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5" r:id="rId6"/>
    <p:sldId id="264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t>26.09.2012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t>26.09.2012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t>26.09.2012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3E8DD-58EA-4E50-B3CC-91C405509316}" type="datetimeFigureOut">
              <a:rPr lang="de-DE" smtClean="0"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D0C4-40AE-44FD-BDCC-9CED80B1E4F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Donnerstag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363272" cy="3849291"/>
          </a:xfrm>
        </p:spPr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einrichten</a:t>
            </a:r>
          </a:p>
          <a:p>
            <a:pPr lvl="1"/>
            <a:r>
              <a:rPr lang="de-DE" dirty="0" smtClean="0"/>
              <a:t>Templates und </a:t>
            </a:r>
            <a:r>
              <a:rPr lang="de-DE" dirty="0" err="1" smtClean="0"/>
              <a:t>Codeformatter</a:t>
            </a:r>
            <a:r>
              <a:rPr lang="de-DE" dirty="0" smtClean="0"/>
              <a:t> leicht verändert aus SE2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Repository </a:t>
            </a:r>
            <a:r>
              <a:rPr lang="en-US" dirty="0" err="1" smtClean="0"/>
              <a:t>einrichten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</a:t>
            </a:r>
            <a:r>
              <a:rPr lang="de-DE" sz="2800" i="1" dirty="0" err="1" smtClean="0"/>
              <a:t>Git</a:t>
            </a:r>
            <a:r>
              <a:rPr lang="de-DE" sz="2800" i="1" dirty="0" smtClean="0"/>
              <a:t> [0graeff, 1wiedema]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[1jost]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Mittwoch 2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[0graeff]</a:t>
            </a:r>
          </a:p>
        </p:txBody>
      </p:sp>
      <p:sp>
        <p:nvSpPr>
          <p:cNvPr id="8" name="Textfeld 7"/>
          <p:cNvSpPr txBox="1"/>
          <p:nvPr/>
        </p:nvSpPr>
        <p:spPr>
          <a:xfrm rot="20421405">
            <a:off x="2368093" y="2701740"/>
            <a:ext cx="40355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/>
              <a:t>BUGFIXES und </a:t>
            </a:r>
          </a:p>
          <a:p>
            <a:pPr algn="ctr"/>
            <a:r>
              <a:rPr lang="de-DE" sz="4400" dirty="0" smtClean="0"/>
              <a:t>Vorbereitung der Präsentation</a:t>
            </a:r>
            <a:endParaRPr lang="de-DE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Freitag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GUI</a:t>
            </a:r>
          </a:p>
          <a:p>
            <a:pPr lvl="1"/>
            <a:r>
              <a:rPr lang="de-DE" dirty="0" smtClean="0"/>
              <a:t>Konsole + Buttons</a:t>
            </a:r>
          </a:p>
          <a:p>
            <a:r>
              <a:rPr lang="de-DE" dirty="0" smtClean="0"/>
              <a:t>Items als </a:t>
            </a:r>
            <a:r>
              <a:rPr lang="de-DE" dirty="0" err="1" smtClean="0"/>
              <a:t>Enum</a:t>
            </a:r>
            <a:endParaRPr lang="de-DE" dirty="0" smtClean="0"/>
          </a:p>
          <a:p>
            <a:r>
              <a:rPr lang="de-DE" dirty="0" smtClean="0"/>
              <a:t>Lebensenergie</a:t>
            </a:r>
          </a:p>
          <a:p>
            <a:pPr lvl="1"/>
            <a:r>
              <a:rPr lang="de-DE" dirty="0" smtClean="0"/>
              <a:t>Gewinnen &amp; Verlieren</a:t>
            </a:r>
          </a:p>
          <a:p>
            <a:r>
              <a:rPr lang="de-DE" dirty="0" smtClean="0"/>
              <a:t>Neues Level konstruiert</a:t>
            </a:r>
          </a:p>
          <a:p>
            <a:r>
              <a:rPr lang="de-DE" dirty="0" smtClean="0"/>
              <a:t>Deutsche Inhalte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Polymorphe Befehlsstruktur</a:t>
            </a:r>
          </a:p>
          <a:p>
            <a:r>
              <a:rPr lang="de-DE" dirty="0" smtClean="0"/>
              <a:t>TextVerwalter</a:t>
            </a:r>
          </a:p>
          <a:p>
            <a:r>
              <a:rPr lang="de-DE" dirty="0" smtClean="0"/>
              <a:t>Konventionen</a:t>
            </a:r>
          </a:p>
          <a:p>
            <a:pPr lvl="1"/>
            <a:r>
              <a:rPr lang="de-DE" dirty="0" smtClean="0"/>
              <a:t>Getter und Setter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Swing [0gayh, 0schlund]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[1jost]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Montag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Neue Befehle</a:t>
            </a:r>
          </a:p>
          <a:p>
            <a:pPr lvl="1"/>
            <a:r>
              <a:rPr lang="de-DE" dirty="0" smtClean="0"/>
              <a:t>Nehmen</a:t>
            </a:r>
          </a:p>
          <a:p>
            <a:pPr lvl="1"/>
            <a:r>
              <a:rPr lang="de-DE" dirty="0" smtClean="0"/>
              <a:t>Essen</a:t>
            </a:r>
          </a:p>
          <a:p>
            <a:r>
              <a:rPr lang="de-DE" dirty="0" smtClean="0"/>
              <a:t>Maus in Räumen</a:t>
            </a:r>
          </a:p>
          <a:p>
            <a:r>
              <a:rPr lang="de-DE" dirty="0" smtClean="0"/>
              <a:t>Giftkrümel</a:t>
            </a:r>
          </a:p>
          <a:p>
            <a:r>
              <a:rPr lang="de-DE" dirty="0" smtClean="0"/>
              <a:t>Tests mit </a:t>
            </a:r>
            <a:r>
              <a:rPr lang="de-DE" dirty="0" err="1" smtClean="0"/>
              <a:t>EclEmma</a:t>
            </a:r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err="1" smtClean="0"/>
              <a:t>Packages</a:t>
            </a:r>
            <a:endParaRPr lang="de-DE" dirty="0" smtClean="0"/>
          </a:p>
          <a:p>
            <a:r>
              <a:rPr lang="de-DE" dirty="0" smtClean="0"/>
              <a:t>Kuchen </a:t>
            </a:r>
            <a:r>
              <a:rPr lang="de-DE" sz="2000" dirty="0" smtClean="0">
                <a:sym typeface="Wingdings" pitchFamily="2" charset="2"/>
              </a:rPr>
              <a:t></a:t>
            </a:r>
            <a:r>
              <a:rPr lang="de-DE" dirty="0" smtClean="0"/>
              <a:t> Krümel</a:t>
            </a:r>
          </a:p>
          <a:p>
            <a:r>
              <a:rPr lang="de-DE" dirty="0" smtClean="0"/>
              <a:t>Trennen von UI &amp; Logik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</a:t>
            </a:r>
            <a:r>
              <a:rPr lang="de-DE" sz="2800" i="1" dirty="0" err="1" smtClean="0"/>
              <a:t>EclEmma</a:t>
            </a:r>
            <a:r>
              <a:rPr lang="de-DE" sz="2800" i="1" dirty="0"/>
              <a:t> </a:t>
            </a:r>
            <a:r>
              <a:rPr lang="de-DE" sz="2800" i="1" dirty="0" smtClean="0"/>
              <a:t>[1roebe, 1griese]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[1fechner]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Dienstag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XML-Raumstruktur</a:t>
            </a:r>
          </a:p>
          <a:p>
            <a:pPr lvl="1"/>
            <a:r>
              <a:rPr lang="de-DE" dirty="0" smtClean="0"/>
              <a:t>Raumsammlung + Level</a:t>
            </a:r>
          </a:p>
          <a:p>
            <a:r>
              <a:rPr lang="de-DE" dirty="0" smtClean="0"/>
              <a:t>Zufällige Maus-Position</a:t>
            </a:r>
          </a:p>
          <a:p>
            <a:pPr lvl="1"/>
            <a:r>
              <a:rPr lang="de-DE" dirty="0" smtClean="0"/>
              <a:t>Path </a:t>
            </a:r>
            <a:r>
              <a:rPr lang="de-DE" dirty="0" err="1" smtClean="0"/>
              <a:t>Finding</a:t>
            </a:r>
            <a:endParaRPr lang="de-DE" dirty="0" smtClean="0"/>
          </a:p>
          <a:p>
            <a:r>
              <a:rPr lang="de-DE" dirty="0" smtClean="0"/>
              <a:t>Raumanzeige</a:t>
            </a:r>
          </a:p>
          <a:p>
            <a:r>
              <a:rPr lang="de-DE" dirty="0" smtClean="0"/>
              <a:t>Labor</a:t>
            </a:r>
          </a:p>
          <a:p>
            <a:r>
              <a:rPr lang="de-DE" dirty="0" smtClean="0"/>
              <a:t>Editor Alpha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Dies und das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File-IO und XML [1fechner, 1jost] 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[1griese]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Mittwoch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GUI überarbeitet</a:t>
            </a:r>
            <a:endParaRPr lang="de-DE" dirty="0" smtClean="0"/>
          </a:p>
          <a:p>
            <a:pPr lvl="1"/>
            <a:r>
              <a:rPr lang="de-DE" dirty="0" smtClean="0"/>
              <a:t>Raumansicht</a:t>
            </a:r>
          </a:p>
          <a:p>
            <a:r>
              <a:rPr lang="de-DE" dirty="0" err="1" smtClean="0"/>
              <a:t>FileChooser</a:t>
            </a:r>
            <a:endParaRPr lang="de-DE" dirty="0" smtClean="0"/>
          </a:p>
          <a:p>
            <a:r>
              <a:rPr lang="de-DE" dirty="0" smtClean="0"/>
              <a:t>Mehrere Mäuse</a:t>
            </a:r>
          </a:p>
          <a:p>
            <a:r>
              <a:rPr lang="de-DE" dirty="0" smtClean="0"/>
              <a:t>Katze</a:t>
            </a:r>
          </a:p>
          <a:p>
            <a:r>
              <a:rPr lang="de-DE" dirty="0" smtClean="0"/>
              <a:t>Hilfe verbessert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SpielKontext aufgeteilt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RMI [0ortmann, 0klein] 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[0schlund]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Donnerstag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Editor Beta</a:t>
            </a:r>
          </a:p>
          <a:p>
            <a:pPr lvl="1"/>
            <a:r>
              <a:rPr lang="de-DE" dirty="0" smtClean="0"/>
              <a:t>Inkl. Laden &amp; Speichern</a:t>
            </a:r>
          </a:p>
          <a:p>
            <a:r>
              <a:rPr lang="de-DE" dirty="0" smtClean="0"/>
              <a:t>Netzwerk </a:t>
            </a:r>
            <a:r>
              <a:rPr lang="de-DE" dirty="0" err="1" smtClean="0"/>
              <a:t>PreAlpha</a:t>
            </a:r>
            <a:endParaRPr lang="de-DE" dirty="0" smtClean="0"/>
          </a:p>
          <a:p>
            <a:pPr lvl="1"/>
            <a:r>
              <a:rPr lang="de-DE" dirty="0" smtClean="0"/>
              <a:t>Architektur ersonnen</a:t>
            </a:r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nötig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[0ortmann]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Freitag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Alpha</a:t>
            </a:r>
          </a:p>
          <a:p>
            <a:pPr lvl="1"/>
            <a:r>
              <a:rPr lang="de-DE" dirty="0" smtClean="0"/>
              <a:t>Verbindungen möglich</a:t>
            </a:r>
          </a:p>
          <a:p>
            <a:r>
              <a:rPr lang="de-DE" dirty="0" smtClean="0"/>
              <a:t>GUI skalierbar</a:t>
            </a:r>
          </a:p>
          <a:p>
            <a:r>
              <a:rPr lang="de-DE" dirty="0" smtClean="0"/>
              <a:t>Hübsche Bilder</a:t>
            </a:r>
          </a:p>
          <a:p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Auf Netzwerk angepasst</a:t>
            </a:r>
          </a:p>
          <a:p>
            <a:r>
              <a:rPr lang="de-DE" dirty="0" smtClean="0"/>
              <a:t>Raumbilddarstellung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[0klein]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Montag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Beta</a:t>
            </a:r>
          </a:p>
          <a:p>
            <a:r>
              <a:rPr lang="de-DE" dirty="0" smtClean="0"/>
              <a:t>Editor erweitert</a:t>
            </a:r>
          </a:p>
          <a:p>
            <a:pPr lvl="1"/>
            <a:r>
              <a:rPr lang="de-DE" dirty="0" smtClean="0"/>
              <a:t>Räume verschieben</a:t>
            </a:r>
          </a:p>
          <a:p>
            <a:r>
              <a:rPr lang="de-DE" dirty="0" smtClean="0"/>
              <a:t>Neue Grafiken</a:t>
            </a:r>
          </a:p>
          <a:p>
            <a:r>
              <a:rPr lang="de-DE" dirty="0" smtClean="0"/>
              <a:t>Raumanzeige im MP</a:t>
            </a:r>
          </a:p>
          <a:p>
            <a:r>
              <a:rPr lang="de-DE" dirty="0" err="1" smtClean="0"/>
              <a:t>Bugfixes</a:t>
            </a:r>
            <a:r>
              <a:rPr lang="de-DE" dirty="0" smtClean="0"/>
              <a:t> ohne Ende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Neue Befehlsstruktur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[1wiedema]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Dienstag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Editor</a:t>
            </a:r>
          </a:p>
          <a:p>
            <a:pPr lvl="1"/>
            <a:r>
              <a:rPr lang="de-DE" dirty="0" smtClean="0"/>
              <a:t>Drag &amp; Drop</a:t>
            </a:r>
          </a:p>
          <a:p>
            <a:r>
              <a:rPr lang="de-DE" dirty="0" smtClean="0"/>
              <a:t>Netzwerk </a:t>
            </a:r>
            <a:r>
              <a:rPr lang="de-DE" dirty="0" err="1" smtClean="0"/>
              <a:t>PreRelease</a:t>
            </a:r>
            <a:endParaRPr lang="de-DE" dirty="0" smtClean="0"/>
          </a:p>
          <a:p>
            <a:r>
              <a:rPr lang="de-DE" dirty="0" smtClean="0"/>
              <a:t>Tastatursteuerung</a:t>
            </a:r>
          </a:p>
          <a:p>
            <a:r>
              <a:rPr lang="de-DE" dirty="0" smtClean="0"/>
              <a:t>Bilddarstellung erweitert</a:t>
            </a:r>
          </a:p>
          <a:p>
            <a:r>
              <a:rPr lang="de-DE" dirty="0" smtClean="0"/>
              <a:t>Beinstellen</a:t>
            </a:r>
          </a:p>
          <a:p>
            <a:r>
              <a:rPr lang="de-DE" dirty="0" smtClean="0"/>
              <a:t>BUGFIXES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Testklassen</a:t>
            </a:r>
          </a:p>
          <a:p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355976" y="273600"/>
            <a:ext cx="4483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[1wiedema/1roebe]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Bildschirmpräsentation 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Donnerstag 1</vt:lpstr>
      <vt:lpstr>Freitag 1</vt:lpstr>
      <vt:lpstr>Montag 1</vt:lpstr>
      <vt:lpstr>Dienstag 1</vt:lpstr>
      <vt:lpstr>Mittwoch 1</vt:lpstr>
      <vt:lpstr>Donnerstag 2</vt:lpstr>
      <vt:lpstr>Freitag 2</vt:lpstr>
      <vt:lpstr>Montag 2</vt:lpstr>
      <vt:lpstr>Dienstag 2</vt:lpstr>
      <vt:lpstr>Mittwoch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Donnerstag 1</dc:title>
  <dc:creator>David Jost</dc:creator>
  <cp:lastModifiedBy>David Jost</cp:lastModifiedBy>
  <cp:revision>32</cp:revision>
  <dcterms:created xsi:type="dcterms:W3CDTF">2012-09-26T09:15:54Z</dcterms:created>
  <dcterms:modified xsi:type="dcterms:W3CDTF">2012-09-26T11:44:55Z</dcterms:modified>
</cp:coreProperties>
</file>