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7" r:id="rId3"/>
    <p:sldId id="272" r:id="rId4"/>
    <p:sldId id="273" r:id="rId5"/>
    <p:sldId id="275" r:id="rId6"/>
    <p:sldId id="276" r:id="rId7"/>
    <p:sldId id="281" r:id="rId8"/>
    <p:sldId id="282" r:id="rId9"/>
    <p:sldId id="280" r:id="rId10"/>
    <p:sldId id="274" r:id="rId11"/>
    <p:sldId id="257" r:id="rId12"/>
    <p:sldId id="261" r:id="rId13"/>
    <p:sldId id="262" r:id="rId14"/>
    <p:sldId id="263" r:id="rId15"/>
    <p:sldId id="265" r:id="rId16"/>
    <p:sldId id="264" r:id="rId17"/>
    <p:sldId id="267" r:id="rId18"/>
    <p:sldId id="268" r:id="rId19"/>
    <p:sldId id="269" r:id="rId20"/>
    <p:sldId id="270" r:id="rId21"/>
    <p:sldId id="278" r:id="rId22"/>
    <p:sldId id="283" r:id="rId23"/>
    <p:sldId id="279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10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3E8DD-58EA-4E50-B3CC-91C405509316}" type="datetimeFigureOut">
              <a:rPr lang="de-DE" smtClean="0"/>
              <a:pPr/>
              <a:t>27.09.2012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9D0C4-40AE-44FD-BDCC-9CED80B1E4F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1143000"/>
          </a:xfrm>
        </p:spPr>
        <p:txBody>
          <a:bodyPr>
            <a:noAutofit/>
          </a:bodyPr>
          <a:lstStyle/>
          <a:p>
            <a:r>
              <a:rPr lang="de-DE" sz="5400" dirty="0" smtClean="0"/>
              <a:t>SEP 2012 Gruppe Normal 2</a:t>
            </a:r>
            <a:br>
              <a:rPr lang="de-DE" sz="5400" dirty="0" smtClean="0"/>
            </a:br>
            <a:endParaRPr lang="de-DE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Tagesplan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7544" y="1484784"/>
            <a:ext cx="6059016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[Vortrag]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StandUp</a:t>
            </a:r>
            <a:r>
              <a:rPr lang="de-DE" dirty="0" smtClean="0"/>
              <a:t>-Meeting </a:t>
            </a:r>
            <a:r>
              <a:rPr lang="de-DE" dirty="0" smtClean="0"/>
              <a:t>(10-30 min)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Arbeitsphase I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Mittag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Arbeitsphase II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[Code Review]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Kundenpräsentation</a:t>
            </a:r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Donnerstag 1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8363272" cy="3849291"/>
          </a:xfrm>
        </p:spPr>
        <p:txBody>
          <a:bodyPr/>
          <a:lstStyle/>
          <a:p>
            <a:r>
              <a:rPr lang="de-DE" dirty="0" err="1" smtClean="0"/>
              <a:t>Eclipse</a:t>
            </a:r>
            <a:r>
              <a:rPr lang="de-DE" dirty="0" smtClean="0"/>
              <a:t> einrichten</a:t>
            </a:r>
          </a:p>
          <a:p>
            <a:pPr lvl="1"/>
            <a:r>
              <a:rPr lang="de-DE" dirty="0" smtClean="0"/>
              <a:t>Templates und </a:t>
            </a:r>
            <a:r>
              <a:rPr lang="de-DE" dirty="0" err="1" smtClean="0"/>
              <a:t>Codeformatter</a:t>
            </a:r>
            <a:r>
              <a:rPr lang="de-DE" dirty="0" smtClean="0"/>
              <a:t> leicht verändert aus SE2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Repository </a:t>
            </a:r>
            <a:r>
              <a:rPr lang="en-US" dirty="0" err="1" smtClean="0"/>
              <a:t>einrichten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628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smtClean="0"/>
              <a:t>Vortrag: </a:t>
            </a:r>
            <a:r>
              <a:rPr lang="de-DE" sz="2800" i="1" dirty="0" err="1" smtClean="0"/>
              <a:t>Git</a:t>
            </a:r>
            <a:r>
              <a:rPr lang="de-DE" sz="2800" i="1" dirty="0" smtClean="0"/>
              <a:t> [0graeff, 1wiedema]</a:t>
            </a:r>
            <a:endParaRPr lang="de-DE" sz="2800" i="1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Gruppenleiter:</a:t>
            </a:r>
            <a:r>
              <a:rPr kumimoji="0" lang="de-DE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[1jost]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Freitag 1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8492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GUI</a:t>
            </a:r>
          </a:p>
          <a:p>
            <a:pPr lvl="1"/>
            <a:r>
              <a:rPr lang="de-DE" dirty="0" smtClean="0"/>
              <a:t>Konsole, </a:t>
            </a:r>
            <a:r>
              <a:rPr lang="de-DE" dirty="0" smtClean="0"/>
              <a:t>Buttons</a:t>
            </a:r>
          </a:p>
          <a:p>
            <a:r>
              <a:rPr lang="de-DE" dirty="0" smtClean="0"/>
              <a:t>Items</a:t>
            </a:r>
          </a:p>
          <a:p>
            <a:r>
              <a:rPr lang="de-DE" dirty="0" smtClean="0"/>
              <a:t>Lebensenergie</a:t>
            </a:r>
          </a:p>
          <a:p>
            <a:pPr lvl="1"/>
            <a:r>
              <a:rPr lang="de-DE" dirty="0" smtClean="0"/>
              <a:t>Gewinnen &amp; Verlieren</a:t>
            </a:r>
          </a:p>
          <a:p>
            <a:r>
              <a:rPr lang="de-DE" dirty="0" smtClean="0"/>
              <a:t>Neues Level konstruiert</a:t>
            </a:r>
          </a:p>
          <a:p>
            <a:r>
              <a:rPr lang="de-DE" dirty="0" smtClean="0"/>
              <a:t>Deutsche Inhalte</a:t>
            </a:r>
          </a:p>
          <a:p>
            <a:r>
              <a:rPr lang="de-DE" dirty="0" smtClean="0"/>
              <a:t>Eigene Story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8492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Polymorphe Befehlsstruktur</a:t>
            </a:r>
          </a:p>
          <a:p>
            <a:r>
              <a:rPr lang="de-DE" dirty="0" smtClean="0"/>
              <a:t>TextVerwalter</a:t>
            </a:r>
          </a:p>
          <a:p>
            <a:r>
              <a:rPr lang="de-DE" dirty="0" smtClean="0"/>
              <a:t>Konventionen</a:t>
            </a:r>
          </a:p>
          <a:p>
            <a:pPr lvl="1"/>
            <a:r>
              <a:rPr lang="de-DE" dirty="0" smtClean="0"/>
              <a:t>Getter und Setter</a:t>
            </a:r>
          </a:p>
          <a:p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628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smtClean="0"/>
              <a:t>Vortrag: Swing [0gayh, 0schlund]</a:t>
            </a:r>
            <a:endParaRPr lang="de-DE" sz="2800" i="1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[1jost]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Montag 1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8492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Tests </a:t>
            </a:r>
            <a:r>
              <a:rPr lang="de-DE" dirty="0" smtClean="0"/>
              <a:t>mit </a:t>
            </a:r>
            <a:r>
              <a:rPr lang="de-DE" dirty="0" err="1" smtClean="0"/>
              <a:t>EclEmma</a:t>
            </a:r>
            <a:endParaRPr lang="de-DE" dirty="0" smtClean="0"/>
          </a:p>
          <a:p>
            <a:r>
              <a:rPr lang="de-DE" dirty="0" smtClean="0"/>
              <a:t>Giftkrümel</a:t>
            </a:r>
          </a:p>
          <a:p>
            <a:r>
              <a:rPr lang="de-DE" dirty="0" smtClean="0"/>
              <a:t>Maus in </a:t>
            </a:r>
            <a:r>
              <a:rPr lang="de-DE" dirty="0" smtClean="0"/>
              <a:t>Räumen</a:t>
            </a:r>
          </a:p>
          <a:p>
            <a:r>
              <a:rPr lang="de-DE" dirty="0" smtClean="0"/>
              <a:t>Neue Befehle</a:t>
            </a:r>
          </a:p>
          <a:p>
            <a:pPr lvl="1"/>
            <a:r>
              <a:rPr lang="de-DE" dirty="0" smtClean="0"/>
              <a:t>Nehmen</a:t>
            </a:r>
            <a:endParaRPr lang="de-DE" dirty="0" smtClean="0"/>
          </a:p>
          <a:p>
            <a:pPr lvl="1"/>
            <a:r>
              <a:rPr lang="de-DE" dirty="0" smtClean="0"/>
              <a:t>Essen</a:t>
            </a:r>
            <a:endParaRPr lang="de-DE" dirty="0" smtClean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8492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err="1" smtClean="0"/>
              <a:t>Packages</a:t>
            </a:r>
            <a:endParaRPr lang="de-DE" dirty="0" smtClean="0"/>
          </a:p>
          <a:p>
            <a:r>
              <a:rPr lang="de-DE" dirty="0" smtClean="0"/>
              <a:t>Kuchen </a:t>
            </a:r>
            <a:r>
              <a:rPr lang="de-DE" sz="2000" dirty="0" smtClean="0">
                <a:sym typeface="Wingdings" pitchFamily="2" charset="2"/>
              </a:rPr>
              <a:t></a:t>
            </a:r>
            <a:r>
              <a:rPr lang="de-DE" dirty="0" smtClean="0"/>
              <a:t> Krümel</a:t>
            </a:r>
          </a:p>
          <a:p>
            <a:r>
              <a:rPr lang="de-DE" dirty="0" smtClean="0"/>
              <a:t>Trennen von UI &amp; Logik</a:t>
            </a:r>
          </a:p>
          <a:p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628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smtClean="0"/>
              <a:t>Vortrag: </a:t>
            </a:r>
            <a:r>
              <a:rPr lang="de-DE" sz="2800" i="1" dirty="0" err="1" smtClean="0"/>
              <a:t>EclEmma</a:t>
            </a:r>
            <a:r>
              <a:rPr lang="de-DE" sz="2800" i="1" dirty="0"/>
              <a:t> </a:t>
            </a:r>
            <a:r>
              <a:rPr lang="de-DE" sz="2800" i="1" dirty="0" smtClean="0"/>
              <a:t>[1roebe, 1griese]</a:t>
            </a:r>
            <a:endParaRPr lang="de-DE" sz="2800" i="1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[1fechner]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Dienstag 1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8492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err="1" smtClean="0"/>
              <a:t>Leveleditor</a:t>
            </a:r>
            <a:r>
              <a:rPr lang="de-DE" dirty="0" smtClean="0"/>
              <a:t> Alpha</a:t>
            </a:r>
          </a:p>
          <a:p>
            <a:r>
              <a:rPr lang="de-DE" dirty="0" smtClean="0"/>
              <a:t>Level laden und speichern</a:t>
            </a:r>
          </a:p>
          <a:p>
            <a:r>
              <a:rPr lang="de-DE" dirty="0" smtClean="0"/>
              <a:t>Zufällige Maus-Position</a:t>
            </a:r>
          </a:p>
          <a:p>
            <a:pPr lvl="1"/>
            <a:r>
              <a:rPr lang="de-DE" dirty="0" smtClean="0"/>
              <a:t>Path </a:t>
            </a:r>
            <a:r>
              <a:rPr lang="de-DE" dirty="0" err="1" smtClean="0"/>
              <a:t>Finding</a:t>
            </a:r>
            <a:endParaRPr lang="de-DE" dirty="0" smtClean="0"/>
          </a:p>
          <a:p>
            <a:r>
              <a:rPr lang="de-DE" dirty="0" smtClean="0"/>
              <a:t>Raumanzeige</a:t>
            </a:r>
          </a:p>
          <a:p>
            <a:r>
              <a:rPr lang="de-DE" dirty="0" smtClean="0"/>
              <a:t>Labor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8492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Dies und das</a:t>
            </a:r>
          </a:p>
          <a:p>
            <a:r>
              <a:rPr lang="de-DE" dirty="0" smtClean="0"/>
              <a:t>XML für Level</a:t>
            </a:r>
          </a:p>
          <a:p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628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smtClean="0"/>
              <a:t>Vortrag: File-IO und XML [1fechner, 1jost] </a:t>
            </a:r>
            <a:endParaRPr lang="de-DE" sz="2800" i="1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[1griese]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Mittwoch 1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2276872"/>
            <a:ext cx="4038600" cy="3849291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GUI überarbeitet</a:t>
            </a:r>
          </a:p>
          <a:p>
            <a:pPr lvl="1"/>
            <a:r>
              <a:rPr lang="de-DE" dirty="0" smtClean="0"/>
              <a:t>Raumansicht</a:t>
            </a:r>
          </a:p>
          <a:p>
            <a:r>
              <a:rPr lang="de-DE" dirty="0" err="1" smtClean="0"/>
              <a:t>FileChooser</a:t>
            </a:r>
            <a:endParaRPr lang="de-DE" dirty="0" smtClean="0"/>
          </a:p>
          <a:p>
            <a:r>
              <a:rPr lang="de-DE" dirty="0" smtClean="0"/>
              <a:t>Mehrere Mäuse</a:t>
            </a:r>
          </a:p>
          <a:p>
            <a:r>
              <a:rPr lang="de-DE" dirty="0" smtClean="0"/>
              <a:t>Katze</a:t>
            </a:r>
          </a:p>
          <a:p>
            <a:r>
              <a:rPr lang="de-DE" dirty="0" smtClean="0"/>
              <a:t>Hilfe verbessert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2276872"/>
            <a:ext cx="4038600" cy="3849291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SpielKontext aufgeteilt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57200" y="1628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smtClean="0"/>
              <a:t>Vortrag: RMI [0ortmann, 0klein] </a:t>
            </a:r>
            <a:endParaRPr lang="de-DE" sz="2800" i="1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[0schlund]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Donnerstag 2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641379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Editor Beta</a:t>
            </a:r>
          </a:p>
          <a:p>
            <a:pPr lvl="1"/>
            <a:r>
              <a:rPr lang="de-DE" dirty="0" smtClean="0"/>
              <a:t>Inkl. Laden &amp; Speichern</a:t>
            </a:r>
          </a:p>
          <a:p>
            <a:r>
              <a:rPr lang="de-DE" dirty="0" smtClean="0"/>
              <a:t>Netzwerk </a:t>
            </a:r>
            <a:r>
              <a:rPr lang="de-DE" dirty="0" err="1" smtClean="0"/>
              <a:t>PreAlpha</a:t>
            </a:r>
            <a:endParaRPr lang="de-DE" dirty="0" smtClean="0"/>
          </a:p>
          <a:p>
            <a:pPr lvl="1"/>
            <a:r>
              <a:rPr lang="de-DE" dirty="0" smtClean="0"/>
              <a:t>Architektur ersonnen</a:t>
            </a:r>
          </a:p>
          <a:p>
            <a:r>
              <a:rPr lang="de-DE" dirty="0" err="1" smtClean="0"/>
              <a:t>Redesign</a:t>
            </a:r>
            <a:endParaRPr lang="de-DE" dirty="0" smtClean="0"/>
          </a:p>
          <a:p>
            <a:r>
              <a:rPr lang="de-DE" dirty="0" smtClean="0"/>
              <a:t>Schauen-Befehl</a:t>
            </a:r>
          </a:p>
          <a:p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[0ortmann]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Freitag 2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641379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Netzwerk Alpha</a:t>
            </a:r>
          </a:p>
          <a:p>
            <a:pPr lvl="1"/>
            <a:r>
              <a:rPr lang="de-DE" dirty="0" smtClean="0"/>
              <a:t>Verbindungen möglich</a:t>
            </a:r>
          </a:p>
          <a:p>
            <a:r>
              <a:rPr lang="de-DE" dirty="0" smtClean="0"/>
              <a:t>GUI skalierbar</a:t>
            </a:r>
          </a:p>
          <a:p>
            <a:r>
              <a:rPr lang="de-DE" dirty="0" smtClean="0"/>
              <a:t>Hübsche Bilder</a:t>
            </a:r>
          </a:p>
          <a:p>
            <a:endParaRPr lang="de-DE" dirty="0" smtClean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641379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Auf Netzwerk angepasst</a:t>
            </a:r>
          </a:p>
          <a:p>
            <a:r>
              <a:rPr lang="de-DE" dirty="0" smtClean="0"/>
              <a:t>Raumbilddarstellung</a:t>
            </a:r>
            <a:endParaRPr lang="de-DE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[0klein]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Montag 2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641379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Netzwerk Beta</a:t>
            </a:r>
          </a:p>
          <a:p>
            <a:r>
              <a:rPr lang="de-DE" dirty="0" smtClean="0"/>
              <a:t>Editor erweitert</a:t>
            </a:r>
          </a:p>
          <a:p>
            <a:pPr lvl="1"/>
            <a:r>
              <a:rPr lang="de-DE" dirty="0" smtClean="0"/>
              <a:t>Räume verschieben</a:t>
            </a:r>
          </a:p>
          <a:p>
            <a:r>
              <a:rPr lang="de-DE" dirty="0" smtClean="0"/>
              <a:t>Neue Grafiken</a:t>
            </a:r>
          </a:p>
          <a:p>
            <a:r>
              <a:rPr lang="de-DE" dirty="0" smtClean="0"/>
              <a:t>Raumanzeige im MP</a:t>
            </a:r>
          </a:p>
          <a:p>
            <a:r>
              <a:rPr lang="de-DE" dirty="0" err="1" smtClean="0"/>
              <a:t>Bugfixes</a:t>
            </a:r>
            <a:r>
              <a:rPr lang="de-DE" dirty="0" smtClean="0"/>
              <a:t> ohne Ende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641379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Neue Befehlsstruktur</a:t>
            </a:r>
            <a:endParaRPr lang="de-DE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[1wiedema]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de-DE" dirty="0" smtClean="0"/>
              <a:t>Dienstag 2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6413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u="sng" dirty="0" smtClean="0"/>
              <a:t>Features</a:t>
            </a:r>
          </a:p>
          <a:p>
            <a:r>
              <a:rPr lang="de-DE" dirty="0" smtClean="0"/>
              <a:t>Netzwerk </a:t>
            </a:r>
            <a:r>
              <a:rPr lang="de-DE" dirty="0" err="1" smtClean="0"/>
              <a:t>PreRelease</a:t>
            </a:r>
            <a:endParaRPr lang="de-DE" dirty="0" smtClean="0"/>
          </a:p>
          <a:p>
            <a:r>
              <a:rPr lang="de-DE" dirty="0" smtClean="0"/>
              <a:t>Editor</a:t>
            </a:r>
          </a:p>
          <a:p>
            <a:pPr lvl="1"/>
            <a:r>
              <a:rPr lang="de-DE" dirty="0" smtClean="0"/>
              <a:t>Drag &amp; Drop</a:t>
            </a:r>
          </a:p>
          <a:p>
            <a:r>
              <a:rPr lang="de-DE" dirty="0" smtClean="0"/>
              <a:t>Tastatursteuerung</a:t>
            </a:r>
          </a:p>
          <a:p>
            <a:r>
              <a:rPr lang="de-DE" dirty="0" smtClean="0"/>
              <a:t>Bilddarstellung um Items erweitert</a:t>
            </a:r>
          </a:p>
          <a:p>
            <a:r>
              <a:rPr lang="de-DE" dirty="0" smtClean="0"/>
              <a:t>Beinstellen</a:t>
            </a:r>
          </a:p>
          <a:p>
            <a:r>
              <a:rPr lang="de-DE" dirty="0" smtClean="0"/>
              <a:t>BUGFIXES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6413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u="sng" dirty="0" smtClean="0"/>
              <a:t>Refactoring</a:t>
            </a:r>
          </a:p>
          <a:p>
            <a:r>
              <a:rPr lang="de-DE" dirty="0" smtClean="0"/>
              <a:t>Testklassen</a:t>
            </a:r>
          </a:p>
          <a:p>
            <a:endParaRPr lang="de-DE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355976" y="273600"/>
            <a:ext cx="44832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[1wiedema/1roebe]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Benutzte Technik</a:t>
            </a:r>
          </a:p>
          <a:p>
            <a:r>
              <a:rPr lang="de-DE" dirty="0" smtClean="0"/>
              <a:t>Unsere Architektur</a:t>
            </a:r>
          </a:p>
          <a:p>
            <a:r>
              <a:rPr lang="de-DE" dirty="0" smtClean="0"/>
              <a:t>Tagesplan</a:t>
            </a:r>
          </a:p>
          <a:p>
            <a:r>
              <a:rPr lang="de-DE" dirty="0" smtClean="0"/>
              <a:t>Unser Spiel</a:t>
            </a:r>
          </a:p>
          <a:p>
            <a:r>
              <a:rPr lang="de-DE" dirty="0" smtClean="0"/>
              <a:t>Historie</a:t>
            </a:r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 smtClean="0"/>
              <a:t>Mittwoch </a:t>
            </a:r>
            <a:r>
              <a:rPr lang="de-DE" dirty="0" smtClean="0"/>
              <a:t>2 &amp;</a:t>
            </a:r>
            <a:br>
              <a:rPr lang="de-DE" dirty="0" smtClean="0"/>
            </a:br>
            <a:r>
              <a:rPr lang="de-DE" dirty="0" smtClean="0"/>
              <a:t>Donnerstag 3</a:t>
            </a:r>
            <a:endParaRPr lang="de-DE" dirty="0"/>
          </a:p>
        </p:txBody>
      </p:sp>
      <p:sp>
        <p:nvSpPr>
          <p:cNvPr id="13" name="Titel 8"/>
          <p:cNvSpPr txBox="1">
            <a:spLocks/>
          </p:cNvSpPr>
          <p:nvPr/>
        </p:nvSpPr>
        <p:spPr>
          <a:xfrm>
            <a:off x="4716016" y="273600"/>
            <a:ext cx="4123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de-DE" sz="4400" dirty="0" smtClean="0"/>
              <a:t>Gruppenleiter:</a:t>
            </a:r>
          </a:p>
          <a:p>
            <a:pPr lvl="0" algn="r">
              <a:spcBef>
                <a:spcPct val="0"/>
              </a:spcBef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[0graeff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] &amp;</a:t>
            </a:r>
            <a:r>
              <a:rPr kumimoji="0" lang="de-DE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[0gayh]</a:t>
            </a:r>
            <a:endParaRPr kumimoji="0" lang="de-DE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368093" y="2363186"/>
            <a:ext cx="40355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/>
              <a:t>BUGFIXES, Testklassen und </a:t>
            </a:r>
          </a:p>
          <a:p>
            <a:pPr algn="ctr"/>
            <a:r>
              <a:rPr lang="de-DE" sz="4400" dirty="0" smtClean="0"/>
              <a:t>Vorbereitung der Präsentation</a:t>
            </a:r>
            <a:endParaRPr lang="de-DE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Stats</a:t>
            </a:r>
            <a:endParaRPr lang="de-DE" dirty="0"/>
          </a:p>
        </p:txBody>
      </p:sp>
      <p:pic>
        <p:nvPicPr>
          <p:cNvPr id="6" name="Inhaltsplatzhalter 5" descr="CodeCover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40768"/>
            <a:ext cx="8229600" cy="648503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Pro</a:t>
            </a:r>
          </a:p>
          <a:p>
            <a:r>
              <a:rPr lang="de-DE" sz="2400" dirty="0" smtClean="0"/>
              <a:t>Gruppendynamik</a:t>
            </a:r>
          </a:p>
          <a:p>
            <a:r>
              <a:rPr lang="de-DE" sz="2400" dirty="0" smtClean="0"/>
              <a:t>Erfahrungsaustausch</a:t>
            </a:r>
          </a:p>
          <a:p>
            <a:r>
              <a:rPr lang="de-DE" sz="2400" dirty="0" smtClean="0"/>
              <a:t>Pair-Programming</a:t>
            </a:r>
          </a:p>
          <a:p>
            <a:r>
              <a:rPr lang="de-DE" sz="2400" dirty="0" smtClean="0"/>
              <a:t>Neue Freunde</a:t>
            </a:r>
          </a:p>
          <a:p>
            <a:r>
              <a:rPr lang="de-DE" sz="2400" dirty="0" smtClean="0"/>
              <a:t>Ausblick auf den Job Softwareentwickler</a:t>
            </a:r>
            <a:endParaRPr lang="de-DE" sz="2000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Contra</a:t>
            </a:r>
          </a:p>
          <a:p>
            <a:r>
              <a:rPr lang="de-DE" sz="2400" dirty="0" smtClean="0"/>
              <a:t>Mehr Programmiersprachen</a:t>
            </a:r>
          </a:p>
          <a:p>
            <a:r>
              <a:rPr lang="de-DE" sz="2400" dirty="0" smtClean="0"/>
              <a:t>Längere Entwicklungszyklen</a:t>
            </a:r>
          </a:p>
          <a:p>
            <a:r>
              <a:rPr lang="de-DE" sz="2400" dirty="0" smtClean="0"/>
              <a:t>Fest Einplanung vom Code Review</a:t>
            </a:r>
          </a:p>
          <a:p>
            <a:r>
              <a:rPr lang="de-DE" sz="2400" dirty="0" smtClean="0"/>
              <a:t>Vorträge </a:t>
            </a:r>
            <a:r>
              <a:rPr lang="de-DE" sz="2400" dirty="0" smtClean="0">
                <a:sym typeface="Wingdings" pitchFamily="2" charset="2"/>
              </a:rPr>
              <a:t>Truck </a:t>
            </a:r>
            <a:r>
              <a:rPr lang="de-DE" sz="2400" dirty="0" err="1" smtClean="0">
                <a:sym typeface="Wingdings" pitchFamily="2" charset="2"/>
              </a:rPr>
              <a:t>Factor</a:t>
            </a:r>
            <a:endParaRPr lang="de-DE" sz="2400" dirty="0" smtClean="0">
              <a:sym typeface="Wingdings" pitchFamily="2" charset="2"/>
            </a:endParaRPr>
          </a:p>
          <a:p>
            <a:r>
              <a:rPr lang="de-DE" sz="2400" dirty="0" smtClean="0">
                <a:sym typeface="Wingdings" pitchFamily="2" charset="2"/>
              </a:rPr>
              <a:t>RMI unberechenbar</a:t>
            </a:r>
            <a:endParaRPr lang="de-DE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8219256" cy="478539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Dr. Little ist klein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Muss Gegengift finden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Raumwechsel kostet Leben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Krümel geben Leben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Giftkrümel nicht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Maus kann Weg weisen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Katze ist aggressiv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Benutzte Technik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Java 7</a:t>
            </a:r>
          </a:p>
          <a:p>
            <a:pPr lvl="1"/>
            <a:r>
              <a:rPr lang="de-DE" dirty="0" smtClean="0"/>
              <a:t>RMI</a:t>
            </a:r>
          </a:p>
          <a:p>
            <a:pPr lvl="1"/>
            <a:r>
              <a:rPr lang="de-DE" dirty="0" err="1" smtClean="0"/>
              <a:t>JUnit</a:t>
            </a:r>
            <a:endParaRPr lang="de-DE" dirty="0" smtClean="0"/>
          </a:p>
          <a:p>
            <a:pPr lvl="1"/>
            <a:r>
              <a:rPr lang="de-DE" dirty="0" smtClean="0"/>
              <a:t>JAXB</a:t>
            </a:r>
          </a:p>
          <a:p>
            <a:pPr lvl="1"/>
            <a:r>
              <a:rPr lang="de-DE" dirty="0" err="1" smtClean="0"/>
              <a:t>Mockito</a:t>
            </a:r>
            <a:endParaRPr lang="de-DE" dirty="0" smtClean="0"/>
          </a:p>
          <a:p>
            <a:r>
              <a:rPr lang="de-DE" dirty="0" err="1" smtClean="0"/>
              <a:t>Git</a:t>
            </a:r>
            <a:endParaRPr lang="de-DE" dirty="0" smtClean="0"/>
          </a:p>
          <a:p>
            <a:pPr lvl="1"/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Bash</a:t>
            </a:r>
            <a:endParaRPr lang="de-DE" dirty="0" smtClean="0"/>
          </a:p>
          <a:p>
            <a:r>
              <a:rPr lang="de-DE" dirty="0" err="1" smtClean="0"/>
              <a:t>Eclipse</a:t>
            </a:r>
            <a:r>
              <a:rPr lang="de-DE" dirty="0" smtClean="0"/>
              <a:t> (Indigo / Juno)</a:t>
            </a:r>
          </a:p>
          <a:p>
            <a:pPr lvl="1"/>
            <a:r>
              <a:rPr lang="de-DE" dirty="0" err="1" smtClean="0"/>
              <a:t>EclEmma</a:t>
            </a:r>
            <a:endParaRPr lang="de-DE" dirty="0" smtClean="0"/>
          </a:p>
          <a:p>
            <a:pPr lvl="1"/>
            <a:r>
              <a:rPr lang="de-DE" dirty="0" err="1" smtClean="0"/>
              <a:t>eGit</a:t>
            </a:r>
            <a:endParaRPr lang="de-DE" dirty="0" smtClean="0"/>
          </a:p>
          <a:p>
            <a:pPr lvl="1"/>
            <a:r>
              <a:rPr lang="de-DE" dirty="0" err="1" smtClean="0"/>
              <a:t>FindBugs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28800"/>
            <a:ext cx="4038600" cy="4497363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 smtClean="0"/>
              <a:t>Gimp</a:t>
            </a:r>
            <a:r>
              <a:rPr lang="de-DE" dirty="0" smtClean="0"/>
              <a:t>, MS Paint</a:t>
            </a:r>
          </a:p>
          <a:p>
            <a:r>
              <a:rPr lang="de-DE" dirty="0" err="1" smtClean="0"/>
              <a:t>Violet</a:t>
            </a:r>
            <a:endParaRPr lang="de-DE" dirty="0" smtClean="0"/>
          </a:p>
          <a:p>
            <a:r>
              <a:rPr lang="de-DE" dirty="0" err="1" smtClean="0"/>
              <a:t>KanbanBoard</a:t>
            </a:r>
            <a:endParaRPr lang="de-DE" dirty="0" smtClean="0"/>
          </a:p>
          <a:p>
            <a:pPr lvl="1"/>
            <a:r>
              <a:rPr lang="de-DE" dirty="0" err="1" smtClean="0"/>
              <a:t>Storykarten</a:t>
            </a:r>
            <a:endParaRPr lang="de-DE" dirty="0" smtClean="0"/>
          </a:p>
          <a:p>
            <a:pPr lvl="1"/>
            <a:r>
              <a:rPr lang="de-DE" dirty="0" smtClean="0"/>
              <a:t>Taskkarten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Client-Server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Werkzeug und Werkzeug-UI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Package</a:t>
            </a:r>
            <a:r>
              <a:rPr lang="de-DE" dirty="0" smtClean="0"/>
              <a:t>-Struktur: </a:t>
            </a:r>
            <a:r>
              <a:rPr lang="de-DE" dirty="0" err="1" smtClean="0"/>
              <a:t>Plugin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 über das System</a:t>
            </a:r>
            <a:endParaRPr lang="de-DE" dirty="0"/>
          </a:p>
        </p:txBody>
      </p:sp>
      <p:pic>
        <p:nvPicPr>
          <p:cNvPr id="3" name="Picture 2" descr="Z:\git\SEP12\stuff\Zuul-Diagram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8853443" cy="4320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Client-Server-Interface</a:t>
            </a:r>
            <a:endParaRPr lang="de-DE" dirty="0"/>
          </a:p>
        </p:txBody>
      </p:sp>
      <p:pic>
        <p:nvPicPr>
          <p:cNvPr id="5" name="Inhaltsplatzhalter 4" descr="RMI-Bil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7905" y="3068961"/>
            <a:ext cx="8648190" cy="15884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Befehlsstruktur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trike="sngStrike" dirty="0" smtClean="0"/>
              <a:t>Trucks</a:t>
            </a:r>
            <a:endParaRPr lang="de-DE" strike="sngStrik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995120" cy="4525963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0gayh: GUI, Tests</a:t>
            </a:r>
          </a:p>
          <a:p>
            <a:r>
              <a:rPr lang="de-DE" dirty="0" smtClean="0"/>
              <a:t>0graeff</a:t>
            </a:r>
            <a:r>
              <a:rPr lang="de-DE" dirty="0" smtClean="0"/>
              <a:t>: Editor</a:t>
            </a:r>
          </a:p>
          <a:p>
            <a:r>
              <a:rPr lang="de-DE" dirty="0" smtClean="0"/>
              <a:t>0klein</a:t>
            </a:r>
            <a:r>
              <a:rPr lang="de-DE" dirty="0" smtClean="0"/>
              <a:t>: Tests, Raumstruktur</a:t>
            </a:r>
          </a:p>
          <a:p>
            <a:r>
              <a:rPr lang="de-DE" dirty="0" smtClean="0"/>
              <a:t>0ortmann</a:t>
            </a:r>
            <a:r>
              <a:rPr lang="de-DE" dirty="0" smtClean="0"/>
              <a:t>: RMI, Raumstruktur</a:t>
            </a:r>
          </a:p>
          <a:p>
            <a:r>
              <a:rPr lang="de-DE" dirty="0" smtClean="0"/>
              <a:t>0schlund</a:t>
            </a:r>
            <a:r>
              <a:rPr lang="de-DE" dirty="0" smtClean="0"/>
              <a:t>: Tests, RMI</a:t>
            </a:r>
          </a:p>
          <a:p>
            <a:r>
              <a:rPr lang="de-DE" dirty="0" smtClean="0"/>
              <a:t>1fechner</a:t>
            </a:r>
            <a:r>
              <a:rPr lang="de-DE" dirty="0" smtClean="0"/>
              <a:t>: Grafiken, Inventar</a:t>
            </a:r>
          </a:p>
          <a:p>
            <a:r>
              <a:rPr lang="de-DE" dirty="0" smtClean="0"/>
              <a:t>1griese: RMI, XML</a:t>
            </a:r>
          </a:p>
          <a:p>
            <a:r>
              <a:rPr lang="de-DE" dirty="0" smtClean="0"/>
              <a:t>1jost</a:t>
            </a:r>
            <a:r>
              <a:rPr lang="de-DE" dirty="0" smtClean="0"/>
              <a:t>: XML, GUI</a:t>
            </a:r>
          </a:p>
          <a:p>
            <a:r>
              <a:rPr lang="de-DE" dirty="0" smtClean="0"/>
              <a:t>1roebe</a:t>
            </a:r>
            <a:r>
              <a:rPr lang="de-DE" dirty="0" smtClean="0"/>
              <a:t>: GUI, Grafiken</a:t>
            </a:r>
          </a:p>
          <a:p>
            <a:r>
              <a:rPr lang="de-DE" dirty="0" smtClean="0"/>
              <a:t>1wiedema: </a:t>
            </a:r>
            <a:r>
              <a:rPr lang="de-DE" dirty="0" err="1" smtClean="0"/>
              <a:t>Git</a:t>
            </a:r>
            <a:r>
              <a:rPr lang="de-DE" dirty="0" smtClean="0"/>
              <a:t>, Befehle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Bildschirmpräsentation (4:3)</PresentationFormat>
  <Paragraphs>192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Larissa-Design</vt:lpstr>
      <vt:lpstr>SEP 2012 Gruppe Normal 2 </vt:lpstr>
      <vt:lpstr>Inhalt</vt:lpstr>
      <vt:lpstr>Unser Spiel</vt:lpstr>
      <vt:lpstr>Benutzte Technik</vt:lpstr>
      <vt:lpstr>Unsere Architektur</vt:lpstr>
      <vt:lpstr>Überblick über das System</vt:lpstr>
      <vt:lpstr>Client-Server-Interface</vt:lpstr>
      <vt:lpstr>Befehlsstruktur</vt:lpstr>
      <vt:lpstr>Trucks</vt:lpstr>
      <vt:lpstr>Tagesplan</vt:lpstr>
      <vt:lpstr>Donnerstag 1</vt:lpstr>
      <vt:lpstr>Freitag 1</vt:lpstr>
      <vt:lpstr>Montag 1</vt:lpstr>
      <vt:lpstr>Dienstag 1</vt:lpstr>
      <vt:lpstr>Mittwoch 1</vt:lpstr>
      <vt:lpstr>Donnerstag 2</vt:lpstr>
      <vt:lpstr>Freitag 2</vt:lpstr>
      <vt:lpstr>Montag 2</vt:lpstr>
      <vt:lpstr>Dienstag 2</vt:lpstr>
      <vt:lpstr>Mittwoch 2 &amp; Donnerstag 3</vt:lpstr>
      <vt:lpstr>LIVE!</vt:lpstr>
      <vt:lpstr>Stats</vt:lpstr>
      <vt:lpstr>Feedback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Donnerstag 1</dc:title>
  <dc:creator>David Jost</dc:creator>
  <cp:lastModifiedBy>0gayh</cp:lastModifiedBy>
  <cp:revision>81</cp:revision>
  <dcterms:created xsi:type="dcterms:W3CDTF">2012-09-26T09:15:54Z</dcterms:created>
  <dcterms:modified xsi:type="dcterms:W3CDTF">2012-09-27T14:52:53Z</dcterms:modified>
</cp:coreProperties>
</file>