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6859800"/>
            <a:ext cx="196992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466280" y="68598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68598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1007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11395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68598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1007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466280" y="68598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6859800"/>
            <a:ext cx="196920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6859800"/>
            <a:ext cx="196992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66280" y="68598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68598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11395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68598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10069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466280" y="68598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466280" y="1600200"/>
            <a:ext cx="96084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6859800"/>
            <a:ext cx="1969200" cy="4803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10069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526120" y="1600200"/>
            <a:ext cx="1969920" cy="10069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39640" y="292500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5400">
                <a:solidFill>
                  <a:srgbClr val="000000"/>
                </a:solidFill>
                <a:latin typeface="Calibri"/>
              </a:rPr>
              <a:t>SEP 2012 Gruppe Normal 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Trucks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699444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0gayh: GUI, Tests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0graeff: Editor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0klein: Tests, Raumstruktur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0ortmann: RMI, Raumstruktur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0schlund: Tests, RMI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1fechner: Grafiken, Inventar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1griese: RMI, XML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1jost: XML, GUI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1roebe: GUI, Grafiken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1wiedema: Git, Befehle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Tagesplan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67640" y="1484640"/>
            <a:ext cx="605844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[Vortrag]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StandUp-Meeting (10-30 min)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Arbeitsphase I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Mittag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Arbeitsphase II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[Code Review]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Kundenpräsentation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Donnerstag 1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2277000"/>
            <a:ext cx="8362440" cy="3848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Eclipse einrichten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Templates und Codeformatter leicht verändert aus SE2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Git Repository einrichten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457200" y="1628640"/>
            <a:ext cx="8228880" cy="516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de-DE" sz="2800">
                <a:solidFill>
                  <a:srgbClr val="000000"/>
                </a:solidFill>
                <a:latin typeface="Calibri"/>
              </a:rPr>
              <a:t>Vortrag: Git [0graeff, 1wiedema]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 [1jost]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Freitag 1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2277000"/>
            <a:ext cx="4037760" cy="3848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GUI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Konsole, Buttons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Items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Lebensenergie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Gewinnen &amp; Verlieren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Neues Level konstruiert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Deutsche Inhalte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Eigene Story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4648320" y="2277000"/>
            <a:ext cx="4037760" cy="38484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latin typeface="Calibri"/>
              </a:rPr>
              <a:t>Polymorphe Befehlsstruktur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latin typeface="Calibri"/>
              </a:rPr>
              <a:t>TextVerwalter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latin typeface="Calibri"/>
              </a:rPr>
              <a:t>Konventionen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latin typeface="Calibri"/>
              </a:rPr>
              <a:t>Getter und Setter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457200" y="1628640"/>
            <a:ext cx="8228880" cy="516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de-DE" sz="2800">
                <a:solidFill>
                  <a:srgbClr val="000000"/>
                </a:solidFill>
                <a:latin typeface="Calibri"/>
              </a:rPr>
              <a:t>Vortrag: Swing [0gayh, 0schlund]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[1jost]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Montag 1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2277000"/>
            <a:ext cx="4037760" cy="3848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Tests mit EclEmma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Giftkrümel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Maus in Räumen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Neue Befehle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Nehmen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Essen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4648320" y="2277000"/>
            <a:ext cx="4037760" cy="38484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8b8b8b"/>
                </a:solidFill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Packages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Kuchen </a:t>
            </a:r>
            <a:r>
              <a:rPr lang="de-DE" sz="2000">
                <a:solidFill>
                  <a:srgbClr val="8b8b8b"/>
                </a:solidFill>
                <a:latin typeface="Wingdings"/>
              </a:rPr>
              <a:t></a:t>
            </a:r>
            <a:r>
              <a:rPr lang="de-DE" sz="2800">
                <a:solidFill>
                  <a:srgbClr val="8b8b8b"/>
                </a:solidFill>
                <a:latin typeface="Calibri"/>
              </a:rPr>
              <a:t> Krümel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Trennen von UI &amp; Logik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457200" y="1628640"/>
            <a:ext cx="8228880" cy="516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de-DE" sz="2800">
                <a:solidFill>
                  <a:srgbClr val="000000"/>
                </a:solidFill>
                <a:latin typeface="Calibri"/>
              </a:rPr>
              <a:t>Vortrag: EclEmma [1roebe, 1griese]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[1fechner]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Dienstag 1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2277000"/>
            <a:ext cx="4037760" cy="3848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Leveleditor Alpha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Level laden und speichern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Zufällige Maus-Position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Path Finding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Raumanzeige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Labor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4648320" y="2277000"/>
            <a:ext cx="4037760" cy="38484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8b8b8b"/>
                </a:solidFill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Dies und das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XML für Level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457200" y="1628640"/>
            <a:ext cx="8228880" cy="516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de-DE" sz="2800">
                <a:solidFill>
                  <a:srgbClr val="000000"/>
                </a:solidFill>
                <a:latin typeface="Calibri"/>
              </a:rPr>
              <a:t>Vortrag: File-IO und XML [1fechner, 1jost] 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[1griese]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Mittwoch 1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2277000"/>
            <a:ext cx="4037760" cy="3848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GUI überarbeitet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Raumansicht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FileChooser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Mehrere Mäuse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Katze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Hilfe verbessert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4648320" y="2277000"/>
            <a:ext cx="4037760" cy="38484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8b8b8b"/>
                </a:solidFill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SpielKontext aufgeteilt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457200" y="1628640"/>
            <a:ext cx="8228880" cy="516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de-DE" sz="2800">
                <a:solidFill>
                  <a:srgbClr val="000000"/>
                </a:solidFill>
                <a:latin typeface="Calibri"/>
              </a:rPr>
              <a:t>Vortrag: RMI [0ortmann, 0klein] 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[0schlund]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Donnerstag 2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484640"/>
            <a:ext cx="4037760" cy="464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Editor Beta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Inkl. Laden &amp; Speichern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Netzwerk PreAlpha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Architektur ersonnen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Redesign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Schauen-Befehl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[0ortmann]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Freitag 2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484640"/>
            <a:ext cx="4037760" cy="464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Netzwerk Alpha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Verbindungen möglich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GUI skalierbar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Hübsche Bilder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4648320" y="1484640"/>
            <a:ext cx="4037760" cy="46407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8b8b8b"/>
                </a:solidFill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Auf Netzwerk angepasst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Raumbilddarstellung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[0klein]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Montag 2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484640"/>
            <a:ext cx="4037760" cy="464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Netzwerk Beta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Editor erweitert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Räume verschieben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Neue Grafiken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Raumanzeige im MP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Bugfixes ohne Ende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4648320" y="1484640"/>
            <a:ext cx="4037760" cy="46407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8b8b8b"/>
                </a:solidFill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Neue Befehlsstruktur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[1wiedema]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Inhalt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Unser Spiel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Benutzte Technik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Patterns &amp; Strukturen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Historie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Montag 2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484640"/>
            <a:ext cx="4037760" cy="464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Netzwerk Beta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Editor erweitert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Räume verschieben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Neue Grafiken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Raumanzeige im MP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Bugfixes ohne Ende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648320" y="1484640"/>
            <a:ext cx="4037760" cy="46407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8b8b8b"/>
                </a:solidFill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Neue Befehlsstruktur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4716000" y="273600"/>
            <a:ext cx="412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[1wiedema]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Dienstag 2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484640"/>
            <a:ext cx="4037760" cy="464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Netzwerk PreRelease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Editor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Drag &amp; Drop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Tastatursteuerung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Bilddarstellung um Items erweitert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Beinstellen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BUGFIXES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648320" y="1484640"/>
            <a:ext cx="4037760" cy="46407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 u="sng">
                <a:solidFill>
                  <a:srgbClr val="8b8b8b"/>
                </a:solidFill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Calibri"/>
              </a:rPr>
              <a:t>Testklassen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4356000" y="273600"/>
            <a:ext cx="4482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[1wiedema/1roebe]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4114080" cy="1142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de-DE" sz="4400">
                <a:solidFill>
                  <a:srgbClr val="000000"/>
                </a:solidFill>
                <a:latin typeface="Calibri"/>
              </a:rPr>
              <a:t>Mittwoch 2 &amp;</a:t>
            </a:r>
            <a:endParaRPr/>
          </a:p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Donnerstag 3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032000" y="273600"/>
            <a:ext cx="4806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Gruppenleiter:</a:t>
            </a:r>
            <a:endParaRPr/>
          </a:p>
          <a:p>
            <a:pPr algn="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[0graeff] &amp; [0gayh]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2368080" y="2363040"/>
            <a:ext cx="4034880" cy="2771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BUGFIXES, Testklassen und 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Vorbereitung der Präsentation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LIVE!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</p:spPr>
      </p:sp>
      <p:sp>
        <p:nvSpPr>
          <p:cNvPr id="141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Stats</a:t>
            </a:r>
            <a:endParaRPr/>
          </a:p>
        </p:txBody>
      </p:sp>
      <p:pic>
        <p:nvPicPr>
          <p:cNvPr descr="" id="143" name="Inhaltsplatzhalt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340640"/>
            <a:ext cx="8228880" cy="64764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Feedback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Calibri"/>
              </a:rPr>
              <a:t>Pro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Gruppendynamik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Erfahrungsaustausch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Pair-Programming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Neue Freunde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Ausblick auf den Job Softwareentwickler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8b8b8b"/>
                </a:solidFill>
                <a:latin typeface="Calibri"/>
              </a:rPr>
              <a:t>Contra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8b8b8b"/>
                </a:solidFill>
                <a:latin typeface="Calibri"/>
              </a:rPr>
              <a:t>Mehr Programmiersprachen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8b8b8b"/>
                </a:solidFill>
                <a:latin typeface="Calibri"/>
              </a:rPr>
              <a:t>Längere Entwicklungszyklen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8b8b8b"/>
                </a:solidFill>
                <a:latin typeface="Calibri"/>
              </a:rPr>
              <a:t>Fest Einplanung vom Code Review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8b8b8b"/>
                </a:solidFill>
                <a:latin typeface="Calibri"/>
              </a:rPr>
              <a:t>Vorträge </a:t>
            </a:r>
            <a:r>
              <a:rPr lang="de-DE" sz="2400">
                <a:solidFill>
                  <a:srgbClr val="8b8b8b"/>
                </a:solidFill>
                <a:latin typeface="Wingdings"/>
              </a:rPr>
              <a:t></a:t>
            </a:r>
            <a:r>
              <a:rPr lang="de-DE" sz="2400">
                <a:solidFill>
                  <a:srgbClr val="8b8b8b"/>
                </a:solidFill>
                <a:latin typeface="Calibri"/>
              </a:rPr>
              <a:t>Truck Factor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8b8b8b"/>
                </a:solidFill>
                <a:latin typeface="Calibri"/>
              </a:rPr>
              <a:t>RMI unberechenbar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Unser Spiel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57200" y="1340640"/>
            <a:ext cx="8218440" cy="478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Dr. Little ist klein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Muss Gegengift finden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Raumwechsel kostet Leben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Krümel geben Leben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Giftkrümel nicht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Maus kann Weg weisen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Katze ist aggressiv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Benutzte Technik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268640"/>
            <a:ext cx="4037760" cy="4856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Java 7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RMI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JUnit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JAXB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Mockito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GitHub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Git Bash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Eclipse (Indigo / Juno)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EclEmma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eGit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FindBugs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4648320" y="1628640"/>
            <a:ext cx="4037760" cy="44967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Gimp, MS Paint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Violet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KanbanBoard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Storykarten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Taskkarten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85200" y="1378800"/>
            <a:ext cx="8182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XML Struktur-Validierung: „kaputte“ Files ignoriert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Raumstruktur: beliebig große / viele Level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Separat speicherbar &amp; ladbar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Multiplayer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Steuerung: Tasten, Klicks auf GUI, Texteingabe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Start über File (ohne Eclipse)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Pathfinding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Zufällige Anzeige der Charaktere im Raum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Unsere Architektur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5086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Client-Server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Werkzeug und Werkzeug-UI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Package-Struktur: Plugin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Patterns: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-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Observer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-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Commands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Überblick über das System</a:t>
            </a:r>
            <a:endParaRPr/>
          </a:p>
        </p:txBody>
      </p:sp>
      <p:pic>
        <p:nvPicPr>
          <p:cNvPr descr="" id="8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412640"/>
            <a:ext cx="8852760" cy="43196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Client-Server-Interface</a:t>
            </a:r>
            <a:endParaRPr/>
          </a:p>
        </p:txBody>
      </p:sp>
      <p:pic>
        <p:nvPicPr>
          <p:cNvPr descr="" id="86" name="Inhaltsplatzhalt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248040" y="3069000"/>
            <a:ext cx="8647560" cy="15876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Befehlsstruktur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