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5" r:id="rId4"/>
    <p:sldId id="276" r:id="rId5"/>
    <p:sldId id="274" r:id="rId6"/>
    <p:sldId id="272" r:id="rId7"/>
    <p:sldId id="257" r:id="rId8"/>
    <p:sldId id="261" r:id="rId9"/>
    <p:sldId id="262" r:id="rId10"/>
    <p:sldId id="263" r:id="rId11"/>
    <p:sldId id="265" r:id="rId12"/>
    <p:sldId id="264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Autofit/>
          </a:bodyPr>
          <a:lstStyle/>
          <a:p>
            <a:r>
              <a:rPr lang="de-DE" sz="5400" dirty="0" smtClean="0"/>
              <a:t>SEP 2012 Gruppe Normal 2</a:t>
            </a:r>
            <a:br>
              <a:rPr lang="de-DE" sz="5400" dirty="0" smtClean="0"/>
            </a:br>
            <a:r>
              <a:rPr lang="de-DE" sz="5400" dirty="0" smtClean="0"/>
              <a:t>(die wo </a:t>
            </a:r>
            <a:r>
              <a:rPr lang="de-DE" sz="5400" dirty="0" err="1" smtClean="0"/>
              <a:t>Git</a:t>
            </a:r>
            <a:r>
              <a:rPr lang="de-DE" sz="5400" dirty="0" smtClean="0"/>
              <a:t>)</a:t>
            </a:r>
            <a:endParaRPr lang="de-DE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Dienstag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err="1" smtClean="0"/>
              <a:t>Leveleditor</a:t>
            </a:r>
            <a:r>
              <a:rPr lang="de-DE" dirty="0" smtClean="0"/>
              <a:t> </a:t>
            </a:r>
            <a:r>
              <a:rPr lang="de-DE" dirty="0" smtClean="0"/>
              <a:t>Alpha</a:t>
            </a:r>
            <a:endParaRPr lang="de-DE" dirty="0" smtClean="0"/>
          </a:p>
          <a:p>
            <a:r>
              <a:rPr lang="de-DE" dirty="0" smtClean="0"/>
              <a:t>Level laden und speichern</a:t>
            </a:r>
            <a:endParaRPr lang="de-DE" dirty="0" smtClean="0"/>
          </a:p>
          <a:p>
            <a:r>
              <a:rPr lang="de-DE" dirty="0" smtClean="0"/>
              <a:t>Zufällige Maus-Position</a:t>
            </a:r>
          </a:p>
          <a:p>
            <a:pPr lvl="1"/>
            <a:r>
              <a:rPr lang="de-DE" dirty="0" smtClean="0"/>
              <a:t>Path </a:t>
            </a:r>
            <a:r>
              <a:rPr lang="de-DE" dirty="0" err="1" smtClean="0"/>
              <a:t>Finding</a:t>
            </a:r>
            <a:endParaRPr lang="de-DE" dirty="0" smtClean="0"/>
          </a:p>
          <a:p>
            <a:r>
              <a:rPr lang="de-DE" dirty="0" smtClean="0"/>
              <a:t>Raumanzeige</a:t>
            </a:r>
          </a:p>
          <a:p>
            <a:r>
              <a:rPr lang="de-DE" dirty="0" smtClean="0"/>
              <a:t>Labor</a:t>
            </a:r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Dies und </a:t>
            </a:r>
            <a:r>
              <a:rPr lang="de-DE" dirty="0" smtClean="0"/>
              <a:t>das</a:t>
            </a:r>
          </a:p>
          <a:p>
            <a:r>
              <a:rPr lang="de-DE" dirty="0" smtClean="0"/>
              <a:t>XML für Level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File-IO und XML [1fechner, 1jost] 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1griese]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Mittwoch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GUI überarbeitet</a:t>
            </a:r>
          </a:p>
          <a:p>
            <a:pPr lvl="1"/>
            <a:r>
              <a:rPr lang="de-DE" dirty="0" smtClean="0"/>
              <a:t>Raumansicht</a:t>
            </a:r>
          </a:p>
          <a:p>
            <a:r>
              <a:rPr lang="de-DE" dirty="0" err="1" smtClean="0"/>
              <a:t>FileChooser</a:t>
            </a:r>
            <a:endParaRPr lang="de-DE" dirty="0" smtClean="0"/>
          </a:p>
          <a:p>
            <a:r>
              <a:rPr lang="de-DE" dirty="0" smtClean="0"/>
              <a:t>Mehrere Mäuse</a:t>
            </a:r>
          </a:p>
          <a:p>
            <a:r>
              <a:rPr lang="de-DE" dirty="0" smtClean="0"/>
              <a:t>Katze</a:t>
            </a:r>
          </a:p>
          <a:p>
            <a:r>
              <a:rPr lang="de-DE" dirty="0" smtClean="0"/>
              <a:t>Hilfe verbessert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SpielKontext aufgeteilt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RMI [0ortmann, 0klein] 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0schlund]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Donnerstag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Editor Beta</a:t>
            </a:r>
          </a:p>
          <a:p>
            <a:pPr lvl="1"/>
            <a:r>
              <a:rPr lang="de-DE" dirty="0" smtClean="0"/>
              <a:t>Inkl. Laden &amp; Speichern</a:t>
            </a:r>
          </a:p>
          <a:p>
            <a:r>
              <a:rPr lang="de-DE" dirty="0" smtClean="0"/>
              <a:t>Netzwerk </a:t>
            </a:r>
            <a:r>
              <a:rPr lang="de-DE" dirty="0" err="1" smtClean="0"/>
              <a:t>PreAlpha</a:t>
            </a:r>
            <a:endParaRPr lang="de-DE" dirty="0" smtClean="0"/>
          </a:p>
          <a:p>
            <a:pPr lvl="1"/>
            <a:r>
              <a:rPr lang="de-DE" dirty="0" smtClean="0"/>
              <a:t>Architektur </a:t>
            </a:r>
            <a:r>
              <a:rPr lang="de-DE" dirty="0" smtClean="0"/>
              <a:t>ersonnen</a:t>
            </a:r>
          </a:p>
          <a:p>
            <a:r>
              <a:rPr lang="de-DE" dirty="0" err="1" smtClean="0"/>
              <a:t>Redesign</a:t>
            </a:r>
            <a:endParaRPr lang="de-DE" dirty="0" smtClean="0"/>
          </a:p>
          <a:p>
            <a:r>
              <a:rPr lang="de-DE" dirty="0" smtClean="0"/>
              <a:t>Schauen-Befehl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0ortmann]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Freitag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Alpha</a:t>
            </a:r>
          </a:p>
          <a:p>
            <a:pPr lvl="1"/>
            <a:r>
              <a:rPr lang="de-DE" dirty="0" smtClean="0"/>
              <a:t>Verbindungen möglich</a:t>
            </a:r>
          </a:p>
          <a:p>
            <a:r>
              <a:rPr lang="de-DE" dirty="0" smtClean="0"/>
              <a:t>GUI skalierbar</a:t>
            </a:r>
          </a:p>
          <a:p>
            <a:r>
              <a:rPr lang="de-DE" dirty="0" smtClean="0"/>
              <a:t>Hübsche Bilder</a:t>
            </a:r>
          </a:p>
          <a:p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Auf Netzwerk angepasst</a:t>
            </a:r>
          </a:p>
          <a:p>
            <a:r>
              <a:rPr lang="de-DE" dirty="0" smtClean="0"/>
              <a:t>Raumbilddarstellung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0klein]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Montag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Beta</a:t>
            </a:r>
          </a:p>
          <a:p>
            <a:r>
              <a:rPr lang="de-DE" dirty="0" smtClean="0"/>
              <a:t>Editor erweitert</a:t>
            </a:r>
          </a:p>
          <a:p>
            <a:pPr lvl="1"/>
            <a:r>
              <a:rPr lang="de-DE" dirty="0" smtClean="0"/>
              <a:t>Räume verschieben</a:t>
            </a:r>
          </a:p>
          <a:p>
            <a:r>
              <a:rPr lang="de-DE" dirty="0" smtClean="0"/>
              <a:t>Neue Grafiken</a:t>
            </a:r>
          </a:p>
          <a:p>
            <a:r>
              <a:rPr lang="de-DE" dirty="0" smtClean="0"/>
              <a:t>Raumanzeige im MP</a:t>
            </a:r>
          </a:p>
          <a:p>
            <a:r>
              <a:rPr lang="de-DE" dirty="0" err="1" smtClean="0"/>
              <a:t>Bugfixes</a:t>
            </a:r>
            <a:r>
              <a:rPr lang="de-DE" dirty="0" smtClean="0"/>
              <a:t> ohne Ende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Neue Befehlsstruktur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1wiedema]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Dienstag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</a:t>
            </a:r>
            <a:r>
              <a:rPr lang="de-DE" dirty="0" err="1" smtClean="0"/>
              <a:t>PreRelease</a:t>
            </a:r>
            <a:endParaRPr lang="de-DE" dirty="0" smtClean="0"/>
          </a:p>
          <a:p>
            <a:r>
              <a:rPr lang="de-DE" dirty="0" smtClean="0"/>
              <a:t>Editor</a:t>
            </a:r>
            <a:endParaRPr lang="de-DE" dirty="0" smtClean="0"/>
          </a:p>
          <a:p>
            <a:pPr lvl="1"/>
            <a:r>
              <a:rPr lang="de-DE" dirty="0" smtClean="0"/>
              <a:t>Drag &amp; Drop</a:t>
            </a:r>
          </a:p>
          <a:p>
            <a:r>
              <a:rPr lang="de-DE" dirty="0" smtClean="0"/>
              <a:t>Tastatursteuerung</a:t>
            </a:r>
            <a:endParaRPr lang="de-DE" dirty="0" smtClean="0"/>
          </a:p>
          <a:p>
            <a:r>
              <a:rPr lang="de-DE" dirty="0" smtClean="0"/>
              <a:t>Bilddarstellung </a:t>
            </a:r>
            <a:r>
              <a:rPr lang="de-DE" dirty="0" smtClean="0"/>
              <a:t>um Items erweitert</a:t>
            </a:r>
            <a:endParaRPr lang="de-DE" dirty="0" smtClean="0"/>
          </a:p>
          <a:p>
            <a:r>
              <a:rPr lang="de-DE" dirty="0" smtClean="0"/>
              <a:t>Beinstellen</a:t>
            </a:r>
          </a:p>
          <a:p>
            <a:r>
              <a:rPr lang="de-DE" dirty="0" smtClean="0"/>
              <a:t>BUGFIXES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Testklassen</a:t>
            </a:r>
          </a:p>
          <a:p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355976" y="273600"/>
            <a:ext cx="4483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1wiedema/1roebe]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Mittwoch 2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[0graeff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]</a:t>
            </a:r>
          </a:p>
        </p:txBody>
      </p:sp>
      <p:sp>
        <p:nvSpPr>
          <p:cNvPr id="8" name="Textfeld 7"/>
          <p:cNvSpPr txBox="1"/>
          <p:nvPr/>
        </p:nvSpPr>
        <p:spPr>
          <a:xfrm rot="21418250">
            <a:off x="2368093" y="2363186"/>
            <a:ext cx="40355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/>
              <a:t>BUGFIXES, Testklassen </a:t>
            </a:r>
            <a:r>
              <a:rPr lang="de-DE" sz="4400" dirty="0" smtClean="0"/>
              <a:t>und </a:t>
            </a:r>
          </a:p>
          <a:p>
            <a:pPr algn="ctr"/>
            <a:r>
              <a:rPr lang="de-DE" sz="4400" dirty="0" smtClean="0"/>
              <a:t>Vorbereitung der </a:t>
            </a:r>
            <a:r>
              <a:rPr lang="de-DE" sz="4400" dirty="0" smtClean="0"/>
              <a:t>Präsentation</a:t>
            </a:r>
            <a:endParaRPr lang="de-DE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Benutzte 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Java 7</a:t>
            </a:r>
          </a:p>
          <a:p>
            <a:pPr lvl="1"/>
            <a:r>
              <a:rPr lang="de-DE" dirty="0" smtClean="0"/>
              <a:t>RMI</a:t>
            </a:r>
          </a:p>
          <a:p>
            <a:pPr lvl="1"/>
            <a:r>
              <a:rPr lang="de-DE" dirty="0" err="1" smtClean="0"/>
              <a:t>JUnit</a:t>
            </a:r>
            <a:endParaRPr lang="de-DE" dirty="0" smtClean="0"/>
          </a:p>
          <a:p>
            <a:pPr lvl="1"/>
            <a:r>
              <a:rPr lang="de-DE" dirty="0" smtClean="0"/>
              <a:t>JAXB</a:t>
            </a:r>
          </a:p>
          <a:p>
            <a:pPr lvl="1"/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pPr lvl="1"/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r>
              <a:rPr lang="de-DE" dirty="0" err="1" smtClean="0"/>
              <a:t>Eclipse</a:t>
            </a:r>
            <a:r>
              <a:rPr lang="de-DE" dirty="0" smtClean="0"/>
              <a:t> (Indigo / Juno)</a:t>
            </a:r>
          </a:p>
          <a:p>
            <a:pPr lvl="1"/>
            <a:r>
              <a:rPr lang="de-DE" dirty="0" err="1" smtClean="0"/>
              <a:t>EclEmma</a:t>
            </a:r>
            <a:endParaRPr lang="de-DE" dirty="0" smtClean="0"/>
          </a:p>
          <a:p>
            <a:pPr lvl="1"/>
            <a:r>
              <a:rPr lang="de-DE" dirty="0" err="1" smtClean="0"/>
              <a:t>eGit</a:t>
            </a:r>
            <a:endParaRPr lang="de-DE" dirty="0" smtClean="0"/>
          </a:p>
          <a:p>
            <a:pPr lvl="1"/>
            <a:r>
              <a:rPr lang="de-DE" dirty="0" err="1" smtClean="0"/>
              <a:t>FindBugs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038600" cy="4497363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Gimp</a:t>
            </a:r>
            <a:r>
              <a:rPr lang="de-DE" dirty="0" smtClean="0"/>
              <a:t>, MS Paint</a:t>
            </a:r>
          </a:p>
          <a:p>
            <a:r>
              <a:rPr lang="de-DE" dirty="0" err="1" smtClean="0"/>
              <a:t>Violet</a:t>
            </a:r>
            <a:endParaRPr lang="de-DE" dirty="0" smtClean="0"/>
          </a:p>
          <a:p>
            <a:r>
              <a:rPr lang="de-DE" dirty="0" err="1" smtClean="0"/>
              <a:t>KanbanBoard</a:t>
            </a:r>
            <a:endParaRPr lang="de-DE" dirty="0" smtClean="0"/>
          </a:p>
          <a:p>
            <a:pPr lvl="1"/>
            <a:r>
              <a:rPr lang="de-DE" dirty="0" err="1" smtClean="0"/>
              <a:t>Storykarten</a:t>
            </a:r>
            <a:endParaRPr lang="de-DE" dirty="0" smtClean="0"/>
          </a:p>
          <a:p>
            <a:pPr lvl="1"/>
            <a:r>
              <a:rPr lang="de-DE" dirty="0" smtClean="0"/>
              <a:t>Taskkarten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Client-Server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Werkzeug und Werkzeug-UI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Package</a:t>
            </a:r>
            <a:r>
              <a:rPr lang="de-DE" dirty="0" smtClean="0"/>
              <a:t>-Struktur: </a:t>
            </a:r>
            <a:r>
              <a:rPr lang="de-DE" dirty="0" err="1" smtClean="0"/>
              <a:t>Plugin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über das System</a:t>
            </a:r>
            <a:endParaRPr lang="de-DE" dirty="0"/>
          </a:p>
        </p:txBody>
      </p:sp>
      <p:pic>
        <p:nvPicPr>
          <p:cNvPr id="1026" name="Picture 2" descr="Z:\SEP\SEP12\stuff\Zuul-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38" y="1628800"/>
            <a:ext cx="8054502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Tagesplan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6059016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[Vortrag]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Standup</a:t>
            </a:r>
            <a:r>
              <a:rPr lang="de-DE" dirty="0" smtClean="0"/>
              <a:t>-Meeting (10-30 min)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Arbeiten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Mittag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Mehr arbeiten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[Code Review]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Kundenpräsentation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8219256" cy="478539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Dr. Little ist klein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Muss Gegengift finden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Raumwechsel kostet Leben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Krümel geben Leben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Giftkrümel nicht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Maus kann Weg weisen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Katze ist aggressiv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Donnerstag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363272" cy="3849291"/>
          </a:xfrm>
        </p:spPr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einrichten</a:t>
            </a:r>
          </a:p>
          <a:p>
            <a:pPr lvl="1"/>
            <a:r>
              <a:rPr lang="de-DE" dirty="0" smtClean="0"/>
              <a:t>Templates und </a:t>
            </a:r>
            <a:r>
              <a:rPr lang="de-DE" dirty="0" err="1" smtClean="0"/>
              <a:t>Codeformatter</a:t>
            </a:r>
            <a:r>
              <a:rPr lang="de-DE" dirty="0" smtClean="0"/>
              <a:t> leicht verändert aus SE2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Repository </a:t>
            </a:r>
            <a:r>
              <a:rPr lang="en-US" dirty="0" err="1" smtClean="0"/>
              <a:t>einrichten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</a:t>
            </a:r>
            <a:r>
              <a:rPr lang="de-DE" sz="2800" i="1" dirty="0" err="1" smtClean="0"/>
              <a:t>Git</a:t>
            </a:r>
            <a:r>
              <a:rPr lang="de-DE" sz="2800" i="1" dirty="0" smtClean="0"/>
              <a:t> [0graeff, 1wiedema]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Gruppenleiter:</a:t>
            </a:r>
            <a:r>
              <a:rPr kumimoji="0" lang="de-DE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[1jost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Freitag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GUI</a:t>
            </a:r>
          </a:p>
          <a:p>
            <a:pPr lvl="1"/>
            <a:r>
              <a:rPr lang="de-DE" dirty="0" smtClean="0"/>
              <a:t>Konsole + Buttons</a:t>
            </a:r>
          </a:p>
          <a:p>
            <a:r>
              <a:rPr lang="de-DE" dirty="0" smtClean="0"/>
              <a:t>Items</a:t>
            </a:r>
            <a:endParaRPr lang="de-DE" dirty="0" smtClean="0"/>
          </a:p>
          <a:p>
            <a:r>
              <a:rPr lang="de-DE" dirty="0" smtClean="0"/>
              <a:t>Lebensenergie</a:t>
            </a:r>
          </a:p>
          <a:p>
            <a:pPr lvl="1"/>
            <a:r>
              <a:rPr lang="de-DE" dirty="0" smtClean="0"/>
              <a:t>Gewinnen &amp; Verlieren</a:t>
            </a:r>
          </a:p>
          <a:p>
            <a:r>
              <a:rPr lang="de-DE" dirty="0" smtClean="0"/>
              <a:t>Neues Level konstruiert</a:t>
            </a:r>
          </a:p>
          <a:p>
            <a:r>
              <a:rPr lang="de-DE" dirty="0" smtClean="0"/>
              <a:t>Deutsche </a:t>
            </a:r>
            <a:r>
              <a:rPr lang="de-DE" dirty="0" smtClean="0"/>
              <a:t>Inhalte</a:t>
            </a:r>
          </a:p>
          <a:p>
            <a:r>
              <a:rPr lang="de-DE" dirty="0" smtClean="0"/>
              <a:t>Eigene Story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Polymorphe Befehlsstruktur</a:t>
            </a:r>
          </a:p>
          <a:p>
            <a:r>
              <a:rPr lang="de-DE" dirty="0" smtClean="0"/>
              <a:t>TextVerwalter</a:t>
            </a:r>
          </a:p>
          <a:p>
            <a:r>
              <a:rPr lang="de-DE" dirty="0" smtClean="0"/>
              <a:t>Konventionen</a:t>
            </a:r>
          </a:p>
          <a:p>
            <a:pPr lvl="1"/>
            <a:r>
              <a:rPr lang="de-DE" dirty="0" smtClean="0"/>
              <a:t>Getter und Setter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Swing [0gayh, 0schlund]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1jost]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Montag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Neue Befehle</a:t>
            </a:r>
          </a:p>
          <a:p>
            <a:pPr lvl="1"/>
            <a:r>
              <a:rPr lang="de-DE" dirty="0" smtClean="0"/>
              <a:t>Nehmen</a:t>
            </a:r>
          </a:p>
          <a:p>
            <a:pPr lvl="1"/>
            <a:r>
              <a:rPr lang="de-DE" dirty="0" smtClean="0"/>
              <a:t>Essen</a:t>
            </a:r>
          </a:p>
          <a:p>
            <a:r>
              <a:rPr lang="de-DE" dirty="0" smtClean="0"/>
              <a:t>Giftkrümel</a:t>
            </a:r>
            <a:endParaRPr lang="de-DE" dirty="0" smtClean="0"/>
          </a:p>
          <a:p>
            <a:r>
              <a:rPr lang="de-DE" dirty="0" smtClean="0"/>
              <a:t>Maus </a:t>
            </a:r>
            <a:r>
              <a:rPr lang="de-DE" dirty="0" smtClean="0"/>
              <a:t>in Räumen</a:t>
            </a:r>
          </a:p>
          <a:p>
            <a:r>
              <a:rPr lang="de-DE" dirty="0" smtClean="0"/>
              <a:t>Tests </a:t>
            </a:r>
            <a:r>
              <a:rPr lang="de-DE" dirty="0" smtClean="0"/>
              <a:t>mit </a:t>
            </a:r>
            <a:r>
              <a:rPr lang="de-DE" dirty="0" err="1" smtClean="0"/>
              <a:t>EclEmma</a:t>
            </a:r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err="1" smtClean="0"/>
              <a:t>Packages</a:t>
            </a:r>
            <a:endParaRPr lang="de-DE" dirty="0" smtClean="0"/>
          </a:p>
          <a:p>
            <a:r>
              <a:rPr lang="de-DE" dirty="0" smtClean="0"/>
              <a:t>Kuchen </a:t>
            </a:r>
            <a:r>
              <a:rPr lang="de-DE" sz="2000" dirty="0" smtClean="0">
                <a:sym typeface="Wingdings" pitchFamily="2" charset="2"/>
              </a:rPr>
              <a:t></a:t>
            </a:r>
            <a:r>
              <a:rPr lang="de-DE" dirty="0" smtClean="0"/>
              <a:t> Krümel</a:t>
            </a:r>
          </a:p>
          <a:p>
            <a:r>
              <a:rPr lang="de-DE" dirty="0" smtClean="0"/>
              <a:t>Trennen von UI &amp; Logik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</a:t>
            </a:r>
            <a:r>
              <a:rPr lang="de-DE" sz="2800" i="1" dirty="0" err="1" smtClean="0"/>
              <a:t>EclEmma</a:t>
            </a:r>
            <a:r>
              <a:rPr lang="de-DE" sz="2800" i="1" dirty="0"/>
              <a:t> </a:t>
            </a:r>
            <a:r>
              <a:rPr lang="de-DE" sz="2800" i="1" dirty="0" smtClean="0"/>
              <a:t>[1roebe, 1griese]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1fechner]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Bildschirmpräsentation (4:3)</PresentationFormat>
  <Paragraphs>157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SEP 2012 Gruppe Normal 2 (die wo Git)</vt:lpstr>
      <vt:lpstr>Benutzte Technik</vt:lpstr>
      <vt:lpstr>Unsere Architektur</vt:lpstr>
      <vt:lpstr>Überblick über das System</vt:lpstr>
      <vt:lpstr>Tagesplan</vt:lpstr>
      <vt:lpstr>Unser Spiel</vt:lpstr>
      <vt:lpstr>Donnerstag 1</vt:lpstr>
      <vt:lpstr>Freitag 1</vt:lpstr>
      <vt:lpstr>Montag 1</vt:lpstr>
      <vt:lpstr>Dienstag 1</vt:lpstr>
      <vt:lpstr>Mittwoch 1</vt:lpstr>
      <vt:lpstr>Donnerstag 2</vt:lpstr>
      <vt:lpstr>Freitag 2</vt:lpstr>
      <vt:lpstr>Montag 2</vt:lpstr>
      <vt:lpstr>Dienstag 2</vt:lpstr>
      <vt:lpstr>Mittwoch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Donnerstag 1</dc:title>
  <dc:creator>David Jost</dc:creator>
  <cp:lastModifiedBy>0graeff</cp:lastModifiedBy>
  <cp:revision>54</cp:revision>
  <dcterms:created xsi:type="dcterms:W3CDTF">2012-09-26T09:15:54Z</dcterms:created>
  <dcterms:modified xsi:type="dcterms:W3CDTF">2012-09-26T14:20:42Z</dcterms:modified>
</cp:coreProperties>
</file>