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6b5156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6b5156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6b5156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6b5156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6b51567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6b51567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6b51567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6b5156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6b51567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6b51567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Itération 01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n°13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i="1" lang="fr" sz="3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Porte-monnaie virtuels :</a:t>
            </a:r>
            <a:endParaRPr b="1" i="1" u="sng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Système</a:t>
            </a:r>
            <a:r>
              <a:rPr lang="fr"/>
              <a:t> de </a:t>
            </a:r>
            <a:r>
              <a:rPr lang="fr"/>
              <a:t>paiement</a:t>
            </a:r>
            <a:r>
              <a:rPr lang="fr"/>
              <a:t> interne et local a une structure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Permet de s’adapter à n’importe quelle structure (devise…)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3 acteurs principaux 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boutique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client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opérateur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25" y="1005675"/>
            <a:ext cx="5997975" cy="3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87888" y="319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u="sng"/>
              <a:t>Présentation</a:t>
            </a:r>
            <a:r>
              <a:rPr b="1" i="1" lang="fr" u="sng"/>
              <a:t> BDD :</a:t>
            </a:r>
            <a:endParaRPr b="1" i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r>
              <a:rPr lang="fr"/>
              <a:t> du site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Suite du sprint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5"/>
            <a:ext cx="5412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Configuration du Raspberry : ssh, vnc, openjdk…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Arduino : apprentissage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Réflexion sur le mode de communication entre serveur (raspberry) et client (arduino)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038" y="924013"/>
            <a:ext cx="30575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Prochain sprint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Installer RFID sur arduino pour payer en carte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Lier serveur et les TPE -&gt; pouvoir acheter avec une carte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Sécuriser mieux la connexion au site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