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01acc07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01acc0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01acc0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01acc0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01acc07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01acc07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01acc0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01acc0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39fa1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39fa1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01acc07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01acc07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Itération 02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n°13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i="1" lang="fr" sz="3200" u="sng">
                <a:latin typeface="Roboto"/>
                <a:ea typeface="Roboto"/>
                <a:cs typeface="Roboto"/>
                <a:sym typeface="Roboto"/>
              </a:rPr>
              <a:t>Porte-monnaie virtuels 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de paiement interne et local a une structure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s’adapter à n’importe quelle structure (devise…)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3 acteurs principaux 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boutique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client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opérateur </a:t>
            </a:r>
            <a:endParaRPr sz="1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7" y="2090625"/>
            <a:ext cx="481125" cy="4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00" y="2727875"/>
            <a:ext cx="481125" cy="4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700" y="1489825"/>
            <a:ext cx="481125" cy="4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88" y="265150"/>
            <a:ext cx="7182825" cy="4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r>
              <a:rPr lang="fr"/>
              <a:t> du site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nouveautés: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système de login revu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Aperçu</a:t>
            </a:r>
            <a:r>
              <a:rPr lang="fr"/>
              <a:t> de statistiques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Meilleure lisibilité dans l’historique des virements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Début d’espace administrateur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5" y="2014975"/>
            <a:ext cx="481175" cy="4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5" y="2643138"/>
            <a:ext cx="481175" cy="4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75" y="3271300"/>
            <a:ext cx="481175" cy="4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275" y="3899450"/>
            <a:ext cx="481175" cy="4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serveur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nouveautés: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Virements avec TPE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Connexion sécurisée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Plusieurs connexions en parallèle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5" y="2932813"/>
            <a:ext cx="669100" cy="6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3963000"/>
            <a:ext cx="669100" cy="6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25" y="1948175"/>
            <a:ext cx="669100" cy="6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TPE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nouveautés: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Connexion au Wifi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Connexion au serveur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Paiement par lecture de carte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25" y="1948175"/>
            <a:ext cx="669100" cy="6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025" y="2932813"/>
            <a:ext cx="669100" cy="6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25" y="4005575"/>
            <a:ext cx="669100" cy="6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Prochain sprint :</a:t>
            </a:r>
            <a:endParaRPr i="1" u="sng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web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Finalisation de l’espace administrateur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Création d’un espace propre aux boutiques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Serveur et TPE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Demande code pour effectuer un virement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Protocole SSL pour améliorer la sécurité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