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8" r:id="rId4"/>
    <p:sldId id="279" r:id="rId5"/>
    <p:sldId id="258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9" r:id="rId14"/>
    <p:sldId id="266" r:id="rId15"/>
    <p:sldId id="267" r:id="rId16"/>
    <p:sldId id="268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0" r:id="rId25"/>
    <p:sldId id="281" r:id="rId26"/>
    <p:sldId id="282" r:id="rId27"/>
    <p:sldId id="27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3A6B-3D63-41DC-823B-D186E478B018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4963B7C-EB9C-4C69-AF13-8884E6696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32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3A6B-3D63-41DC-823B-D186E478B018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963B7C-EB9C-4C69-AF13-8884E6696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25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3A6B-3D63-41DC-823B-D186E478B018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963B7C-EB9C-4C69-AF13-8884E6696E46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204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3A6B-3D63-41DC-823B-D186E478B018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963B7C-EB9C-4C69-AF13-8884E6696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88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3A6B-3D63-41DC-823B-D186E478B018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963B7C-EB9C-4C69-AF13-8884E6696E46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982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3A6B-3D63-41DC-823B-D186E478B018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963B7C-EB9C-4C69-AF13-8884E6696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025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3A6B-3D63-41DC-823B-D186E478B018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3B7C-EB9C-4C69-AF13-8884E6696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7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3A6B-3D63-41DC-823B-D186E478B018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3B7C-EB9C-4C69-AF13-8884E6696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61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3A6B-3D63-41DC-823B-D186E478B018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3B7C-EB9C-4C69-AF13-8884E6696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39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3A6B-3D63-41DC-823B-D186E478B018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963B7C-EB9C-4C69-AF13-8884E6696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84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3A6B-3D63-41DC-823B-D186E478B018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963B7C-EB9C-4C69-AF13-8884E6696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32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3A6B-3D63-41DC-823B-D186E478B018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963B7C-EB9C-4C69-AF13-8884E6696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76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3A6B-3D63-41DC-823B-D186E478B018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3B7C-EB9C-4C69-AF13-8884E6696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44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3A6B-3D63-41DC-823B-D186E478B018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3B7C-EB9C-4C69-AF13-8884E6696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62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3A6B-3D63-41DC-823B-D186E478B018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3B7C-EB9C-4C69-AF13-8884E6696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4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3A6B-3D63-41DC-823B-D186E478B018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963B7C-EB9C-4C69-AF13-8884E6696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7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B3A6B-3D63-41DC-823B-D186E478B018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4963B7C-EB9C-4C69-AF13-8884E6696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72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85E15F-CD5C-45D7-89EE-904F28949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340" y="1513345"/>
            <a:ext cx="10783956" cy="2262781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квалификационной работы по ПМ.03 «Ревьюирование  программных продуктов»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BB7048-016B-4438-8F4D-1A9FD13AD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5003" y="4876398"/>
            <a:ext cx="4213781" cy="165576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Москалев Андрей Алексеевич </a:t>
            </a:r>
            <a:endParaRPr lang="ru-RU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4 курса группы 18ИТ20 </a:t>
            </a:r>
            <a:endParaRPr lang="ru-RU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 специальности 09.02.07 Информационные системы и программирование</a:t>
            </a:r>
            <a:endParaRPr lang="ru-RU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619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5DF2A2-2FBF-42FF-91D4-C4502EC1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207" y="652391"/>
            <a:ext cx="8911687" cy="128089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Мастер ПО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DA8A4EA-6212-4147-9A5D-2227276A4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2415" y="1696102"/>
            <a:ext cx="5685013" cy="291871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F148E32-EF86-48D4-8E83-875FCD59F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347" y="3215732"/>
            <a:ext cx="5276233" cy="341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46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B7D58-9DB1-440A-B70E-EFDB491FC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940" y="624110"/>
            <a:ext cx="8911687" cy="128089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EE34F1D-E905-4A44-9523-AF25360E9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997" y="1905000"/>
            <a:ext cx="5669771" cy="3680779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7EB1EB5-9DB3-42C6-89EE-DE31E70C5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150" y="3429000"/>
            <a:ext cx="5871317" cy="306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83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866543-0BCC-4C63-A607-0D4619139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05256"/>
            <a:ext cx="8911687" cy="128089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Документы: Договор поступления курсантов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E62658C-B107-4194-B318-8412BE056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156" y="1886146"/>
            <a:ext cx="5364945" cy="265961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309EF1B-62A9-4B3E-8854-93D0E6DE1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773" y="3352587"/>
            <a:ext cx="5540220" cy="30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93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5C1D5-1BA8-4AF5-BB22-485000BC9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Печатная форма :Договор поступления курсантов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7BBEAD2-F661-428B-AFAA-F940EF344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4277" y="1944694"/>
            <a:ext cx="5791380" cy="4381358"/>
          </a:xfrm>
        </p:spPr>
      </p:pic>
    </p:spTree>
    <p:extLst>
      <p:ext uri="{BB962C8B-B14F-4D97-AF65-F5344CB8AC3E}">
        <p14:creationId xmlns:p14="http://schemas.microsoft.com/office/powerpoint/2010/main" val="421194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5BA03D-319F-468B-9958-4DECC004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Запись на вождение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350684F-843B-40DF-9BB8-F98ECD501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0344" y="1623683"/>
            <a:ext cx="5662151" cy="270533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1F83DDF-9CD7-493D-B420-81D503E7C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175" y="4713110"/>
            <a:ext cx="9144000" cy="183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88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FBC712-2DDC-4F0B-8A54-F817CEAB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Путевой лист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E47328A-79CC-4061-AD64-AD60222AF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9454" y="1536615"/>
            <a:ext cx="5578323" cy="2408129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3AA1564-6BD3-457F-8DDA-B466693F5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673" y="3429000"/>
            <a:ext cx="5646909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271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3D959E-75C9-4949-BF7A-022FEC2C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793" y="605257"/>
            <a:ext cx="8911687" cy="128089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Печатная форма :Путевой лист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7B69867-F227-48C4-81DD-5D1B4E918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2793" y="1775381"/>
            <a:ext cx="8967460" cy="4477361"/>
          </a:xfrm>
        </p:spPr>
      </p:pic>
    </p:spTree>
    <p:extLst>
      <p:ext uri="{BB962C8B-B14F-4D97-AF65-F5344CB8AC3E}">
        <p14:creationId xmlns:p14="http://schemas.microsoft.com/office/powerpoint/2010/main" val="2948704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0C4E47-2B48-4A1A-894F-E7225076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634" y="652391"/>
            <a:ext cx="8911687" cy="128089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Расписание на теоретические занятия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1440BDB-F72C-48AE-BDDF-1CEFA41E0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935" y="2173186"/>
            <a:ext cx="5624047" cy="1813717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48F80C5-63BB-4227-A54D-BB53E0ED8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53313"/>
            <a:ext cx="5692633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374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E2B7B6-8969-440A-8285-C940E4141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002" y="671244"/>
            <a:ext cx="8911687" cy="128089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цен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94D733B-E7A3-498F-92A5-F1BEB2964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9846" y="2897362"/>
            <a:ext cx="5608806" cy="3589331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46AE41B-256C-4E44-8D5E-970F18842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41" y="2074330"/>
            <a:ext cx="5624047" cy="16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57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6A98A0-6913-4D8A-95FC-89020E79B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77620"/>
            <a:ext cx="8911687" cy="128089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Учет посещаемости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C0BCC52-22ED-4660-8AC0-8C31284D7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9945" y="1958510"/>
            <a:ext cx="5608806" cy="211854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C5F5C7D-E2B6-4BBF-A502-ACE3951B5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957" y="3613974"/>
            <a:ext cx="5639289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64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1212B1-AF16-496F-B425-DC2525D95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7378" y="605256"/>
            <a:ext cx="2327867" cy="128089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3E205E-7350-4225-BCC0-BC836CF94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Произвести расчеты затрат на разработку ИС;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ИС «Автошкола». </a:t>
            </a:r>
          </a:p>
        </p:txBody>
      </p:sp>
    </p:spTree>
    <p:extLst>
      <p:ext uri="{BB962C8B-B14F-4D97-AF65-F5344CB8AC3E}">
        <p14:creationId xmlns:p14="http://schemas.microsoft.com/office/powerpoint/2010/main" val="3699633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A194BB-1120-46ED-BA45-0E179C776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Отчеты: Запись на вождение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124DED2-4743-42DB-BDD9-EB813398C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7566" y="2470607"/>
            <a:ext cx="8367961" cy="2864963"/>
          </a:xfrm>
        </p:spPr>
      </p:pic>
    </p:spTree>
    <p:extLst>
      <p:ext uri="{BB962C8B-B14F-4D97-AF65-F5344CB8AC3E}">
        <p14:creationId xmlns:p14="http://schemas.microsoft.com/office/powerpoint/2010/main" val="1995565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8E29F8-490B-4080-B42B-117E60F9B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793" y="624110"/>
            <a:ext cx="8911687" cy="128089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Откатанные часы курсантов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938B197-47C9-4BFF-8EF4-378D0BCF5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9580" y="2357630"/>
            <a:ext cx="6995766" cy="2872989"/>
          </a:xfrm>
        </p:spPr>
      </p:pic>
    </p:spTree>
    <p:extLst>
      <p:ext uri="{BB962C8B-B14F-4D97-AF65-F5344CB8AC3E}">
        <p14:creationId xmlns:p14="http://schemas.microsoft.com/office/powerpoint/2010/main" val="1753251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4A1FED-61C6-40CF-8373-57D85D756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659" y="605256"/>
            <a:ext cx="8911687" cy="128089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Оценивание курсантов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11BA289-13AD-4E3B-88C5-C5FEFC7EE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823" y="2667856"/>
            <a:ext cx="8915400" cy="2690883"/>
          </a:xfrm>
        </p:spPr>
      </p:pic>
    </p:spTree>
    <p:extLst>
      <p:ext uri="{BB962C8B-B14F-4D97-AF65-F5344CB8AC3E}">
        <p14:creationId xmlns:p14="http://schemas.microsoft.com/office/powerpoint/2010/main" val="1859202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021555-362E-4B64-BDB0-E24784009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90098"/>
            <a:ext cx="8911687" cy="128089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Посещаемость курсантов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54BA4E8-5E6D-49E7-9C73-E96DA8941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9703" y="1851523"/>
            <a:ext cx="6255526" cy="4040230"/>
          </a:xfrm>
        </p:spPr>
      </p:pic>
    </p:spTree>
    <p:extLst>
      <p:ext uri="{BB962C8B-B14F-4D97-AF65-F5344CB8AC3E}">
        <p14:creationId xmlns:p14="http://schemas.microsoft.com/office/powerpoint/2010/main" val="478330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C6778A-6DF2-4595-82F4-6BD0CB61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794" y="624110"/>
            <a:ext cx="8911687" cy="128089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сделок на продажу на ИС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F984881-2FA1-4E66-BE74-4B0CCE6FA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758" y="1411626"/>
            <a:ext cx="9945757" cy="403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88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53D7B9-E8AB-453F-821C-4FA2A783B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8281" y="634049"/>
            <a:ext cx="8911687" cy="128089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 продаж за текущий месяц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9912F1-C4F2-4EA8-A956-FC7614CC3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323" y="2252664"/>
            <a:ext cx="9661602" cy="293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2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9F06B6-1930-4548-9979-5030212D0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977" y="584353"/>
            <a:ext cx="8911687" cy="128089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 объем продаж за прошлый месяц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4AF08A-E156-4337-88F9-BFD6EC746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977" y="1979160"/>
            <a:ext cx="10012761" cy="399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13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25EA68-B52C-4BE7-8D81-20A7B1DB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657" y="3150493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28268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3776D-5564-461B-B39C-85E6F8CAA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916" y="574414"/>
            <a:ext cx="8911687" cy="1280890"/>
          </a:xfrm>
        </p:spPr>
        <p:txBody>
          <a:bodyPr/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затрат на разработку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66EEA5-A9A2-4EB1-BE92-CEA3D01F6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97" y="1417982"/>
            <a:ext cx="9988826" cy="438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913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50228-74D6-456E-8B8C-480631F89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856" y="634049"/>
            <a:ext cx="8911687" cy="128089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Ганта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F84674-F77E-4A2F-B47A-79965D71B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071" y="1366793"/>
            <a:ext cx="8495472" cy="520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34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2D9470-DF5C-47C4-8A7E-767CCD989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4A85A1-00D9-4C73-91B3-A431A77FF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 должна содержать основной набор хранения и записи данных по «Автошкола»: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записей;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записей;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записей;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отчетов;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Проводки по регистрам;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 при записи на вождение;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313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D7E533-2629-445B-B412-46168DECF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915" y="642964"/>
            <a:ext cx="8911687" cy="128089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Нефункциональные требования: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FC5CDE-F0F8-4983-86D6-889378865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915" y="1822516"/>
            <a:ext cx="8915400" cy="37776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Нефункциональные требования, определяющие свойства, которые система должна демонстрировать, или ограничения, которые она должна соблюдать, не относящиеся к поведению системы.</a:t>
            </a:r>
            <a:endParaRPr lang="ru-RU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удобный интерфейс;</a:t>
            </a:r>
            <a:endParaRPr lang="ru-RU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 перегруженный дизайн;</a:t>
            </a:r>
            <a:endParaRPr lang="ru-RU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минимальные требование к безопасности.</a:t>
            </a:r>
            <a:endParaRPr lang="ru-RU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953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9E58F-6471-4D99-8D12-EEA1A40C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781" y="435574"/>
            <a:ext cx="3647619" cy="12808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70D2D3A-8CBA-4B9C-AC57-AAD210E4D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227" y="218749"/>
            <a:ext cx="4553146" cy="64205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054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53A83-A95A-4581-ABF4-3B91D7E16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Справочник: Автомобили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D63E80-90F3-49E9-9538-6314994D5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404" y="1575326"/>
            <a:ext cx="5765364" cy="301003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86E463B-A08F-4A68-93AD-24CFF1464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840" y="3632373"/>
            <a:ext cx="6096528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81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2B511F-4E86-43C3-8C4E-9B6C869A6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634" y="624110"/>
            <a:ext cx="8911687" cy="128089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Курсанты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0FCFF32-3231-4BE4-AA1A-BB05A177A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634" y="1996921"/>
            <a:ext cx="5631668" cy="235478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9483D77-CFE6-4851-9450-C8406D930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66100"/>
            <a:ext cx="5512251" cy="307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18388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123</TotalTime>
  <Words>195</Words>
  <Application>Microsoft Office PowerPoint</Application>
  <PresentationFormat>Широкоэкранный</PresentationFormat>
  <Paragraphs>44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Century Gothic</vt:lpstr>
      <vt:lpstr>Times New Roman</vt:lpstr>
      <vt:lpstr>Wingdings 3</vt:lpstr>
      <vt:lpstr>Легкий дым</vt:lpstr>
      <vt:lpstr>Защита квалификационной работы по ПМ.03 «Ревьюирование  программных продуктов»</vt:lpstr>
      <vt:lpstr>Цель</vt:lpstr>
      <vt:lpstr>Расчет затрат на разработку</vt:lpstr>
      <vt:lpstr>Диаграмма Ганта</vt:lpstr>
      <vt:lpstr>Функциональные требования</vt:lpstr>
      <vt:lpstr>Нефункциональные требования:</vt:lpstr>
      <vt:lpstr>ER-Диаграмма</vt:lpstr>
      <vt:lpstr>Справочник: Автомобили</vt:lpstr>
      <vt:lpstr>Курсанты</vt:lpstr>
      <vt:lpstr>Мастер ПО</vt:lpstr>
      <vt:lpstr>Преподаватели</vt:lpstr>
      <vt:lpstr>Документы: Договор поступления курсантов</vt:lpstr>
      <vt:lpstr>Печатная форма :Договор поступления курсантов</vt:lpstr>
      <vt:lpstr>Запись на вождение </vt:lpstr>
      <vt:lpstr>Путевой лист</vt:lpstr>
      <vt:lpstr>Печатная форма :Путевой лист</vt:lpstr>
      <vt:lpstr>Расписание на теоретические занятия</vt:lpstr>
      <vt:lpstr>Установка цен</vt:lpstr>
      <vt:lpstr>Учет посещаемости</vt:lpstr>
      <vt:lpstr>Отчеты: Запись на вождение </vt:lpstr>
      <vt:lpstr>Откатанные часы курсантов</vt:lpstr>
      <vt:lpstr>Оценивание курсантов</vt:lpstr>
      <vt:lpstr>Посещаемость курсантов</vt:lpstr>
      <vt:lpstr>Список сделок на продажу на ИС</vt:lpstr>
      <vt:lpstr>Отчет продаж за текущий месяц</vt:lpstr>
      <vt:lpstr>Отчет объем продаж за прошлый месяц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 «Ремонтная мастерская»</dc:title>
  <dc:creator>андрей москалев</dc:creator>
  <cp:lastModifiedBy>андрей москалев</cp:lastModifiedBy>
  <cp:revision>10</cp:revision>
  <dcterms:created xsi:type="dcterms:W3CDTF">2022-03-18T02:42:25Z</dcterms:created>
  <dcterms:modified xsi:type="dcterms:W3CDTF">2022-03-29T20:05:19Z</dcterms:modified>
</cp:coreProperties>
</file>