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0544" y="762000"/>
            <a:ext cx="8062912" cy="1484313"/>
          </a:xfrm>
        </p:spPr>
        <p:txBody>
          <a:bodyPr>
            <a:noAutofit/>
          </a:bodyPr>
          <a:lstStyle/>
          <a:p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Компьютерная игра 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Лабиринт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Автор: Даниил Перегудов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четверенная стрелка 5"/>
          <p:cNvSpPr/>
          <p:nvPr/>
        </p:nvSpPr>
        <p:spPr>
          <a:xfrm>
            <a:off x="228600" y="5181600"/>
            <a:ext cx="1066800" cy="14478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457200" y="457200"/>
            <a:ext cx="137160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609600" y="3581400"/>
            <a:ext cx="27432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/>
          <p:nvPr/>
        </p:nvCxnSpPr>
        <p:spPr>
          <a:xfrm>
            <a:off x="5791200" y="4267200"/>
            <a:ext cx="2590800" cy="2286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Введение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Современное время называют веком компьютерных технологий. Действительно, компьютеры заполнили всё жизненное пространство человека, вторгшись не только в его производственную деятельность, но и в досуг. </a:t>
            </a:r>
          </a:p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Идея: создание развлекательной игры для развития внимания и логического мышления.</a:t>
            </a:r>
          </a:p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Цель: показать пользователям некоторые возможности библиотеки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PyGame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языка программирования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000" dirty="0"/>
          </a:p>
        </p:txBody>
      </p:sp>
      <p:sp>
        <p:nvSpPr>
          <p:cNvPr id="4" name="Пирог 3"/>
          <p:cNvSpPr/>
          <p:nvPr/>
        </p:nvSpPr>
        <p:spPr>
          <a:xfrm>
            <a:off x="7162800" y="5029200"/>
            <a:ext cx="990600" cy="12954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Полилиния 4"/>
          <p:cNvSpPr/>
          <p:nvPr/>
        </p:nvSpPr>
        <p:spPr>
          <a:xfrm>
            <a:off x="372762" y="321276"/>
            <a:ext cx="8499389" cy="1709351"/>
          </a:xfrm>
          <a:custGeom>
            <a:avLst/>
            <a:gdLst>
              <a:gd name="connsiteX0" fmla="*/ 937054 w 8499389"/>
              <a:gd name="connsiteY0" fmla="*/ 210065 h 1709351"/>
              <a:gd name="connsiteX1" fmla="*/ 10297 w 8499389"/>
              <a:gd name="connsiteY1" fmla="*/ 679621 h 1709351"/>
              <a:gd name="connsiteX2" fmla="*/ 875270 w 8499389"/>
              <a:gd name="connsiteY2" fmla="*/ 1470454 h 1709351"/>
              <a:gd name="connsiteX3" fmla="*/ 2234514 w 8499389"/>
              <a:gd name="connsiteY3" fmla="*/ 1359243 h 1709351"/>
              <a:gd name="connsiteX4" fmla="*/ 3704968 w 8499389"/>
              <a:gd name="connsiteY4" fmla="*/ 1569308 h 1709351"/>
              <a:gd name="connsiteX5" fmla="*/ 5088924 w 8499389"/>
              <a:gd name="connsiteY5" fmla="*/ 518983 h 1709351"/>
              <a:gd name="connsiteX6" fmla="*/ 6967152 w 8499389"/>
              <a:gd name="connsiteY6" fmla="*/ 1173892 h 1709351"/>
              <a:gd name="connsiteX7" fmla="*/ 8202827 w 8499389"/>
              <a:gd name="connsiteY7" fmla="*/ 234778 h 1709351"/>
              <a:gd name="connsiteX8" fmla="*/ 8499389 w 8499389"/>
              <a:gd name="connsiteY8" fmla="*/ 0 h 170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99389" h="1709351">
                <a:moveTo>
                  <a:pt x="937054" y="210065"/>
                </a:moveTo>
                <a:cubicBezTo>
                  <a:pt x="478824" y="339810"/>
                  <a:pt x="20594" y="469556"/>
                  <a:pt x="10297" y="679621"/>
                </a:cubicBezTo>
                <a:cubicBezTo>
                  <a:pt x="0" y="889686"/>
                  <a:pt x="504567" y="1357184"/>
                  <a:pt x="875270" y="1470454"/>
                </a:cubicBezTo>
                <a:cubicBezTo>
                  <a:pt x="1245973" y="1583724"/>
                  <a:pt x="1762898" y="1342767"/>
                  <a:pt x="2234514" y="1359243"/>
                </a:cubicBezTo>
                <a:cubicBezTo>
                  <a:pt x="2706130" y="1375719"/>
                  <a:pt x="3229233" y="1709351"/>
                  <a:pt x="3704968" y="1569308"/>
                </a:cubicBezTo>
                <a:cubicBezTo>
                  <a:pt x="4180703" y="1429265"/>
                  <a:pt x="4545227" y="584886"/>
                  <a:pt x="5088924" y="518983"/>
                </a:cubicBezTo>
                <a:cubicBezTo>
                  <a:pt x="5632621" y="453080"/>
                  <a:pt x="6448168" y="1221260"/>
                  <a:pt x="6967152" y="1173892"/>
                </a:cubicBezTo>
                <a:cubicBezTo>
                  <a:pt x="7486136" y="1126525"/>
                  <a:pt x="7947454" y="430427"/>
                  <a:pt x="8202827" y="234778"/>
                </a:cubicBezTo>
                <a:cubicBezTo>
                  <a:pt x="8458200" y="39129"/>
                  <a:pt x="8468497" y="6178"/>
                  <a:pt x="8499389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Месяц 5"/>
          <p:cNvSpPr/>
          <p:nvPr/>
        </p:nvSpPr>
        <p:spPr>
          <a:xfrm>
            <a:off x="304800" y="5715000"/>
            <a:ext cx="457200" cy="7620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Описание реализации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Было реализовано 4 небольших класса: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SpriteGroup,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Sprite, Tile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Player.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 также множество разных функций(перемещение, загрузка уровня и прочие)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Были созданы экраны начала и конца уровней, а также финал игры, где проводится подсчет ходов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Хранение данных о прогрессе и ходах осуществлено в файлах типа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txt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Есть файл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 Использованы библиотеки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Pygame, os, sys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5" name="Двойные фигурные скобки 4"/>
          <p:cNvSpPr/>
          <p:nvPr/>
        </p:nvSpPr>
        <p:spPr>
          <a:xfrm>
            <a:off x="609600" y="685800"/>
            <a:ext cx="7162800" cy="762000"/>
          </a:xfrm>
          <a:prstGeom prst="bracePair">
            <a:avLst>
              <a:gd name="adj" fmla="val 25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Двойная волна 5"/>
          <p:cNvSpPr/>
          <p:nvPr/>
        </p:nvSpPr>
        <p:spPr>
          <a:xfrm>
            <a:off x="7315200" y="5638800"/>
            <a:ext cx="1524000" cy="914400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Играя в мой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лабиринт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можно немного развлечься и отдохнуть.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Игра не требует много места.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Соблюдены все функциональные требования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Возможности доработки: 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1) Создать собственные объекты окружения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2) Добавить новый функционал. Например, врагов или   двери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3) Создать новые уровни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4) Создать иконки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5) Оптимизировать некоторые функции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6) Создать режим открытого мира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Куб 6"/>
          <p:cNvSpPr/>
          <p:nvPr/>
        </p:nvSpPr>
        <p:spPr>
          <a:xfrm>
            <a:off x="6934200" y="5105400"/>
            <a:ext cx="1447800" cy="1219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38</TotalTime>
  <Words>200</Words>
  <Application>Microsoft Office PowerPoint</Application>
  <PresentationFormat>Экран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Яркая</vt:lpstr>
      <vt:lpstr>Компьютерная игра “Лабиринт”</vt:lpstr>
      <vt:lpstr>Введение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игра “Лабиринт”</dc:title>
  <dc:creator>Professional</dc:creator>
  <cp:lastModifiedBy>User Windows</cp:lastModifiedBy>
  <cp:revision>5</cp:revision>
  <dcterms:created xsi:type="dcterms:W3CDTF">2006-08-16T00:00:00Z</dcterms:created>
  <dcterms:modified xsi:type="dcterms:W3CDTF">2024-02-26T17:51:57Z</dcterms:modified>
</cp:coreProperties>
</file>