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0544" y="762000"/>
            <a:ext cx="8062912" cy="1484313"/>
          </a:xfrm>
        </p:spPr>
        <p:txBody>
          <a:bodyPr>
            <a:noAutofit/>
          </a:bodyPr>
          <a:lstStyle/>
          <a:p>
            <a:r>
              <a:rPr lang="ru-RU" sz="5200" dirty="0" smtClean="0">
                <a:latin typeface="Times New Roman" pitchFamily="18" charset="0"/>
                <a:cs typeface="Times New Roman" pitchFamily="18" charset="0"/>
              </a:rPr>
              <a:t>Телеграмм бот</a:t>
            </a:r>
            <a:r>
              <a:rPr lang="ru-RU" sz="5200" dirty="0" smtClean="0">
                <a:latin typeface="Times New Roman" pitchFamily="18" charset="0"/>
                <a:cs typeface="Times New Roman" pitchFamily="18" charset="0"/>
              </a:rPr>
              <a:t>-игра</a:t>
            </a:r>
            <a:br>
              <a:rPr lang="ru-RU" sz="5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“Governance”</a:t>
            </a:r>
            <a:endParaRPr lang="ru-RU" sz="5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724400"/>
            <a:ext cx="7772400" cy="150876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Автор: Даниил Перегудов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четверенная стрелка 5"/>
          <p:cNvSpPr/>
          <p:nvPr/>
        </p:nvSpPr>
        <p:spPr>
          <a:xfrm>
            <a:off x="5943600" y="5181600"/>
            <a:ext cx="1066800" cy="1143000"/>
          </a:xfrm>
          <a:prstGeom prst="quad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57200" y="457200"/>
            <a:ext cx="13716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09600" y="3581400"/>
            <a:ext cx="27432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6324600" y="4038600"/>
            <a:ext cx="2590800" cy="228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Телеграмм боты в наше время используются в различных сферах, включая бизнес, образование здравоохранение и развлечения, с целью улучшения обслуживания клиентов, автоматизаци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 процессов и обеспечения более удобного и доступного взаимодействия между человеком и компьютерной системой.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Идея: создание развлекательного бота в популярном мессенджере – Телеграмм.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Цель: показать пользователям возможность написания ботов на языке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/>
          </a:p>
        </p:txBody>
      </p:sp>
      <p:sp>
        <p:nvSpPr>
          <p:cNvPr id="4" name="Пирог 3"/>
          <p:cNvSpPr/>
          <p:nvPr/>
        </p:nvSpPr>
        <p:spPr>
          <a:xfrm>
            <a:off x="7924800" y="228600"/>
            <a:ext cx="990600" cy="1295400"/>
          </a:xfrm>
          <a:prstGeom prst="pi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372762" y="321276"/>
            <a:ext cx="8499389" cy="1709351"/>
          </a:xfrm>
          <a:custGeom>
            <a:avLst/>
            <a:gdLst>
              <a:gd name="connsiteX0" fmla="*/ 937054 w 8499389"/>
              <a:gd name="connsiteY0" fmla="*/ 210065 h 1709351"/>
              <a:gd name="connsiteX1" fmla="*/ 10297 w 8499389"/>
              <a:gd name="connsiteY1" fmla="*/ 679621 h 1709351"/>
              <a:gd name="connsiteX2" fmla="*/ 875270 w 8499389"/>
              <a:gd name="connsiteY2" fmla="*/ 1470454 h 1709351"/>
              <a:gd name="connsiteX3" fmla="*/ 2234514 w 8499389"/>
              <a:gd name="connsiteY3" fmla="*/ 1359243 h 1709351"/>
              <a:gd name="connsiteX4" fmla="*/ 3704968 w 8499389"/>
              <a:gd name="connsiteY4" fmla="*/ 1569308 h 1709351"/>
              <a:gd name="connsiteX5" fmla="*/ 5088924 w 8499389"/>
              <a:gd name="connsiteY5" fmla="*/ 518983 h 1709351"/>
              <a:gd name="connsiteX6" fmla="*/ 6967152 w 8499389"/>
              <a:gd name="connsiteY6" fmla="*/ 1173892 h 1709351"/>
              <a:gd name="connsiteX7" fmla="*/ 8202827 w 8499389"/>
              <a:gd name="connsiteY7" fmla="*/ 234778 h 1709351"/>
              <a:gd name="connsiteX8" fmla="*/ 8499389 w 8499389"/>
              <a:gd name="connsiteY8" fmla="*/ 0 h 17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99389" h="1709351">
                <a:moveTo>
                  <a:pt x="937054" y="210065"/>
                </a:moveTo>
                <a:cubicBezTo>
                  <a:pt x="478824" y="339810"/>
                  <a:pt x="20594" y="469556"/>
                  <a:pt x="10297" y="679621"/>
                </a:cubicBezTo>
                <a:cubicBezTo>
                  <a:pt x="0" y="889686"/>
                  <a:pt x="504567" y="1357184"/>
                  <a:pt x="875270" y="1470454"/>
                </a:cubicBezTo>
                <a:cubicBezTo>
                  <a:pt x="1245973" y="1583724"/>
                  <a:pt x="1762898" y="1342767"/>
                  <a:pt x="2234514" y="1359243"/>
                </a:cubicBezTo>
                <a:cubicBezTo>
                  <a:pt x="2706130" y="1375719"/>
                  <a:pt x="3229233" y="1709351"/>
                  <a:pt x="3704968" y="1569308"/>
                </a:cubicBezTo>
                <a:cubicBezTo>
                  <a:pt x="4180703" y="1429265"/>
                  <a:pt x="4545227" y="584886"/>
                  <a:pt x="5088924" y="518983"/>
                </a:cubicBezTo>
                <a:cubicBezTo>
                  <a:pt x="5632621" y="453080"/>
                  <a:pt x="6448168" y="1221260"/>
                  <a:pt x="6967152" y="1173892"/>
                </a:cubicBezTo>
                <a:cubicBezTo>
                  <a:pt x="7486136" y="1126525"/>
                  <a:pt x="7947454" y="430427"/>
                  <a:pt x="8202827" y="234778"/>
                </a:cubicBezTo>
                <a:cubicBezTo>
                  <a:pt x="8458200" y="39129"/>
                  <a:pt x="8468497" y="6178"/>
                  <a:pt x="849938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Месяц 5"/>
          <p:cNvSpPr/>
          <p:nvPr/>
        </p:nvSpPr>
        <p:spPr>
          <a:xfrm>
            <a:off x="533400" y="5791200"/>
            <a:ext cx="457200" cy="762000"/>
          </a:xfrm>
          <a:prstGeom prst="moon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Описание реализации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Были созданы несколько асинхронных функций, отвечающие за разные действия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диалоге.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Были созданы  различные кнопки для легкого ввода.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Хранение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сценариев осуществлено через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файлы.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Есть файл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Использованы библиотеки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telegram, random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 другие.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5" name="Двойные фигурные скобки 4"/>
          <p:cNvSpPr/>
          <p:nvPr/>
        </p:nvSpPr>
        <p:spPr>
          <a:xfrm>
            <a:off x="609600" y="685800"/>
            <a:ext cx="7162800" cy="762000"/>
          </a:xfrm>
          <a:prstGeom prst="bracePair">
            <a:avLst>
              <a:gd name="adj" fmla="val 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войная волна 5"/>
          <p:cNvSpPr/>
          <p:nvPr/>
        </p:nvSpPr>
        <p:spPr>
          <a:xfrm>
            <a:off x="7315200" y="5638800"/>
            <a:ext cx="1524000" cy="914400"/>
          </a:xfrm>
          <a:prstGeom prst="doubleWav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Данный бот (телеграмм-игра) представляет собой первого помощника президента в альтернативном мире, который доводит до вас информацию о ситуации в стране.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Пользуясь моим ботом, можно немного отдохнуть и развлечься, а также в ходе игры почувствовать себя лидером.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Куб 6"/>
          <p:cNvSpPr/>
          <p:nvPr/>
        </p:nvSpPr>
        <p:spPr>
          <a:xfrm rot="293713">
            <a:off x="7135979" y="5164949"/>
            <a:ext cx="1447800" cy="1219200"/>
          </a:xfrm>
          <a:prstGeom prst="cub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105</TotalTime>
  <Words>154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Метро</vt:lpstr>
      <vt:lpstr>Телеграмм бот-игра “Governance”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“Лабиринт”</dc:title>
  <dc:creator>Professional</dc:creator>
  <cp:lastModifiedBy>User Windows</cp:lastModifiedBy>
  <cp:revision>12</cp:revision>
  <dcterms:created xsi:type="dcterms:W3CDTF">2006-08-16T00:00:00Z</dcterms:created>
  <dcterms:modified xsi:type="dcterms:W3CDTF">2024-04-29T17:03:17Z</dcterms:modified>
</cp:coreProperties>
</file>