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ntic"/>
      <p:regular r:id="rId13"/>
    </p:embeddedFont>
    <p:embeddedFont>
      <p:font typeface="DM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ntic-regular.fntdata"/><Relationship Id="rId12" Type="http://schemas.openxmlformats.org/officeDocument/2006/relationships/slide" Target="slides/slide7.xml"/><Relationship Id="rId15" Type="http://schemas.openxmlformats.org/officeDocument/2006/relationships/font" Target="fonts/DMSans-bold.fntdata"/><Relationship Id="rId14" Type="http://schemas.openxmlformats.org/officeDocument/2006/relationships/font" Target="fonts/DMSans-regular.fntdata"/><Relationship Id="rId17" Type="http://schemas.openxmlformats.org/officeDocument/2006/relationships/font" Target="fonts/DMSans-boldItalic.fntdata"/><Relationship Id="rId16" Type="http://schemas.openxmlformats.org/officeDocument/2006/relationships/font" Target="fonts/DMSa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fdd9d04696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fdd9d04696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4278f4dc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4278f4dc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4278f4dc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4278f4dc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4278f4dc6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4278f4dc6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4278f4dc6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4278f4dc6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4278f4dc6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4278f4dc6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lt1"/>
            </a:gs>
            <a:gs pos="50000">
              <a:schemeClr val="dk2"/>
            </a:gs>
            <a:gs pos="100000">
              <a:schemeClr val="lt2"/>
            </a:gs>
          </a:gsLst>
          <a:lin ang="13500032"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13275" y="1569925"/>
            <a:ext cx="4893600" cy="14937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43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727386" y="3186900"/>
            <a:ext cx="4831200" cy="52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 name="Google Shape;11;p2"/>
          <p:cNvSpPr/>
          <p:nvPr/>
        </p:nvSpPr>
        <p:spPr>
          <a:xfrm>
            <a:off x="7919349" y="1569925"/>
            <a:ext cx="845100" cy="4218600"/>
          </a:xfrm>
          <a:prstGeom prst="roundRect">
            <a:avLst>
              <a:gd fmla="val 50000" name="adj"/>
            </a:avLst>
          </a:prstGeom>
          <a:gradFill>
            <a:gsLst>
              <a:gs pos="0">
                <a:schemeClr val="dk2"/>
              </a:gs>
              <a:gs pos="100000">
                <a:srgbClr val="ADCFEE"/>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544511" y="-742550"/>
            <a:ext cx="845100" cy="4218600"/>
          </a:xfrm>
          <a:prstGeom prst="roundRect">
            <a:avLst>
              <a:gd fmla="val 50000" name="adj"/>
            </a:avLst>
          </a:prstGeom>
          <a:gradFill>
            <a:gsLst>
              <a:gs pos="0">
                <a:schemeClr val="dk2"/>
              </a:gs>
              <a:gs pos="100000">
                <a:srgbClr val="ADCFEE"/>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a:off x="5498646" y="-248018"/>
            <a:ext cx="6025166" cy="2664831"/>
            <a:chOff x="2547050" y="1903550"/>
            <a:chExt cx="4815125" cy="2129650"/>
          </a:xfrm>
        </p:grpSpPr>
        <p:sp>
          <p:nvSpPr>
            <p:cNvPr id="14" name="Google Shape;14;p2"/>
            <p:cNvSpPr/>
            <p:nvPr/>
          </p:nvSpPr>
          <p:spPr>
            <a:xfrm>
              <a:off x="2547050" y="1903550"/>
              <a:ext cx="4815125" cy="1742925"/>
            </a:xfrm>
            <a:custGeom>
              <a:rect b="b" l="l" r="r" t="t"/>
              <a:pathLst>
                <a:path extrusionOk="0" fill="none" h="69717" w="192605">
                  <a:moveTo>
                    <a:pt x="0" y="1"/>
                  </a:moveTo>
                  <a:cubicBezTo>
                    <a:pt x="0" y="1"/>
                    <a:pt x="9253" y="20323"/>
                    <a:pt x="44541" y="18529"/>
                  </a:cubicBezTo>
                  <a:cubicBezTo>
                    <a:pt x="79829" y="16736"/>
                    <a:pt x="105961" y="20131"/>
                    <a:pt x="129104" y="37058"/>
                  </a:cubicBezTo>
                  <a:cubicBezTo>
                    <a:pt x="152271" y="54009"/>
                    <a:pt x="164823" y="62281"/>
                    <a:pt x="192604" y="64624"/>
                  </a:cubicBezTo>
                  <a:lnTo>
                    <a:pt x="192604" y="69717"/>
                  </a:ln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554800" y="1921475"/>
              <a:ext cx="4656150" cy="1763850"/>
            </a:xfrm>
            <a:custGeom>
              <a:rect b="b" l="l" r="r" t="t"/>
              <a:pathLst>
                <a:path extrusionOk="0" fill="none" h="70554" w="186246">
                  <a:moveTo>
                    <a:pt x="1" y="1"/>
                  </a:moveTo>
                  <a:cubicBezTo>
                    <a:pt x="1" y="1"/>
                    <a:pt x="8703" y="19366"/>
                    <a:pt x="43418" y="18434"/>
                  </a:cubicBezTo>
                  <a:cubicBezTo>
                    <a:pt x="60441" y="17956"/>
                    <a:pt x="75575" y="18506"/>
                    <a:pt x="89633" y="21279"/>
                  </a:cubicBezTo>
                  <a:cubicBezTo>
                    <a:pt x="103069" y="23957"/>
                    <a:pt x="114927" y="28858"/>
                    <a:pt x="125973" y="36724"/>
                  </a:cubicBezTo>
                  <a:cubicBezTo>
                    <a:pt x="149259" y="53292"/>
                    <a:pt x="161094" y="62640"/>
                    <a:pt x="186221" y="65581"/>
                  </a:cubicBezTo>
                  <a:cubicBezTo>
                    <a:pt x="186245" y="65820"/>
                    <a:pt x="186245" y="70554"/>
                    <a:pt x="186245" y="70554"/>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561975" y="1939425"/>
              <a:ext cx="4497750" cy="1784750"/>
            </a:xfrm>
            <a:custGeom>
              <a:rect b="b" l="l" r="r" t="t"/>
              <a:pathLst>
                <a:path extrusionOk="0" fill="none" h="71390" w="179910">
                  <a:moveTo>
                    <a:pt x="1" y="0"/>
                  </a:moveTo>
                  <a:cubicBezTo>
                    <a:pt x="1" y="0"/>
                    <a:pt x="8153" y="19103"/>
                    <a:pt x="42318" y="18314"/>
                  </a:cubicBezTo>
                  <a:cubicBezTo>
                    <a:pt x="58456" y="17931"/>
                    <a:pt x="73208" y="18935"/>
                    <a:pt x="87337" y="21685"/>
                  </a:cubicBezTo>
                  <a:cubicBezTo>
                    <a:pt x="100606" y="24267"/>
                    <a:pt x="112178" y="28977"/>
                    <a:pt x="122889" y="36364"/>
                  </a:cubicBezTo>
                  <a:cubicBezTo>
                    <a:pt x="146319" y="52550"/>
                    <a:pt x="157436" y="62998"/>
                    <a:pt x="179862" y="66536"/>
                  </a:cubicBezTo>
                  <a:cubicBezTo>
                    <a:pt x="179910" y="67015"/>
                    <a:pt x="179910" y="71390"/>
                    <a:pt x="179910" y="71390"/>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69750" y="1957350"/>
              <a:ext cx="4339350" cy="1805675"/>
            </a:xfrm>
            <a:custGeom>
              <a:rect b="b" l="l" r="r" t="t"/>
              <a:pathLst>
                <a:path extrusionOk="0" fill="none" h="72227" w="173574">
                  <a:moveTo>
                    <a:pt x="1" y="0"/>
                  </a:moveTo>
                  <a:cubicBezTo>
                    <a:pt x="1" y="0"/>
                    <a:pt x="7580" y="17382"/>
                    <a:pt x="41194" y="18194"/>
                  </a:cubicBezTo>
                  <a:cubicBezTo>
                    <a:pt x="56472" y="18553"/>
                    <a:pt x="70817" y="19390"/>
                    <a:pt x="84994" y="22068"/>
                  </a:cubicBezTo>
                  <a:cubicBezTo>
                    <a:pt x="98096" y="24578"/>
                    <a:pt x="109428" y="29120"/>
                    <a:pt x="119780" y="36030"/>
                  </a:cubicBezTo>
                  <a:cubicBezTo>
                    <a:pt x="143354" y="51809"/>
                    <a:pt x="153754" y="63381"/>
                    <a:pt x="173502" y="67517"/>
                  </a:cubicBezTo>
                  <a:cubicBezTo>
                    <a:pt x="173574" y="68234"/>
                    <a:pt x="173550" y="72227"/>
                    <a:pt x="173550" y="72227"/>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576925" y="1975275"/>
              <a:ext cx="4181550" cy="1826000"/>
            </a:xfrm>
            <a:custGeom>
              <a:rect b="b" l="l" r="r" t="t"/>
              <a:pathLst>
                <a:path extrusionOk="0" fill="none" h="73040" w="167262">
                  <a:moveTo>
                    <a:pt x="1" y="1"/>
                  </a:moveTo>
                  <a:cubicBezTo>
                    <a:pt x="1" y="1"/>
                    <a:pt x="7030" y="16354"/>
                    <a:pt x="40118" y="18075"/>
                  </a:cubicBezTo>
                  <a:cubicBezTo>
                    <a:pt x="54487" y="18816"/>
                    <a:pt x="68426" y="19844"/>
                    <a:pt x="82675" y="22450"/>
                  </a:cubicBezTo>
                  <a:cubicBezTo>
                    <a:pt x="95633" y="24841"/>
                    <a:pt x="106703" y="29216"/>
                    <a:pt x="116696" y="35672"/>
                  </a:cubicBezTo>
                  <a:cubicBezTo>
                    <a:pt x="140461" y="51044"/>
                    <a:pt x="150096" y="63740"/>
                    <a:pt x="167142" y="68450"/>
                  </a:cubicBezTo>
                  <a:cubicBezTo>
                    <a:pt x="167262" y="69406"/>
                    <a:pt x="167238" y="73040"/>
                    <a:pt x="167238" y="73040"/>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584700" y="1993200"/>
              <a:ext cx="4022575" cy="1846350"/>
            </a:xfrm>
            <a:custGeom>
              <a:rect b="b" l="l" r="r" t="t"/>
              <a:pathLst>
                <a:path extrusionOk="0" fill="none" h="73854" w="160903">
                  <a:moveTo>
                    <a:pt x="0" y="1"/>
                  </a:moveTo>
                  <a:cubicBezTo>
                    <a:pt x="0" y="1"/>
                    <a:pt x="6432" y="15254"/>
                    <a:pt x="38995" y="17932"/>
                  </a:cubicBezTo>
                  <a:cubicBezTo>
                    <a:pt x="52479" y="19056"/>
                    <a:pt x="66035" y="20275"/>
                    <a:pt x="80332" y="22809"/>
                  </a:cubicBezTo>
                  <a:cubicBezTo>
                    <a:pt x="93146" y="25128"/>
                    <a:pt x="103977" y="29312"/>
                    <a:pt x="113588" y="35313"/>
                  </a:cubicBezTo>
                  <a:cubicBezTo>
                    <a:pt x="137520" y="50256"/>
                    <a:pt x="146390" y="64075"/>
                    <a:pt x="160783" y="69382"/>
                  </a:cubicBezTo>
                  <a:cubicBezTo>
                    <a:pt x="160902" y="70578"/>
                    <a:pt x="160878" y="73853"/>
                    <a:pt x="160878" y="73853"/>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591875" y="2011150"/>
              <a:ext cx="3864775" cy="1867250"/>
            </a:xfrm>
            <a:custGeom>
              <a:rect b="b" l="l" r="r" t="t"/>
              <a:pathLst>
                <a:path extrusionOk="0" fill="none" h="74690" w="154591">
                  <a:moveTo>
                    <a:pt x="0" y="0"/>
                  </a:moveTo>
                  <a:cubicBezTo>
                    <a:pt x="0" y="0"/>
                    <a:pt x="5858" y="14130"/>
                    <a:pt x="37895" y="17836"/>
                  </a:cubicBezTo>
                  <a:cubicBezTo>
                    <a:pt x="50494" y="19294"/>
                    <a:pt x="63644" y="20728"/>
                    <a:pt x="77989" y="23215"/>
                  </a:cubicBezTo>
                  <a:cubicBezTo>
                    <a:pt x="90660" y="25438"/>
                    <a:pt x="101227" y="29431"/>
                    <a:pt x="110480" y="34978"/>
                  </a:cubicBezTo>
                  <a:cubicBezTo>
                    <a:pt x="134603" y="49466"/>
                    <a:pt x="142732" y="64432"/>
                    <a:pt x="154423" y="70362"/>
                  </a:cubicBezTo>
                  <a:cubicBezTo>
                    <a:pt x="154590" y="71796"/>
                    <a:pt x="154542" y="74689"/>
                    <a:pt x="154542" y="74689"/>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599050" y="2029075"/>
              <a:ext cx="3706375" cy="1888175"/>
            </a:xfrm>
            <a:custGeom>
              <a:rect b="b" l="l" r="r" t="t"/>
              <a:pathLst>
                <a:path extrusionOk="0" fill="none" h="75527" w="148255">
                  <a:moveTo>
                    <a:pt x="0" y="0"/>
                  </a:moveTo>
                  <a:cubicBezTo>
                    <a:pt x="0" y="0"/>
                    <a:pt x="5308" y="12935"/>
                    <a:pt x="36795" y="17716"/>
                  </a:cubicBezTo>
                  <a:cubicBezTo>
                    <a:pt x="48510" y="19485"/>
                    <a:pt x="61277" y="21183"/>
                    <a:pt x="75669" y="23598"/>
                  </a:cubicBezTo>
                  <a:cubicBezTo>
                    <a:pt x="88173" y="25725"/>
                    <a:pt x="98526" y="29527"/>
                    <a:pt x="107395" y="34643"/>
                  </a:cubicBezTo>
                  <a:cubicBezTo>
                    <a:pt x="131710" y="48653"/>
                    <a:pt x="139050" y="64815"/>
                    <a:pt x="148063" y="71318"/>
                  </a:cubicBezTo>
                  <a:cubicBezTo>
                    <a:pt x="148183" y="72729"/>
                    <a:pt x="148254" y="74116"/>
                    <a:pt x="148231" y="75526"/>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606800" y="2047000"/>
              <a:ext cx="3547400" cy="1909100"/>
            </a:xfrm>
            <a:custGeom>
              <a:rect b="b" l="l" r="r" t="t"/>
              <a:pathLst>
                <a:path extrusionOk="0" fill="none" h="76364" w="141896">
                  <a:moveTo>
                    <a:pt x="1" y="1"/>
                  </a:moveTo>
                  <a:cubicBezTo>
                    <a:pt x="1" y="1"/>
                    <a:pt x="4783" y="11668"/>
                    <a:pt x="35696" y="17597"/>
                  </a:cubicBezTo>
                  <a:cubicBezTo>
                    <a:pt x="46502" y="19677"/>
                    <a:pt x="58863" y="21614"/>
                    <a:pt x="73351" y="23980"/>
                  </a:cubicBezTo>
                  <a:cubicBezTo>
                    <a:pt x="85688" y="26037"/>
                    <a:pt x="95801" y="29623"/>
                    <a:pt x="104312" y="34285"/>
                  </a:cubicBezTo>
                  <a:cubicBezTo>
                    <a:pt x="128818" y="47817"/>
                    <a:pt x="135393" y="65174"/>
                    <a:pt x="141704" y="72275"/>
                  </a:cubicBezTo>
                  <a:cubicBezTo>
                    <a:pt x="141848" y="73638"/>
                    <a:pt x="141896" y="75000"/>
                    <a:pt x="141872" y="76363"/>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613975" y="2064925"/>
              <a:ext cx="3389600" cy="1929425"/>
            </a:xfrm>
            <a:custGeom>
              <a:rect b="b" l="l" r="r" t="t"/>
              <a:pathLst>
                <a:path extrusionOk="0" fill="none" h="77177" w="135584">
                  <a:moveTo>
                    <a:pt x="1" y="1"/>
                  </a:moveTo>
                  <a:cubicBezTo>
                    <a:pt x="1" y="1"/>
                    <a:pt x="4256" y="10329"/>
                    <a:pt x="34596" y="17478"/>
                  </a:cubicBezTo>
                  <a:cubicBezTo>
                    <a:pt x="44542" y="19821"/>
                    <a:pt x="56496" y="22068"/>
                    <a:pt x="71032" y="24363"/>
                  </a:cubicBezTo>
                  <a:cubicBezTo>
                    <a:pt x="83225" y="26324"/>
                    <a:pt x="93099" y="29695"/>
                    <a:pt x="101204" y="33950"/>
                  </a:cubicBezTo>
                  <a:cubicBezTo>
                    <a:pt x="125973" y="46932"/>
                    <a:pt x="131735" y="65557"/>
                    <a:pt x="135369" y="73231"/>
                  </a:cubicBezTo>
                  <a:cubicBezTo>
                    <a:pt x="135512" y="74546"/>
                    <a:pt x="135584" y="75861"/>
                    <a:pt x="135560" y="77176"/>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621750" y="2082875"/>
              <a:ext cx="3273650" cy="1950325"/>
            </a:xfrm>
            <a:custGeom>
              <a:rect b="b" l="l" r="r" t="t"/>
              <a:pathLst>
                <a:path extrusionOk="0" fill="none" h="78013" w="130946">
                  <a:moveTo>
                    <a:pt x="1" y="0"/>
                  </a:moveTo>
                  <a:cubicBezTo>
                    <a:pt x="1" y="0"/>
                    <a:pt x="6432" y="15158"/>
                    <a:pt x="68689" y="24769"/>
                  </a:cubicBezTo>
                  <a:cubicBezTo>
                    <a:pt x="130945" y="34380"/>
                    <a:pt x="129200" y="78012"/>
                    <a:pt x="129200" y="78012"/>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p:nvPr/>
        </p:nvSpPr>
        <p:spPr>
          <a:xfrm>
            <a:off x="424977" y="391900"/>
            <a:ext cx="456600" cy="456600"/>
          </a:xfrm>
          <a:prstGeom prst="mathMultiply">
            <a:avLst>
              <a:gd fmla="val 20743" name="adj1"/>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253700" y="1146375"/>
            <a:ext cx="176400" cy="1764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671550" y="-363600"/>
            <a:ext cx="713700" cy="713700"/>
          </a:xfrm>
          <a:prstGeom prst="ellipse">
            <a:avLst/>
          </a:prstGeom>
          <a:noFill/>
          <a:ln cap="flat" cmpd="sng" w="1143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653550" y="4654700"/>
            <a:ext cx="845100" cy="845100"/>
          </a:xfrm>
          <a:prstGeom prst="ellipse">
            <a:avLst/>
          </a:prstGeom>
          <a:no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 name="Google Shape;29;p2"/>
          <p:cNvGrpSpPr/>
          <p:nvPr/>
        </p:nvGrpSpPr>
        <p:grpSpPr>
          <a:xfrm flipH="1" rot="2328641">
            <a:off x="-1410076" y="3425440"/>
            <a:ext cx="6025541" cy="2664997"/>
            <a:chOff x="2547050" y="1903550"/>
            <a:chExt cx="4815125" cy="2129650"/>
          </a:xfrm>
        </p:grpSpPr>
        <p:sp>
          <p:nvSpPr>
            <p:cNvPr id="30" name="Google Shape;30;p2"/>
            <p:cNvSpPr/>
            <p:nvPr/>
          </p:nvSpPr>
          <p:spPr>
            <a:xfrm>
              <a:off x="2547050" y="1903550"/>
              <a:ext cx="4815125" cy="1742925"/>
            </a:xfrm>
            <a:custGeom>
              <a:rect b="b" l="l" r="r" t="t"/>
              <a:pathLst>
                <a:path extrusionOk="0" fill="none" h="69717" w="192605">
                  <a:moveTo>
                    <a:pt x="0" y="1"/>
                  </a:moveTo>
                  <a:cubicBezTo>
                    <a:pt x="0" y="1"/>
                    <a:pt x="9253" y="20323"/>
                    <a:pt x="44541" y="18529"/>
                  </a:cubicBezTo>
                  <a:cubicBezTo>
                    <a:pt x="79829" y="16736"/>
                    <a:pt x="105961" y="20131"/>
                    <a:pt x="129104" y="37058"/>
                  </a:cubicBezTo>
                  <a:cubicBezTo>
                    <a:pt x="152271" y="54009"/>
                    <a:pt x="164823" y="62281"/>
                    <a:pt x="192604" y="64624"/>
                  </a:cubicBezTo>
                  <a:lnTo>
                    <a:pt x="192604" y="69717"/>
                  </a:ln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554800" y="1921475"/>
              <a:ext cx="4656150" cy="1763850"/>
            </a:xfrm>
            <a:custGeom>
              <a:rect b="b" l="l" r="r" t="t"/>
              <a:pathLst>
                <a:path extrusionOk="0" fill="none" h="70554" w="186246">
                  <a:moveTo>
                    <a:pt x="1" y="1"/>
                  </a:moveTo>
                  <a:cubicBezTo>
                    <a:pt x="1" y="1"/>
                    <a:pt x="8703" y="19366"/>
                    <a:pt x="43418" y="18434"/>
                  </a:cubicBezTo>
                  <a:cubicBezTo>
                    <a:pt x="60441" y="17956"/>
                    <a:pt x="75575" y="18506"/>
                    <a:pt x="89633" y="21279"/>
                  </a:cubicBezTo>
                  <a:cubicBezTo>
                    <a:pt x="103069" y="23957"/>
                    <a:pt x="114927" y="28858"/>
                    <a:pt x="125973" y="36724"/>
                  </a:cubicBezTo>
                  <a:cubicBezTo>
                    <a:pt x="149259" y="53292"/>
                    <a:pt x="161094" y="62640"/>
                    <a:pt x="186221" y="65581"/>
                  </a:cubicBezTo>
                  <a:cubicBezTo>
                    <a:pt x="186245" y="65820"/>
                    <a:pt x="186245" y="70554"/>
                    <a:pt x="186245" y="70554"/>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561975" y="1939425"/>
              <a:ext cx="4497750" cy="1784750"/>
            </a:xfrm>
            <a:custGeom>
              <a:rect b="b" l="l" r="r" t="t"/>
              <a:pathLst>
                <a:path extrusionOk="0" fill="none" h="71390" w="179910">
                  <a:moveTo>
                    <a:pt x="1" y="0"/>
                  </a:moveTo>
                  <a:cubicBezTo>
                    <a:pt x="1" y="0"/>
                    <a:pt x="8153" y="19103"/>
                    <a:pt x="42318" y="18314"/>
                  </a:cubicBezTo>
                  <a:cubicBezTo>
                    <a:pt x="58456" y="17931"/>
                    <a:pt x="73208" y="18935"/>
                    <a:pt x="87337" y="21685"/>
                  </a:cubicBezTo>
                  <a:cubicBezTo>
                    <a:pt x="100606" y="24267"/>
                    <a:pt x="112178" y="28977"/>
                    <a:pt x="122889" y="36364"/>
                  </a:cubicBezTo>
                  <a:cubicBezTo>
                    <a:pt x="146319" y="52550"/>
                    <a:pt x="157436" y="62998"/>
                    <a:pt x="179862" y="66536"/>
                  </a:cubicBezTo>
                  <a:cubicBezTo>
                    <a:pt x="179910" y="67015"/>
                    <a:pt x="179910" y="71390"/>
                    <a:pt x="179910" y="71390"/>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569750" y="1957350"/>
              <a:ext cx="4339350" cy="1805675"/>
            </a:xfrm>
            <a:custGeom>
              <a:rect b="b" l="l" r="r" t="t"/>
              <a:pathLst>
                <a:path extrusionOk="0" fill="none" h="72227" w="173574">
                  <a:moveTo>
                    <a:pt x="1" y="0"/>
                  </a:moveTo>
                  <a:cubicBezTo>
                    <a:pt x="1" y="0"/>
                    <a:pt x="7580" y="17382"/>
                    <a:pt x="41194" y="18194"/>
                  </a:cubicBezTo>
                  <a:cubicBezTo>
                    <a:pt x="56472" y="18553"/>
                    <a:pt x="70817" y="19390"/>
                    <a:pt x="84994" y="22068"/>
                  </a:cubicBezTo>
                  <a:cubicBezTo>
                    <a:pt x="98096" y="24578"/>
                    <a:pt x="109428" y="29120"/>
                    <a:pt x="119780" y="36030"/>
                  </a:cubicBezTo>
                  <a:cubicBezTo>
                    <a:pt x="143354" y="51809"/>
                    <a:pt x="153754" y="63381"/>
                    <a:pt x="173502" y="67517"/>
                  </a:cubicBezTo>
                  <a:cubicBezTo>
                    <a:pt x="173574" y="68234"/>
                    <a:pt x="173550" y="72227"/>
                    <a:pt x="173550" y="72227"/>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576925" y="1975275"/>
              <a:ext cx="4181550" cy="1826000"/>
            </a:xfrm>
            <a:custGeom>
              <a:rect b="b" l="l" r="r" t="t"/>
              <a:pathLst>
                <a:path extrusionOk="0" fill="none" h="73040" w="167262">
                  <a:moveTo>
                    <a:pt x="1" y="1"/>
                  </a:moveTo>
                  <a:cubicBezTo>
                    <a:pt x="1" y="1"/>
                    <a:pt x="7030" y="16354"/>
                    <a:pt x="40118" y="18075"/>
                  </a:cubicBezTo>
                  <a:cubicBezTo>
                    <a:pt x="54487" y="18816"/>
                    <a:pt x="68426" y="19844"/>
                    <a:pt x="82675" y="22450"/>
                  </a:cubicBezTo>
                  <a:cubicBezTo>
                    <a:pt x="95633" y="24841"/>
                    <a:pt x="106703" y="29216"/>
                    <a:pt x="116696" y="35672"/>
                  </a:cubicBezTo>
                  <a:cubicBezTo>
                    <a:pt x="140461" y="51044"/>
                    <a:pt x="150096" y="63740"/>
                    <a:pt x="167142" y="68450"/>
                  </a:cubicBezTo>
                  <a:cubicBezTo>
                    <a:pt x="167262" y="69406"/>
                    <a:pt x="167238" y="73040"/>
                    <a:pt x="167238" y="73040"/>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584700" y="1993200"/>
              <a:ext cx="4022575" cy="1846350"/>
            </a:xfrm>
            <a:custGeom>
              <a:rect b="b" l="l" r="r" t="t"/>
              <a:pathLst>
                <a:path extrusionOk="0" fill="none" h="73854" w="160903">
                  <a:moveTo>
                    <a:pt x="0" y="1"/>
                  </a:moveTo>
                  <a:cubicBezTo>
                    <a:pt x="0" y="1"/>
                    <a:pt x="6432" y="15254"/>
                    <a:pt x="38995" y="17932"/>
                  </a:cubicBezTo>
                  <a:cubicBezTo>
                    <a:pt x="52479" y="19056"/>
                    <a:pt x="66035" y="20275"/>
                    <a:pt x="80332" y="22809"/>
                  </a:cubicBezTo>
                  <a:cubicBezTo>
                    <a:pt x="93146" y="25128"/>
                    <a:pt x="103977" y="29312"/>
                    <a:pt x="113588" y="35313"/>
                  </a:cubicBezTo>
                  <a:cubicBezTo>
                    <a:pt x="137520" y="50256"/>
                    <a:pt x="146390" y="64075"/>
                    <a:pt x="160783" y="69382"/>
                  </a:cubicBezTo>
                  <a:cubicBezTo>
                    <a:pt x="160902" y="70578"/>
                    <a:pt x="160878" y="73853"/>
                    <a:pt x="160878" y="73853"/>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591875" y="2011150"/>
              <a:ext cx="3864775" cy="1867250"/>
            </a:xfrm>
            <a:custGeom>
              <a:rect b="b" l="l" r="r" t="t"/>
              <a:pathLst>
                <a:path extrusionOk="0" fill="none" h="74690" w="154591">
                  <a:moveTo>
                    <a:pt x="0" y="0"/>
                  </a:moveTo>
                  <a:cubicBezTo>
                    <a:pt x="0" y="0"/>
                    <a:pt x="5858" y="14130"/>
                    <a:pt x="37895" y="17836"/>
                  </a:cubicBezTo>
                  <a:cubicBezTo>
                    <a:pt x="50494" y="19294"/>
                    <a:pt x="63644" y="20728"/>
                    <a:pt x="77989" y="23215"/>
                  </a:cubicBezTo>
                  <a:cubicBezTo>
                    <a:pt x="90660" y="25438"/>
                    <a:pt x="101227" y="29431"/>
                    <a:pt x="110480" y="34978"/>
                  </a:cubicBezTo>
                  <a:cubicBezTo>
                    <a:pt x="134603" y="49466"/>
                    <a:pt x="142732" y="64432"/>
                    <a:pt x="154423" y="70362"/>
                  </a:cubicBezTo>
                  <a:cubicBezTo>
                    <a:pt x="154590" y="71796"/>
                    <a:pt x="154542" y="74689"/>
                    <a:pt x="154542" y="74689"/>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599050" y="2029075"/>
              <a:ext cx="3706375" cy="1888175"/>
            </a:xfrm>
            <a:custGeom>
              <a:rect b="b" l="l" r="r" t="t"/>
              <a:pathLst>
                <a:path extrusionOk="0" fill="none" h="75527" w="148255">
                  <a:moveTo>
                    <a:pt x="0" y="0"/>
                  </a:moveTo>
                  <a:cubicBezTo>
                    <a:pt x="0" y="0"/>
                    <a:pt x="5308" y="12935"/>
                    <a:pt x="36795" y="17716"/>
                  </a:cubicBezTo>
                  <a:cubicBezTo>
                    <a:pt x="48510" y="19485"/>
                    <a:pt x="61277" y="21183"/>
                    <a:pt x="75669" y="23598"/>
                  </a:cubicBezTo>
                  <a:cubicBezTo>
                    <a:pt x="88173" y="25725"/>
                    <a:pt x="98526" y="29527"/>
                    <a:pt x="107395" y="34643"/>
                  </a:cubicBezTo>
                  <a:cubicBezTo>
                    <a:pt x="131710" y="48653"/>
                    <a:pt x="139050" y="64815"/>
                    <a:pt x="148063" y="71318"/>
                  </a:cubicBezTo>
                  <a:cubicBezTo>
                    <a:pt x="148183" y="72729"/>
                    <a:pt x="148254" y="74116"/>
                    <a:pt x="148231" y="75526"/>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606800" y="2047000"/>
              <a:ext cx="3547400" cy="1909100"/>
            </a:xfrm>
            <a:custGeom>
              <a:rect b="b" l="l" r="r" t="t"/>
              <a:pathLst>
                <a:path extrusionOk="0" fill="none" h="76364" w="141896">
                  <a:moveTo>
                    <a:pt x="1" y="1"/>
                  </a:moveTo>
                  <a:cubicBezTo>
                    <a:pt x="1" y="1"/>
                    <a:pt x="4783" y="11668"/>
                    <a:pt x="35696" y="17597"/>
                  </a:cubicBezTo>
                  <a:cubicBezTo>
                    <a:pt x="46502" y="19677"/>
                    <a:pt x="58863" y="21614"/>
                    <a:pt x="73351" y="23980"/>
                  </a:cubicBezTo>
                  <a:cubicBezTo>
                    <a:pt x="85688" y="26037"/>
                    <a:pt x="95801" y="29623"/>
                    <a:pt x="104312" y="34285"/>
                  </a:cubicBezTo>
                  <a:cubicBezTo>
                    <a:pt x="128818" y="47817"/>
                    <a:pt x="135393" y="65174"/>
                    <a:pt x="141704" y="72275"/>
                  </a:cubicBezTo>
                  <a:cubicBezTo>
                    <a:pt x="141848" y="73638"/>
                    <a:pt x="141896" y="75000"/>
                    <a:pt x="141872" y="76363"/>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613975" y="2064925"/>
              <a:ext cx="3389600" cy="1929425"/>
            </a:xfrm>
            <a:custGeom>
              <a:rect b="b" l="l" r="r" t="t"/>
              <a:pathLst>
                <a:path extrusionOk="0" fill="none" h="77177" w="135584">
                  <a:moveTo>
                    <a:pt x="1" y="1"/>
                  </a:moveTo>
                  <a:cubicBezTo>
                    <a:pt x="1" y="1"/>
                    <a:pt x="4256" y="10329"/>
                    <a:pt x="34596" y="17478"/>
                  </a:cubicBezTo>
                  <a:cubicBezTo>
                    <a:pt x="44542" y="19821"/>
                    <a:pt x="56496" y="22068"/>
                    <a:pt x="71032" y="24363"/>
                  </a:cubicBezTo>
                  <a:cubicBezTo>
                    <a:pt x="83225" y="26324"/>
                    <a:pt x="93099" y="29695"/>
                    <a:pt x="101204" y="33950"/>
                  </a:cubicBezTo>
                  <a:cubicBezTo>
                    <a:pt x="125973" y="46932"/>
                    <a:pt x="131735" y="65557"/>
                    <a:pt x="135369" y="73231"/>
                  </a:cubicBezTo>
                  <a:cubicBezTo>
                    <a:pt x="135512" y="74546"/>
                    <a:pt x="135584" y="75861"/>
                    <a:pt x="135560" y="77176"/>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621750" y="2082875"/>
              <a:ext cx="3273650" cy="1950325"/>
            </a:xfrm>
            <a:custGeom>
              <a:rect b="b" l="l" r="r" t="t"/>
              <a:pathLst>
                <a:path extrusionOk="0" fill="none" h="78013" w="130946">
                  <a:moveTo>
                    <a:pt x="1" y="0"/>
                  </a:moveTo>
                  <a:cubicBezTo>
                    <a:pt x="1" y="0"/>
                    <a:pt x="6432" y="15158"/>
                    <a:pt x="68689" y="24769"/>
                  </a:cubicBezTo>
                  <a:cubicBezTo>
                    <a:pt x="130945" y="34380"/>
                    <a:pt x="129200" y="78012"/>
                    <a:pt x="129200" y="78012"/>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chemeClr val="lt1"/>
            </a:gs>
            <a:gs pos="50000">
              <a:schemeClr val="dk2"/>
            </a:gs>
            <a:gs pos="100000">
              <a:schemeClr val="lt2"/>
            </a:gs>
          </a:gsLst>
          <a:lin ang="13500032" scaled="0"/>
        </a:gradFill>
      </p:bgPr>
    </p:bg>
    <p:spTree>
      <p:nvGrpSpPr>
        <p:cNvPr id="162" name="Shape 162"/>
        <p:cNvGrpSpPr/>
        <p:nvPr/>
      </p:nvGrpSpPr>
      <p:grpSpPr>
        <a:xfrm>
          <a:off x="0" y="0"/>
          <a:ext cx="0" cy="0"/>
          <a:chOff x="0" y="0"/>
          <a:chExt cx="0" cy="0"/>
        </a:xfrm>
      </p:grpSpPr>
      <p:sp>
        <p:nvSpPr>
          <p:cNvPr id="163" name="Google Shape;163;p11"/>
          <p:cNvSpPr txBox="1"/>
          <p:nvPr>
            <p:ph hasCustomPrompt="1" type="title"/>
          </p:nvPr>
        </p:nvSpPr>
        <p:spPr>
          <a:xfrm>
            <a:off x="2187125" y="1566475"/>
            <a:ext cx="4769700" cy="1554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10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4" name="Google Shape;164;p11"/>
          <p:cNvSpPr txBox="1"/>
          <p:nvPr>
            <p:ph idx="1" type="body"/>
          </p:nvPr>
        </p:nvSpPr>
        <p:spPr>
          <a:xfrm>
            <a:off x="2187125" y="3121025"/>
            <a:ext cx="4769700" cy="4560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a:lvl1pPr>
            <a:lvl2pPr indent="-330200" lvl="1" marL="914400" rtl="0" algn="ctr">
              <a:spcBef>
                <a:spcPts val="0"/>
              </a:spcBef>
              <a:spcAft>
                <a:spcPts val="0"/>
              </a:spcAft>
              <a:buSzPts val="1600"/>
              <a:buChar char="○"/>
              <a:defRPr/>
            </a:lvl2pPr>
            <a:lvl3pPr indent="-330200" lvl="2" marL="1371600" rtl="0" algn="ctr">
              <a:spcBef>
                <a:spcPts val="0"/>
              </a:spcBef>
              <a:spcAft>
                <a:spcPts val="0"/>
              </a:spcAft>
              <a:buSzPts val="1600"/>
              <a:buChar char="■"/>
              <a:defRPr/>
            </a:lvl3pPr>
            <a:lvl4pPr indent="-330200" lvl="3" marL="1828800" rtl="0" algn="ctr">
              <a:spcBef>
                <a:spcPts val="0"/>
              </a:spcBef>
              <a:spcAft>
                <a:spcPts val="0"/>
              </a:spcAft>
              <a:buSzPts val="1600"/>
              <a:buChar char="●"/>
              <a:defRPr/>
            </a:lvl4pPr>
            <a:lvl5pPr indent="-330200" lvl="4" marL="2286000" rtl="0" algn="ctr">
              <a:spcBef>
                <a:spcPts val="0"/>
              </a:spcBef>
              <a:spcAft>
                <a:spcPts val="0"/>
              </a:spcAft>
              <a:buSzPts val="1600"/>
              <a:buChar char="○"/>
              <a:defRPr/>
            </a:lvl5pPr>
            <a:lvl6pPr indent="-330200" lvl="5" marL="2743200" rtl="0" algn="ctr">
              <a:spcBef>
                <a:spcPts val="0"/>
              </a:spcBef>
              <a:spcAft>
                <a:spcPts val="0"/>
              </a:spcAft>
              <a:buSzPts val="1600"/>
              <a:buChar char="■"/>
              <a:defRPr/>
            </a:lvl6pPr>
            <a:lvl7pPr indent="-330200" lvl="6" marL="3200400" rtl="0" algn="ctr">
              <a:spcBef>
                <a:spcPts val="0"/>
              </a:spcBef>
              <a:spcAft>
                <a:spcPts val="0"/>
              </a:spcAft>
              <a:buSzPts val="1600"/>
              <a:buChar char="●"/>
              <a:defRPr/>
            </a:lvl7pPr>
            <a:lvl8pPr indent="-330200" lvl="7" marL="3657600" rtl="0" algn="ctr">
              <a:spcBef>
                <a:spcPts val="0"/>
              </a:spcBef>
              <a:spcAft>
                <a:spcPts val="0"/>
              </a:spcAft>
              <a:buSzPts val="1600"/>
              <a:buChar char="○"/>
              <a:defRPr/>
            </a:lvl8pPr>
            <a:lvl9pPr indent="-330200" lvl="8" marL="4114800" rtl="0" algn="ctr">
              <a:spcBef>
                <a:spcPts val="0"/>
              </a:spcBef>
              <a:spcAft>
                <a:spcPts val="0"/>
              </a:spcAft>
              <a:buSzPts val="1600"/>
              <a:buChar char="■"/>
              <a:defRPr/>
            </a:lvl9pPr>
          </a:lstStyle>
          <a:p/>
        </p:txBody>
      </p:sp>
      <p:grpSp>
        <p:nvGrpSpPr>
          <p:cNvPr id="165" name="Google Shape;165;p11"/>
          <p:cNvGrpSpPr/>
          <p:nvPr/>
        </p:nvGrpSpPr>
        <p:grpSpPr>
          <a:xfrm flipH="1" rot="-1112123">
            <a:off x="4491799" y="-88721"/>
            <a:ext cx="6166307" cy="5143324"/>
            <a:chOff x="243500" y="782850"/>
            <a:chExt cx="4953775" cy="4131950"/>
          </a:xfrm>
        </p:grpSpPr>
        <p:sp>
          <p:nvSpPr>
            <p:cNvPr id="166" name="Google Shape;166;p11"/>
            <p:cNvSpPr/>
            <p:nvPr/>
          </p:nvSpPr>
          <p:spPr>
            <a:xfrm>
              <a:off x="243500" y="917350"/>
              <a:ext cx="3810375" cy="3997450"/>
            </a:xfrm>
            <a:custGeom>
              <a:rect b="b" l="l" r="r" t="t"/>
              <a:pathLst>
                <a:path extrusionOk="0" fill="none" h="159898" w="152415">
                  <a:moveTo>
                    <a:pt x="0" y="0"/>
                  </a:moveTo>
                  <a:cubicBezTo>
                    <a:pt x="0" y="0"/>
                    <a:pt x="15875" y="8894"/>
                    <a:pt x="28212" y="36986"/>
                  </a:cubicBezTo>
                  <a:cubicBezTo>
                    <a:pt x="40572" y="65054"/>
                    <a:pt x="45282" y="98167"/>
                    <a:pt x="98119" y="113659"/>
                  </a:cubicBezTo>
                  <a:cubicBezTo>
                    <a:pt x="142397" y="126642"/>
                    <a:pt x="149426" y="142851"/>
                    <a:pt x="152415" y="159898"/>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a:off x="353475" y="910175"/>
              <a:ext cx="3760775" cy="3978325"/>
            </a:xfrm>
            <a:custGeom>
              <a:rect b="b" l="l" r="r" t="t"/>
              <a:pathLst>
                <a:path extrusionOk="0" fill="none" h="159133" w="150431">
                  <a:moveTo>
                    <a:pt x="0" y="0"/>
                  </a:moveTo>
                  <a:cubicBezTo>
                    <a:pt x="0" y="0"/>
                    <a:pt x="14704" y="9444"/>
                    <a:pt x="26467" y="37321"/>
                  </a:cubicBezTo>
                  <a:cubicBezTo>
                    <a:pt x="38253" y="65365"/>
                    <a:pt x="43298" y="98502"/>
                    <a:pt x="95442" y="114281"/>
                  </a:cubicBezTo>
                  <a:cubicBezTo>
                    <a:pt x="111938" y="119230"/>
                    <a:pt x="123486" y="124490"/>
                    <a:pt x="131591" y="130228"/>
                  </a:cubicBezTo>
                  <a:cubicBezTo>
                    <a:pt x="143879" y="138930"/>
                    <a:pt x="148613" y="149139"/>
                    <a:pt x="150430" y="159133"/>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a:off x="462850" y="903000"/>
              <a:ext cx="3711750" cy="3959800"/>
            </a:xfrm>
            <a:custGeom>
              <a:rect b="b" l="l" r="r" t="t"/>
              <a:pathLst>
                <a:path extrusionOk="0" fill="none" h="158392" w="148470">
                  <a:moveTo>
                    <a:pt x="0" y="0"/>
                  </a:moveTo>
                  <a:cubicBezTo>
                    <a:pt x="0" y="0"/>
                    <a:pt x="13556" y="9970"/>
                    <a:pt x="24745" y="37656"/>
                  </a:cubicBezTo>
                  <a:cubicBezTo>
                    <a:pt x="35958" y="65652"/>
                    <a:pt x="41338" y="98837"/>
                    <a:pt x="92764" y="114879"/>
                  </a:cubicBezTo>
                  <a:cubicBezTo>
                    <a:pt x="108902" y="119852"/>
                    <a:pt x="120521" y="124944"/>
                    <a:pt x="128865" y="130682"/>
                  </a:cubicBezTo>
                  <a:cubicBezTo>
                    <a:pt x="140628" y="138739"/>
                    <a:pt x="146701" y="148924"/>
                    <a:pt x="148470" y="158392"/>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a:off x="572825" y="895825"/>
              <a:ext cx="3662150" cy="3940675"/>
            </a:xfrm>
            <a:custGeom>
              <a:rect b="b" l="l" r="r" t="t"/>
              <a:pathLst>
                <a:path extrusionOk="0" fill="none" h="157627" w="146486">
                  <a:moveTo>
                    <a:pt x="1" y="1"/>
                  </a:moveTo>
                  <a:cubicBezTo>
                    <a:pt x="1" y="1"/>
                    <a:pt x="12433" y="10496"/>
                    <a:pt x="23000" y="38014"/>
                  </a:cubicBezTo>
                  <a:cubicBezTo>
                    <a:pt x="33711" y="65939"/>
                    <a:pt x="39306" y="99291"/>
                    <a:pt x="90086" y="115501"/>
                  </a:cubicBezTo>
                  <a:cubicBezTo>
                    <a:pt x="105842" y="120521"/>
                    <a:pt x="117533" y="125423"/>
                    <a:pt x="126092" y="131113"/>
                  </a:cubicBezTo>
                  <a:cubicBezTo>
                    <a:pt x="137305" y="138596"/>
                    <a:pt x="144764" y="148733"/>
                    <a:pt x="146486" y="157627"/>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a:off x="682200" y="889250"/>
              <a:ext cx="3612550" cy="3921550"/>
            </a:xfrm>
            <a:custGeom>
              <a:rect b="b" l="l" r="r" t="t"/>
              <a:pathLst>
                <a:path extrusionOk="0" fill="none" h="156862" w="144502">
                  <a:moveTo>
                    <a:pt x="1" y="1"/>
                  </a:moveTo>
                  <a:cubicBezTo>
                    <a:pt x="1" y="1"/>
                    <a:pt x="11309" y="10998"/>
                    <a:pt x="21279" y="38325"/>
                  </a:cubicBezTo>
                  <a:cubicBezTo>
                    <a:pt x="31440" y="66202"/>
                    <a:pt x="37321" y="99650"/>
                    <a:pt x="87409" y="116098"/>
                  </a:cubicBezTo>
                  <a:cubicBezTo>
                    <a:pt x="102782" y="121143"/>
                    <a:pt x="114545" y="125853"/>
                    <a:pt x="123343" y="131543"/>
                  </a:cubicBezTo>
                  <a:cubicBezTo>
                    <a:pt x="133982" y="138429"/>
                    <a:pt x="142828" y="148494"/>
                    <a:pt x="144502" y="156862"/>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a:off x="792175" y="882075"/>
              <a:ext cx="3562950" cy="3902425"/>
            </a:xfrm>
            <a:custGeom>
              <a:rect b="b" l="l" r="r" t="t"/>
              <a:pathLst>
                <a:path extrusionOk="0" fill="none" h="156097" w="142518">
                  <a:moveTo>
                    <a:pt x="1" y="1"/>
                  </a:moveTo>
                  <a:cubicBezTo>
                    <a:pt x="1" y="1"/>
                    <a:pt x="10162" y="11548"/>
                    <a:pt x="19534" y="38684"/>
                  </a:cubicBezTo>
                  <a:cubicBezTo>
                    <a:pt x="29121" y="66489"/>
                    <a:pt x="35313" y="100008"/>
                    <a:pt x="84707" y="116696"/>
                  </a:cubicBezTo>
                  <a:cubicBezTo>
                    <a:pt x="99698" y="121789"/>
                    <a:pt x="111532" y="126307"/>
                    <a:pt x="120570" y="131973"/>
                  </a:cubicBezTo>
                  <a:cubicBezTo>
                    <a:pt x="130659" y="138309"/>
                    <a:pt x="140891" y="148279"/>
                    <a:pt x="142517" y="156097"/>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a:off x="902150" y="874900"/>
              <a:ext cx="3512750" cy="3883900"/>
            </a:xfrm>
            <a:custGeom>
              <a:rect b="b" l="l" r="r" t="t"/>
              <a:pathLst>
                <a:path extrusionOk="0" fill="none" h="155356" w="140510">
                  <a:moveTo>
                    <a:pt x="1" y="1"/>
                  </a:moveTo>
                  <a:cubicBezTo>
                    <a:pt x="1" y="1"/>
                    <a:pt x="9014" y="12074"/>
                    <a:pt x="17789" y="39043"/>
                  </a:cubicBezTo>
                  <a:cubicBezTo>
                    <a:pt x="26826" y="66800"/>
                    <a:pt x="33329" y="100367"/>
                    <a:pt x="82030" y="117342"/>
                  </a:cubicBezTo>
                  <a:cubicBezTo>
                    <a:pt x="96614" y="122410"/>
                    <a:pt x="108520" y="126762"/>
                    <a:pt x="117796" y="132428"/>
                  </a:cubicBezTo>
                  <a:cubicBezTo>
                    <a:pt x="127264" y="138214"/>
                    <a:pt x="138931" y="148088"/>
                    <a:pt x="140509" y="155356"/>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a:off x="1011550" y="867725"/>
              <a:ext cx="3463100" cy="3865375"/>
            </a:xfrm>
            <a:custGeom>
              <a:rect b="b" l="l" r="r" t="t"/>
              <a:pathLst>
                <a:path extrusionOk="0" fill="none" h="154615" w="138524">
                  <a:moveTo>
                    <a:pt x="0" y="1"/>
                  </a:moveTo>
                  <a:cubicBezTo>
                    <a:pt x="0" y="1"/>
                    <a:pt x="7866" y="12624"/>
                    <a:pt x="16042" y="39354"/>
                  </a:cubicBezTo>
                  <a:cubicBezTo>
                    <a:pt x="24554" y="67087"/>
                    <a:pt x="31344" y="100702"/>
                    <a:pt x="79351" y="117940"/>
                  </a:cubicBezTo>
                  <a:cubicBezTo>
                    <a:pt x="93577" y="123032"/>
                    <a:pt x="105507" y="127192"/>
                    <a:pt x="115046" y="132882"/>
                  </a:cubicBezTo>
                  <a:cubicBezTo>
                    <a:pt x="123916" y="138142"/>
                    <a:pt x="137018" y="147873"/>
                    <a:pt x="138524" y="154615"/>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1121525" y="860550"/>
              <a:ext cx="3413500" cy="3846250"/>
            </a:xfrm>
            <a:custGeom>
              <a:rect b="b" l="l" r="r" t="t"/>
              <a:pathLst>
                <a:path extrusionOk="0" fill="none" h="153850" w="136540">
                  <a:moveTo>
                    <a:pt x="0" y="1"/>
                  </a:moveTo>
                  <a:cubicBezTo>
                    <a:pt x="0" y="1"/>
                    <a:pt x="6694" y="13150"/>
                    <a:pt x="14297" y="39712"/>
                  </a:cubicBezTo>
                  <a:cubicBezTo>
                    <a:pt x="22235" y="67374"/>
                    <a:pt x="29336" y="101061"/>
                    <a:pt x="76650" y="118537"/>
                  </a:cubicBezTo>
                  <a:cubicBezTo>
                    <a:pt x="90516" y="123678"/>
                    <a:pt x="102494" y="127670"/>
                    <a:pt x="112273" y="133313"/>
                  </a:cubicBezTo>
                  <a:cubicBezTo>
                    <a:pt x="120545" y="138094"/>
                    <a:pt x="135081" y="147658"/>
                    <a:pt x="136540" y="153850"/>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a:off x="1230900" y="853400"/>
              <a:ext cx="3364500" cy="3827700"/>
            </a:xfrm>
            <a:custGeom>
              <a:rect b="b" l="l" r="r" t="t"/>
              <a:pathLst>
                <a:path extrusionOk="0" fill="none" h="153108" w="134580">
                  <a:moveTo>
                    <a:pt x="0" y="0"/>
                  </a:moveTo>
                  <a:cubicBezTo>
                    <a:pt x="0" y="0"/>
                    <a:pt x="5547" y="13699"/>
                    <a:pt x="12576" y="40046"/>
                  </a:cubicBezTo>
                  <a:cubicBezTo>
                    <a:pt x="19940" y="67684"/>
                    <a:pt x="27375" y="101394"/>
                    <a:pt x="73972" y="119158"/>
                  </a:cubicBezTo>
                  <a:cubicBezTo>
                    <a:pt x="87456" y="124298"/>
                    <a:pt x="99482" y="128124"/>
                    <a:pt x="109524" y="133742"/>
                  </a:cubicBezTo>
                  <a:cubicBezTo>
                    <a:pt x="117150" y="138046"/>
                    <a:pt x="133169" y="147465"/>
                    <a:pt x="134579" y="153108"/>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1340875" y="846825"/>
              <a:ext cx="3314900" cy="3807975"/>
            </a:xfrm>
            <a:custGeom>
              <a:rect b="b" l="l" r="r" t="t"/>
              <a:pathLst>
                <a:path extrusionOk="0" fill="none" h="152319" w="132596">
                  <a:moveTo>
                    <a:pt x="1" y="0"/>
                  </a:moveTo>
                  <a:cubicBezTo>
                    <a:pt x="1" y="0"/>
                    <a:pt x="4400" y="14225"/>
                    <a:pt x="10831" y="40357"/>
                  </a:cubicBezTo>
                  <a:cubicBezTo>
                    <a:pt x="17621" y="67947"/>
                    <a:pt x="25367" y="101705"/>
                    <a:pt x="71295" y="119756"/>
                  </a:cubicBezTo>
                  <a:cubicBezTo>
                    <a:pt x="84396" y="124896"/>
                    <a:pt x="96446" y="128554"/>
                    <a:pt x="106750" y="134172"/>
                  </a:cubicBezTo>
                  <a:cubicBezTo>
                    <a:pt x="113755" y="137974"/>
                    <a:pt x="131208" y="147226"/>
                    <a:pt x="132595" y="152319"/>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a:off x="1450250" y="839650"/>
              <a:ext cx="3265275" cy="3789450"/>
            </a:xfrm>
            <a:custGeom>
              <a:rect b="b" l="l" r="r" t="t"/>
              <a:pathLst>
                <a:path extrusionOk="0" fill="none" h="151578" w="130611">
                  <a:moveTo>
                    <a:pt x="1" y="0"/>
                  </a:moveTo>
                  <a:cubicBezTo>
                    <a:pt x="1" y="0"/>
                    <a:pt x="3252" y="14775"/>
                    <a:pt x="9110" y="40716"/>
                  </a:cubicBezTo>
                  <a:cubicBezTo>
                    <a:pt x="15326" y="68234"/>
                    <a:pt x="23407" y="102016"/>
                    <a:pt x="68617" y="120354"/>
                  </a:cubicBezTo>
                  <a:cubicBezTo>
                    <a:pt x="81336" y="125518"/>
                    <a:pt x="93434" y="129008"/>
                    <a:pt x="104001" y="134603"/>
                  </a:cubicBezTo>
                  <a:cubicBezTo>
                    <a:pt x="110361" y="137950"/>
                    <a:pt x="129296" y="147011"/>
                    <a:pt x="130611" y="151578"/>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a:off x="1560225" y="832475"/>
              <a:ext cx="3215675" cy="3770325"/>
            </a:xfrm>
            <a:custGeom>
              <a:rect b="b" l="l" r="r" t="t"/>
              <a:pathLst>
                <a:path extrusionOk="0" fill="none" h="150813" w="128627">
                  <a:moveTo>
                    <a:pt x="1" y="0"/>
                  </a:moveTo>
                  <a:cubicBezTo>
                    <a:pt x="1" y="0"/>
                    <a:pt x="2081" y="15325"/>
                    <a:pt x="7364" y="41051"/>
                  </a:cubicBezTo>
                  <a:cubicBezTo>
                    <a:pt x="13007" y="68545"/>
                    <a:pt x="21399" y="102351"/>
                    <a:pt x="65939" y="120975"/>
                  </a:cubicBezTo>
                  <a:cubicBezTo>
                    <a:pt x="78276" y="126140"/>
                    <a:pt x="90374" y="129487"/>
                    <a:pt x="101228" y="135057"/>
                  </a:cubicBezTo>
                  <a:cubicBezTo>
                    <a:pt x="106918" y="137974"/>
                    <a:pt x="127336" y="146796"/>
                    <a:pt x="128627" y="150813"/>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669600" y="825300"/>
              <a:ext cx="3166675" cy="3751800"/>
            </a:xfrm>
            <a:custGeom>
              <a:rect b="b" l="l" r="r" t="t"/>
              <a:pathLst>
                <a:path extrusionOk="0" fill="none" h="150072" w="126667">
                  <a:moveTo>
                    <a:pt x="1" y="0"/>
                  </a:moveTo>
                  <a:cubicBezTo>
                    <a:pt x="1" y="0"/>
                    <a:pt x="909" y="15851"/>
                    <a:pt x="5643" y="41409"/>
                  </a:cubicBezTo>
                  <a:cubicBezTo>
                    <a:pt x="10712" y="68832"/>
                    <a:pt x="19438" y="102662"/>
                    <a:pt x="63262" y="121597"/>
                  </a:cubicBezTo>
                  <a:cubicBezTo>
                    <a:pt x="75240" y="126761"/>
                    <a:pt x="87337" y="129965"/>
                    <a:pt x="98479" y="135488"/>
                  </a:cubicBezTo>
                  <a:cubicBezTo>
                    <a:pt x="103499" y="137974"/>
                    <a:pt x="125423" y="146605"/>
                    <a:pt x="126666" y="150072"/>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1773025" y="818125"/>
              <a:ext cx="3123025" cy="3733275"/>
            </a:xfrm>
            <a:custGeom>
              <a:rect b="b" l="l" r="r" t="t"/>
              <a:pathLst>
                <a:path extrusionOk="0" fill="none" h="149331" w="124921">
                  <a:moveTo>
                    <a:pt x="263" y="0"/>
                  </a:moveTo>
                  <a:cubicBezTo>
                    <a:pt x="263" y="0"/>
                    <a:pt x="0" y="16401"/>
                    <a:pt x="4136" y="41744"/>
                  </a:cubicBezTo>
                  <a:cubicBezTo>
                    <a:pt x="8631" y="69143"/>
                    <a:pt x="17716" y="102973"/>
                    <a:pt x="60822" y="122195"/>
                  </a:cubicBezTo>
                  <a:cubicBezTo>
                    <a:pt x="72418" y="127383"/>
                    <a:pt x="84539" y="130467"/>
                    <a:pt x="95967" y="135918"/>
                  </a:cubicBezTo>
                  <a:cubicBezTo>
                    <a:pt x="100319" y="138022"/>
                    <a:pt x="123725" y="146390"/>
                    <a:pt x="124920" y="149331"/>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1853100" y="810950"/>
              <a:ext cx="3103300" cy="3714750"/>
            </a:xfrm>
            <a:custGeom>
              <a:rect b="b" l="l" r="r" t="t"/>
              <a:pathLst>
                <a:path extrusionOk="0" fill="none" h="148590" w="124132">
                  <a:moveTo>
                    <a:pt x="1459" y="1"/>
                  </a:moveTo>
                  <a:cubicBezTo>
                    <a:pt x="1459" y="1"/>
                    <a:pt x="1" y="16951"/>
                    <a:pt x="3611" y="42079"/>
                  </a:cubicBezTo>
                  <a:cubicBezTo>
                    <a:pt x="7508" y="69454"/>
                    <a:pt x="16952" y="103260"/>
                    <a:pt x="59341" y="122817"/>
                  </a:cubicBezTo>
                  <a:cubicBezTo>
                    <a:pt x="70554" y="127981"/>
                    <a:pt x="82651" y="130993"/>
                    <a:pt x="94390" y="136373"/>
                  </a:cubicBezTo>
                  <a:cubicBezTo>
                    <a:pt x="98072" y="138046"/>
                    <a:pt x="123008" y="146199"/>
                    <a:pt x="124132" y="148590"/>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1933800" y="804375"/>
              <a:ext cx="3082975" cy="3694425"/>
            </a:xfrm>
            <a:custGeom>
              <a:rect b="b" l="l" r="r" t="t"/>
              <a:pathLst>
                <a:path extrusionOk="0" fill="none" h="147777" w="123319">
                  <a:moveTo>
                    <a:pt x="2606" y="1"/>
                  </a:moveTo>
                  <a:cubicBezTo>
                    <a:pt x="2606" y="1"/>
                    <a:pt x="0" y="17477"/>
                    <a:pt x="3037" y="42414"/>
                  </a:cubicBezTo>
                  <a:cubicBezTo>
                    <a:pt x="6360" y="69717"/>
                    <a:pt x="16138" y="103523"/>
                    <a:pt x="57810" y="123390"/>
                  </a:cubicBezTo>
                  <a:cubicBezTo>
                    <a:pt x="68665" y="128578"/>
                    <a:pt x="80738" y="131519"/>
                    <a:pt x="92788" y="136779"/>
                  </a:cubicBezTo>
                  <a:cubicBezTo>
                    <a:pt x="95776" y="138070"/>
                    <a:pt x="122219" y="145936"/>
                    <a:pt x="123319" y="147777"/>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2013900" y="797200"/>
              <a:ext cx="3063250" cy="3675900"/>
            </a:xfrm>
            <a:custGeom>
              <a:rect b="b" l="l" r="r" t="t"/>
              <a:pathLst>
                <a:path extrusionOk="0" fill="none" h="147036" w="122530">
                  <a:moveTo>
                    <a:pt x="3801" y="1"/>
                  </a:moveTo>
                  <a:cubicBezTo>
                    <a:pt x="3801" y="1"/>
                    <a:pt x="0" y="18027"/>
                    <a:pt x="2487" y="42748"/>
                  </a:cubicBezTo>
                  <a:cubicBezTo>
                    <a:pt x="5212" y="70004"/>
                    <a:pt x="15397" y="103786"/>
                    <a:pt x="56328" y="124012"/>
                  </a:cubicBezTo>
                  <a:cubicBezTo>
                    <a:pt x="66799" y="129176"/>
                    <a:pt x="78801" y="132189"/>
                    <a:pt x="91234" y="137209"/>
                  </a:cubicBezTo>
                  <a:cubicBezTo>
                    <a:pt x="93529" y="138142"/>
                    <a:pt x="121477" y="145721"/>
                    <a:pt x="122529" y="147036"/>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2093375" y="790025"/>
              <a:ext cx="3043550" cy="3657375"/>
            </a:xfrm>
            <a:custGeom>
              <a:rect b="b" l="l" r="r" t="t"/>
              <a:pathLst>
                <a:path extrusionOk="0" fill="none" h="146295" w="121742">
                  <a:moveTo>
                    <a:pt x="4998" y="1"/>
                  </a:moveTo>
                  <a:cubicBezTo>
                    <a:pt x="4998" y="1"/>
                    <a:pt x="1" y="18554"/>
                    <a:pt x="1937" y="43083"/>
                  </a:cubicBezTo>
                  <a:cubicBezTo>
                    <a:pt x="4041" y="70315"/>
                    <a:pt x="14680" y="104001"/>
                    <a:pt x="54846" y="124634"/>
                  </a:cubicBezTo>
                  <a:cubicBezTo>
                    <a:pt x="64959" y="129774"/>
                    <a:pt x="76794" y="133097"/>
                    <a:pt x="89656" y="137664"/>
                  </a:cubicBezTo>
                  <a:cubicBezTo>
                    <a:pt x="91282" y="138238"/>
                    <a:pt x="120737" y="145530"/>
                    <a:pt x="121741" y="146295"/>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1444875" y="782850"/>
              <a:ext cx="3752400" cy="3638850"/>
            </a:xfrm>
            <a:custGeom>
              <a:rect b="b" l="l" r="r" t="t"/>
              <a:pathLst>
                <a:path extrusionOk="0" fill="none" h="145554" w="150096">
                  <a:moveTo>
                    <a:pt x="35337" y="1"/>
                  </a:moveTo>
                  <a:cubicBezTo>
                    <a:pt x="35337" y="1"/>
                    <a:pt x="1" y="109357"/>
                    <a:pt x="117222" y="138118"/>
                  </a:cubicBezTo>
                  <a:cubicBezTo>
                    <a:pt x="118155" y="138333"/>
                    <a:pt x="149139" y="145314"/>
                    <a:pt x="150096" y="145554"/>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11"/>
          <p:cNvSpPr/>
          <p:nvPr/>
        </p:nvSpPr>
        <p:spPr>
          <a:xfrm>
            <a:off x="290674" y="1569925"/>
            <a:ext cx="845100" cy="4218600"/>
          </a:xfrm>
          <a:prstGeom prst="roundRect">
            <a:avLst>
              <a:gd fmla="val 50000" name="adj"/>
            </a:avLst>
          </a:prstGeom>
          <a:gradFill>
            <a:gsLst>
              <a:gs pos="0">
                <a:schemeClr val="dk2"/>
              </a:gs>
              <a:gs pos="100000">
                <a:srgbClr val="ADCFEE"/>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a:off x="3385250" y="4337450"/>
            <a:ext cx="456600" cy="4566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a:off x="911827" y="920575"/>
            <a:ext cx="456600" cy="456600"/>
          </a:xfrm>
          <a:prstGeom prst="mathMultiply">
            <a:avLst>
              <a:gd fmla="val 20743" name="adj1"/>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a:off x="7054275" y="920575"/>
            <a:ext cx="176400" cy="1764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2671550" y="-363600"/>
            <a:ext cx="713700" cy="713700"/>
          </a:xfrm>
          <a:prstGeom prst="ellipse">
            <a:avLst/>
          </a:prstGeom>
          <a:noFill/>
          <a:ln cap="flat" cmpd="sng" w="1143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7906225" y="4604000"/>
            <a:ext cx="845100" cy="845100"/>
          </a:xfrm>
          <a:prstGeom prst="ellipse">
            <a:avLst/>
          </a:prstGeom>
          <a:no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92" name="Shape 19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gradFill>
          <a:gsLst>
            <a:gs pos="0">
              <a:schemeClr val="lt1"/>
            </a:gs>
            <a:gs pos="50000">
              <a:schemeClr val="dk2"/>
            </a:gs>
            <a:gs pos="100000">
              <a:schemeClr val="lt2"/>
            </a:gs>
          </a:gsLst>
          <a:lin ang="13500032" scaled="0"/>
        </a:gradFill>
      </p:bgPr>
    </p:bg>
    <p:spTree>
      <p:nvGrpSpPr>
        <p:cNvPr id="193" name="Shape 193"/>
        <p:cNvGrpSpPr/>
        <p:nvPr/>
      </p:nvGrpSpPr>
      <p:grpSpPr>
        <a:xfrm>
          <a:off x="0" y="0"/>
          <a:ext cx="0" cy="0"/>
          <a:chOff x="0" y="0"/>
          <a:chExt cx="0" cy="0"/>
        </a:xfrm>
      </p:grpSpPr>
      <p:sp>
        <p:nvSpPr>
          <p:cNvPr id="194" name="Google Shape;194;p13"/>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5" name="Google Shape;195;p13"/>
          <p:cNvSpPr txBox="1"/>
          <p:nvPr>
            <p:ph idx="2" type="title"/>
          </p:nvPr>
        </p:nvSpPr>
        <p:spPr>
          <a:xfrm>
            <a:off x="1168425" y="1885381"/>
            <a:ext cx="3236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atin typeface="Antic"/>
                <a:ea typeface="Antic"/>
                <a:cs typeface="Antic"/>
                <a:sym typeface="Antic"/>
              </a:defRPr>
            </a:lvl2pPr>
            <a:lvl3pPr lvl="2" rtl="0" algn="ctr">
              <a:spcBef>
                <a:spcPts val="0"/>
              </a:spcBef>
              <a:spcAft>
                <a:spcPts val="0"/>
              </a:spcAft>
              <a:buSzPts val="2400"/>
              <a:buNone/>
              <a:defRPr sz="2400">
                <a:latin typeface="Antic"/>
                <a:ea typeface="Antic"/>
                <a:cs typeface="Antic"/>
                <a:sym typeface="Antic"/>
              </a:defRPr>
            </a:lvl3pPr>
            <a:lvl4pPr lvl="3" rtl="0" algn="ctr">
              <a:spcBef>
                <a:spcPts val="0"/>
              </a:spcBef>
              <a:spcAft>
                <a:spcPts val="0"/>
              </a:spcAft>
              <a:buSzPts val="2400"/>
              <a:buNone/>
              <a:defRPr sz="2400">
                <a:latin typeface="Antic"/>
                <a:ea typeface="Antic"/>
                <a:cs typeface="Antic"/>
                <a:sym typeface="Antic"/>
              </a:defRPr>
            </a:lvl4pPr>
            <a:lvl5pPr lvl="4" rtl="0" algn="ctr">
              <a:spcBef>
                <a:spcPts val="0"/>
              </a:spcBef>
              <a:spcAft>
                <a:spcPts val="0"/>
              </a:spcAft>
              <a:buSzPts val="2400"/>
              <a:buNone/>
              <a:defRPr sz="2400">
                <a:latin typeface="Antic"/>
                <a:ea typeface="Antic"/>
                <a:cs typeface="Antic"/>
                <a:sym typeface="Antic"/>
              </a:defRPr>
            </a:lvl5pPr>
            <a:lvl6pPr lvl="5" rtl="0" algn="ctr">
              <a:spcBef>
                <a:spcPts val="0"/>
              </a:spcBef>
              <a:spcAft>
                <a:spcPts val="0"/>
              </a:spcAft>
              <a:buSzPts val="2400"/>
              <a:buNone/>
              <a:defRPr sz="2400">
                <a:latin typeface="Antic"/>
                <a:ea typeface="Antic"/>
                <a:cs typeface="Antic"/>
                <a:sym typeface="Antic"/>
              </a:defRPr>
            </a:lvl6pPr>
            <a:lvl7pPr lvl="6" rtl="0" algn="ctr">
              <a:spcBef>
                <a:spcPts val="0"/>
              </a:spcBef>
              <a:spcAft>
                <a:spcPts val="0"/>
              </a:spcAft>
              <a:buSzPts val="2400"/>
              <a:buNone/>
              <a:defRPr sz="2400">
                <a:latin typeface="Antic"/>
                <a:ea typeface="Antic"/>
                <a:cs typeface="Antic"/>
                <a:sym typeface="Antic"/>
              </a:defRPr>
            </a:lvl7pPr>
            <a:lvl8pPr lvl="7" rtl="0" algn="ctr">
              <a:spcBef>
                <a:spcPts val="0"/>
              </a:spcBef>
              <a:spcAft>
                <a:spcPts val="0"/>
              </a:spcAft>
              <a:buSzPts val="2400"/>
              <a:buNone/>
              <a:defRPr sz="2400">
                <a:latin typeface="Antic"/>
                <a:ea typeface="Antic"/>
                <a:cs typeface="Antic"/>
                <a:sym typeface="Antic"/>
              </a:defRPr>
            </a:lvl8pPr>
            <a:lvl9pPr lvl="8" rtl="0" algn="ctr">
              <a:spcBef>
                <a:spcPts val="0"/>
              </a:spcBef>
              <a:spcAft>
                <a:spcPts val="0"/>
              </a:spcAft>
              <a:buSzPts val="2400"/>
              <a:buNone/>
              <a:defRPr sz="2400">
                <a:latin typeface="Antic"/>
                <a:ea typeface="Antic"/>
                <a:cs typeface="Antic"/>
                <a:sym typeface="Antic"/>
              </a:defRPr>
            </a:lvl9pPr>
          </a:lstStyle>
          <a:p/>
        </p:txBody>
      </p:sp>
      <p:sp>
        <p:nvSpPr>
          <p:cNvPr id="196" name="Google Shape;196;p13"/>
          <p:cNvSpPr txBox="1"/>
          <p:nvPr>
            <p:ph idx="1" type="subTitle"/>
          </p:nvPr>
        </p:nvSpPr>
        <p:spPr>
          <a:xfrm>
            <a:off x="1513025" y="2271800"/>
            <a:ext cx="2547000" cy="60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97" name="Google Shape;197;p13"/>
          <p:cNvSpPr txBox="1"/>
          <p:nvPr>
            <p:ph hasCustomPrompt="1" idx="3" type="title"/>
          </p:nvPr>
        </p:nvSpPr>
        <p:spPr>
          <a:xfrm>
            <a:off x="2197400" y="1318750"/>
            <a:ext cx="1178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98" name="Google Shape;198;p13"/>
          <p:cNvSpPr txBox="1"/>
          <p:nvPr>
            <p:ph idx="4" type="title"/>
          </p:nvPr>
        </p:nvSpPr>
        <p:spPr>
          <a:xfrm>
            <a:off x="4739446" y="1885381"/>
            <a:ext cx="3236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atin typeface="Antic"/>
                <a:ea typeface="Antic"/>
                <a:cs typeface="Antic"/>
                <a:sym typeface="Antic"/>
              </a:defRPr>
            </a:lvl2pPr>
            <a:lvl3pPr lvl="2" rtl="0" algn="ctr">
              <a:spcBef>
                <a:spcPts val="0"/>
              </a:spcBef>
              <a:spcAft>
                <a:spcPts val="0"/>
              </a:spcAft>
              <a:buSzPts val="2400"/>
              <a:buNone/>
              <a:defRPr sz="2400">
                <a:latin typeface="Antic"/>
                <a:ea typeface="Antic"/>
                <a:cs typeface="Antic"/>
                <a:sym typeface="Antic"/>
              </a:defRPr>
            </a:lvl3pPr>
            <a:lvl4pPr lvl="3" rtl="0" algn="ctr">
              <a:spcBef>
                <a:spcPts val="0"/>
              </a:spcBef>
              <a:spcAft>
                <a:spcPts val="0"/>
              </a:spcAft>
              <a:buSzPts val="2400"/>
              <a:buNone/>
              <a:defRPr sz="2400">
                <a:latin typeface="Antic"/>
                <a:ea typeface="Antic"/>
                <a:cs typeface="Antic"/>
                <a:sym typeface="Antic"/>
              </a:defRPr>
            </a:lvl4pPr>
            <a:lvl5pPr lvl="4" rtl="0" algn="ctr">
              <a:spcBef>
                <a:spcPts val="0"/>
              </a:spcBef>
              <a:spcAft>
                <a:spcPts val="0"/>
              </a:spcAft>
              <a:buSzPts val="2400"/>
              <a:buNone/>
              <a:defRPr sz="2400">
                <a:latin typeface="Antic"/>
                <a:ea typeface="Antic"/>
                <a:cs typeface="Antic"/>
                <a:sym typeface="Antic"/>
              </a:defRPr>
            </a:lvl5pPr>
            <a:lvl6pPr lvl="5" rtl="0" algn="ctr">
              <a:spcBef>
                <a:spcPts val="0"/>
              </a:spcBef>
              <a:spcAft>
                <a:spcPts val="0"/>
              </a:spcAft>
              <a:buSzPts val="2400"/>
              <a:buNone/>
              <a:defRPr sz="2400">
                <a:latin typeface="Antic"/>
                <a:ea typeface="Antic"/>
                <a:cs typeface="Antic"/>
                <a:sym typeface="Antic"/>
              </a:defRPr>
            </a:lvl6pPr>
            <a:lvl7pPr lvl="6" rtl="0" algn="ctr">
              <a:spcBef>
                <a:spcPts val="0"/>
              </a:spcBef>
              <a:spcAft>
                <a:spcPts val="0"/>
              </a:spcAft>
              <a:buSzPts val="2400"/>
              <a:buNone/>
              <a:defRPr sz="2400">
                <a:latin typeface="Antic"/>
                <a:ea typeface="Antic"/>
                <a:cs typeface="Antic"/>
                <a:sym typeface="Antic"/>
              </a:defRPr>
            </a:lvl7pPr>
            <a:lvl8pPr lvl="7" rtl="0" algn="ctr">
              <a:spcBef>
                <a:spcPts val="0"/>
              </a:spcBef>
              <a:spcAft>
                <a:spcPts val="0"/>
              </a:spcAft>
              <a:buSzPts val="2400"/>
              <a:buNone/>
              <a:defRPr sz="2400">
                <a:latin typeface="Antic"/>
                <a:ea typeface="Antic"/>
                <a:cs typeface="Antic"/>
                <a:sym typeface="Antic"/>
              </a:defRPr>
            </a:lvl8pPr>
            <a:lvl9pPr lvl="8" rtl="0" algn="ctr">
              <a:spcBef>
                <a:spcPts val="0"/>
              </a:spcBef>
              <a:spcAft>
                <a:spcPts val="0"/>
              </a:spcAft>
              <a:buSzPts val="2400"/>
              <a:buNone/>
              <a:defRPr sz="2400">
                <a:latin typeface="Antic"/>
                <a:ea typeface="Antic"/>
                <a:cs typeface="Antic"/>
                <a:sym typeface="Antic"/>
              </a:defRPr>
            </a:lvl9pPr>
          </a:lstStyle>
          <a:p/>
        </p:txBody>
      </p:sp>
      <p:sp>
        <p:nvSpPr>
          <p:cNvPr id="199" name="Google Shape;199;p13"/>
          <p:cNvSpPr txBox="1"/>
          <p:nvPr>
            <p:ph idx="5" type="subTitle"/>
          </p:nvPr>
        </p:nvSpPr>
        <p:spPr>
          <a:xfrm>
            <a:off x="5063725" y="2271800"/>
            <a:ext cx="2587500" cy="60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00" name="Google Shape;200;p13"/>
          <p:cNvSpPr txBox="1"/>
          <p:nvPr>
            <p:ph hasCustomPrompt="1" idx="6" type="title"/>
          </p:nvPr>
        </p:nvSpPr>
        <p:spPr>
          <a:xfrm>
            <a:off x="5768438" y="1318750"/>
            <a:ext cx="1178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01" name="Google Shape;201;p13"/>
          <p:cNvSpPr txBox="1"/>
          <p:nvPr>
            <p:ph idx="7" type="title"/>
          </p:nvPr>
        </p:nvSpPr>
        <p:spPr>
          <a:xfrm>
            <a:off x="1168425" y="3603949"/>
            <a:ext cx="3236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atin typeface="Antic"/>
                <a:ea typeface="Antic"/>
                <a:cs typeface="Antic"/>
                <a:sym typeface="Antic"/>
              </a:defRPr>
            </a:lvl2pPr>
            <a:lvl3pPr lvl="2" rtl="0" algn="ctr">
              <a:spcBef>
                <a:spcPts val="0"/>
              </a:spcBef>
              <a:spcAft>
                <a:spcPts val="0"/>
              </a:spcAft>
              <a:buSzPts val="2400"/>
              <a:buNone/>
              <a:defRPr sz="2400">
                <a:latin typeface="Antic"/>
                <a:ea typeface="Antic"/>
                <a:cs typeface="Antic"/>
                <a:sym typeface="Antic"/>
              </a:defRPr>
            </a:lvl3pPr>
            <a:lvl4pPr lvl="3" rtl="0" algn="ctr">
              <a:spcBef>
                <a:spcPts val="0"/>
              </a:spcBef>
              <a:spcAft>
                <a:spcPts val="0"/>
              </a:spcAft>
              <a:buSzPts val="2400"/>
              <a:buNone/>
              <a:defRPr sz="2400">
                <a:latin typeface="Antic"/>
                <a:ea typeface="Antic"/>
                <a:cs typeface="Antic"/>
                <a:sym typeface="Antic"/>
              </a:defRPr>
            </a:lvl4pPr>
            <a:lvl5pPr lvl="4" rtl="0" algn="ctr">
              <a:spcBef>
                <a:spcPts val="0"/>
              </a:spcBef>
              <a:spcAft>
                <a:spcPts val="0"/>
              </a:spcAft>
              <a:buSzPts val="2400"/>
              <a:buNone/>
              <a:defRPr sz="2400">
                <a:latin typeface="Antic"/>
                <a:ea typeface="Antic"/>
                <a:cs typeface="Antic"/>
                <a:sym typeface="Antic"/>
              </a:defRPr>
            </a:lvl5pPr>
            <a:lvl6pPr lvl="5" rtl="0" algn="ctr">
              <a:spcBef>
                <a:spcPts val="0"/>
              </a:spcBef>
              <a:spcAft>
                <a:spcPts val="0"/>
              </a:spcAft>
              <a:buSzPts val="2400"/>
              <a:buNone/>
              <a:defRPr sz="2400">
                <a:latin typeface="Antic"/>
                <a:ea typeface="Antic"/>
                <a:cs typeface="Antic"/>
                <a:sym typeface="Antic"/>
              </a:defRPr>
            </a:lvl6pPr>
            <a:lvl7pPr lvl="6" rtl="0" algn="ctr">
              <a:spcBef>
                <a:spcPts val="0"/>
              </a:spcBef>
              <a:spcAft>
                <a:spcPts val="0"/>
              </a:spcAft>
              <a:buSzPts val="2400"/>
              <a:buNone/>
              <a:defRPr sz="2400">
                <a:latin typeface="Antic"/>
                <a:ea typeface="Antic"/>
                <a:cs typeface="Antic"/>
                <a:sym typeface="Antic"/>
              </a:defRPr>
            </a:lvl7pPr>
            <a:lvl8pPr lvl="7" rtl="0" algn="ctr">
              <a:spcBef>
                <a:spcPts val="0"/>
              </a:spcBef>
              <a:spcAft>
                <a:spcPts val="0"/>
              </a:spcAft>
              <a:buSzPts val="2400"/>
              <a:buNone/>
              <a:defRPr sz="2400">
                <a:latin typeface="Antic"/>
                <a:ea typeface="Antic"/>
                <a:cs typeface="Antic"/>
                <a:sym typeface="Antic"/>
              </a:defRPr>
            </a:lvl8pPr>
            <a:lvl9pPr lvl="8" rtl="0" algn="ctr">
              <a:spcBef>
                <a:spcPts val="0"/>
              </a:spcBef>
              <a:spcAft>
                <a:spcPts val="0"/>
              </a:spcAft>
              <a:buSzPts val="2400"/>
              <a:buNone/>
              <a:defRPr sz="2400">
                <a:latin typeface="Antic"/>
                <a:ea typeface="Antic"/>
                <a:cs typeface="Antic"/>
                <a:sym typeface="Antic"/>
              </a:defRPr>
            </a:lvl9pPr>
          </a:lstStyle>
          <a:p/>
        </p:txBody>
      </p:sp>
      <p:sp>
        <p:nvSpPr>
          <p:cNvPr id="202" name="Google Shape;202;p13"/>
          <p:cNvSpPr txBox="1"/>
          <p:nvPr>
            <p:ph idx="8" type="subTitle"/>
          </p:nvPr>
        </p:nvSpPr>
        <p:spPr>
          <a:xfrm>
            <a:off x="1513025" y="3996025"/>
            <a:ext cx="2547000" cy="60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03" name="Google Shape;203;p13"/>
          <p:cNvSpPr txBox="1"/>
          <p:nvPr>
            <p:ph hasCustomPrompt="1" idx="9" type="title"/>
          </p:nvPr>
        </p:nvSpPr>
        <p:spPr>
          <a:xfrm>
            <a:off x="2197400" y="3044375"/>
            <a:ext cx="1178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04" name="Google Shape;204;p13"/>
          <p:cNvSpPr txBox="1"/>
          <p:nvPr>
            <p:ph idx="13" type="title"/>
          </p:nvPr>
        </p:nvSpPr>
        <p:spPr>
          <a:xfrm>
            <a:off x="4739446" y="3603949"/>
            <a:ext cx="3236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atin typeface="Antic"/>
                <a:ea typeface="Antic"/>
                <a:cs typeface="Antic"/>
                <a:sym typeface="Antic"/>
              </a:defRPr>
            </a:lvl2pPr>
            <a:lvl3pPr lvl="2" rtl="0" algn="ctr">
              <a:spcBef>
                <a:spcPts val="0"/>
              </a:spcBef>
              <a:spcAft>
                <a:spcPts val="0"/>
              </a:spcAft>
              <a:buSzPts val="2400"/>
              <a:buNone/>
              <a:defRPr sz="2400">
                <a:latin typeface="Antic"/>
                <a:ea typeface="Antic"/>
                <a:cs typeface="Antic"/>
                <a:sym typeface="Antic"/>
              </a:defRPr>
            </a:lvl3pPr>
            <a:lvl4pPr lvl="3" rtl="0" algn="ctr">
              <a:spcBef>
                <a:spcPts val="0"/>
              </a:spcBef>
              <a:spcAft>
                <a:spcPts val="0"/>
              </a:spcAft>
              <a:buSzPts val="2400"/>
              <a:buNone/>
              <a:defRPr sz="2400">
                <a:latin typeface="Antic"/>
                <a:ea typeface="Antic"/>
                <a:cs typeface="Antic"/>
                <a:sym typeface="Antic"/>
              </a:defRPr>
            </a:lvl4pPr>
            <a:lvl5pPr lvl="4" rtl="0" algn="ctr">
              <a:spcBef>
                <a:spcPts val="0"/>
              </a:spcBef>
              <a:spcAft>
                <a:spcPts val="0"/>
              </a:spcAft>
              <a:buSzPts val="2400"/>
              <a:buNone/>
              <a:defRPr sz="2400">
                <a:latin typeface="Antic"/>
                <a:ea typeface="Antic"/>
                <a:cs typeface="Antic"/>
                <a:sym typeface="Antic"/>
              </a:defRPr>
            </a:lvl5pPr>
            <a:lvl6pPr lvl="5" rtl="0" algn="ctr">
              <a:spcBef>
                <a:spcPts val="0"/>
              </a:spcBef>
              <a:spcAft>
                <a:spcPts val="0"/>
              </a:spcAft>
              <a:buSzPts val="2400"/>
              <a:buNone/>
              <a:defRPr sz="2400">
                <a:latin typeface="Antic"/>
                <a:ea typeface="Antic"/>
                <a:cs typeface="Antic"/>
                <a:sym typeface="Antic"/>
              </a:defRPr>
            </a:lvl6pPr>
            <a:lvl7pPr lvl="6" rtl="0" algn="ctr">
              <a:spcBef>
                <a:spcPts val="0"/>
              </a:spcBef>
              <a:spcAft>
                <a:spcPts val="0"/>
              </a:spcAft>
              <a:buSzPts val="2400"/>
              <a:buNone/>
              <a:defRPr sz="2400">
                <a:latin typeface="Antic"/>
                <a:ea typeface="Antic"/>
                <a:cs typeface="Antic"/>
                <a:sym typeface="Antic"/>
              </a:defRPr>
            </a:lvl7pPr>
            <a:lvl8pPr lvl="7" rtl="0" algn="ctr">
              <a:spcBef>
                <a:spcPts val="0"/>
              </a:spcBef>
              <a:spcAft>
                <a:spcPts val="0"/>
              </a:spcAft>
              <a:buSzPts val="2400"/>
              <a:buNone/>
              <a:defRPr sz="2400">
                <a:latin typeface="Antic"/>
                <a:ea typeface="Antic"/>
                <a:cs typeface="Antic"/>
                <a:sym typeface="Antic"/>
              </a:defRPr>
            </a:lvl8pPr>
            <a:lvl9pPr lvl="8" rtl="0" algn="ctr">
              <a:spcBef>
                <a:spcPts val="0"/>
              </a:spcBef>
              <a:spcAft>
                <a:spcPts val="0"/>
              </a:spcAft>
              <a:buSzPts val="2400"/>
              <a:buNone/>
              <a:defRPr sz="2400">
                <a:latin typeface="Antic"/>
                <a:ea typeface="Antic"/>
                <a:cs typeface="Antic"/>
                <a:sym typeface="Antic"/>
              </a:defRPr>
            </a:lvl9pPr>
          </a:lstStyle>
          <a:p/>
        </p:txBody>
      </p:sp>
      <p:sp>
        <p:nvSpPr>
          <p:cNvPr id="205" name="Google Shape;205;p13"/>
          <p:cNvSpPr txBox="1"/>
          <p:nvPr>
            <p:ph idx="14" type="subTitle"/>
          </p:nvPr>
        </p:nvSpPr>
        <p:spPr>
          <a:xfrm>
            <a:off x="5063725" y="3996024"/>
            <a:ext cx="2587500" cy="60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06" name="Google Shape;206;p13"/>
          <p:cNvSpPr txBox="1"/>
          <p:nvPr>
            <p:ph hasCustomPrompt="1" idx="15" type="title"/>
          </p:nvPr>
        </p:nvSpPr>
        <p:spPr>
          <a:xfrm>
            <a:off x="5768438" y="3044375"/>
            <a:ext cx="1178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grpSp>
        <p:nvGrpSpPr>
          <p:cNvPr id="207" name="Google Shape;207;p13"/>
          <p:cNvGrpSpPr/>
          <p:nvPr/>
        </p:nvGrpSpPr>
        <p:grpSpPr>
          <a:xfrm flipH="1" rot="-1112123">
            <a:off x="5564912" y="-76046"/>
            <a:ext cx="6166307" cy="5143324"/>
            <a:chOff x="243500" y="782850"/>
            <a:chExt cx="4953775" cy="4131950"/>
          </a:xfrm>
        </p:grpSpPr>
        <p:sp>
          <p:nvSpPr>
            <p:cNvPr id="208" name="Google Shape;208;p13"/>
            <p:cNvSpPr/>
            <p:nvPr/>
          </p:nvSpPr>
          <p:spPr>
            <a:xfrm>
              <a:off x="243500" y="917350"/>
              <a:ext cx="3810375" cy="3997450"/>
            </a:xfrm>
            <a:custGeom>
              <a:rect b="b" l="l" r="r" t="t"/>
              <a:pathLst>
                <a:path extrusionOk="0" fill="none" h="159898" w="152415">
                  <a:moveTo>
                    <a:pt x="0" y="0"/>
                  </a:moveTo>
                  <a:cubicBezTo>
                    <a:pt x="0" y="0"/>
                    <a:pt x="15875" y="8894"/>
                    <a:pt x="28212" y="36986"/>
                  </a:cubicBezTo>
                  <a:cubicBezTo>
                    <a:pt x="40572" y="65054"/>
                    <a:pt x="45282" y="98167"/>
                    <a:pt x="98119" y="113659"/>
                  </a:cubicBezTo>
                  <a:cubicBezTo>
                    <a:pt x="142397" y="126642"/>
                    <a:pt x="149426" y="142851"/>
                    <a:pt x="152415" y="159898"/>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a:off x="353475" y="910175"/>
              <a:ext cx="3760775" cy="3978325"/>
            </a:xfrm>
            <a:custGeom>
              <a:rect b="b" l="l" r="r" t="t"/>
              <a:pathLst>
                <a:path extrusionOk="0" fill="none" h="159133" w="150431">
                  <a:moveTo>
                    <a:pt x="0" y="0"/>
                  </a:moveTo>
                  <a:cubicBezTo>
                    <a:pt x="0" y="0"/>
                    <a:pt x="14704" y="9444"/>
                    <a:pt x="26467" y="37321"/>
                  </a:cubicBezTo>
                  <a:cubicBezTo>
                    <a:pt x="38253" y="65365"/>
                    <a:pt x="43298" y="98502"/>
                    <a:pt x="95442" y="114281"/>
                  </a:cubicBezTo>
                  <a:cubicBezTo>
                    <a:pt x="111938" y="119230"/>
                    <a:pt x="123486" y="124490"/>
                    <a:pt x="131591" y="130228"/>
                  </a:cubicBezTo>
                  <a:cubicBezTo>
                    <a:pt x="143879" y="138930"/>
                    <a:pt x="148613" y="149139"/>
                    <a:pt x="150430" y="159133"/>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a:off x="462850" y="903000"/>
              <a:ext cx="3711750" cy="3959800"/>
            </a:xfrm>
            <a:custGeom>
              <a:rect b="b" l="l" r="r" t="t"/>
              <a:pathLst>
                <a:path extrusionOk="0" fill="none" h="158392" w="148470">
                  <a:moveTo>
                    <a:pt x="0" y="0"/>
                  </a:moveTo>
                  <a:cubicBezTo>
                    <a:pt x="0" y="0"/>
                    <a:pt x="13556" y="9970"/>
                    <a:pt x="24745" y="37656"/>
                  </a:cubicBezTo>
                  <a:cubicBezTo>
                    <a:pt x="35958" y="65652"/>
                    <a:pt x="41338" y="98837"/>
                    <a:pt x="92764" y="114879"/>
                  </a:cubicBezTo>
                  <a:cubicBezTo>
                    <a:pt x="108902" y="119852"/>
                    <a:pt x="120521" y="124944"/>
                    <a:pt x="128865" y="130682"/>
                  </a:cubicBezTo>
                  <a:cubicBezTo>
                    <a:pt x="140628" y="138739"/>
                    <a:pt x="146701" y="148924"/>
                    <a:pt x="148470" y="158392"/>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572825" y="895825"/>
              <a:ext cx="3662150" cy="3940675"/>
            </a:xfrm>
            <a:custGeom>
              <a:rect b="b" l="l" r="r" t="t"/>
              <a:pathLst>
                <a:path extrusionOk="0" fill="none" h="157627" w="146486">
                  <a:moveTo>
                    <a:pt x="1" y="1"/>
                  </a:moveTo>
                  <a:cubicBezTo>
                    <a:pt x="1" y="1"/>
                    <a:pt x="12433" y="10496"/>
                    <a:pt x="23000" y="38014"/>
                  </a:cubicBezTo>
                  <a:cubicBezTo>
                    <a:pt x="33711" y="65939"/>
                    <a:pt x="39306" y="99291"/>
                    <a:pt x="90086" y="115501"/>
                  </a:cubicBezTo>
                  <a:cubicBezTo>
                    <a:pt x="105842" y="120521"/>
                    <a:pt x="117533" y="125423"/>
                    <a:pt x="126092" y="131113"/>
                  </a:cubicBezTo>
                  <a:cubicBezTo>
                    <a:pt x="137305" y="138596"/>
                    <a:pt x="144764" y="148733"/>
                    <a:pt x="146486" y="157627"/>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a:off x="682200" y="889250"/>
              <a:ext cx="3612550" cy="3921550"/>
            </a:xfrm>
            <a:custGeom>
              <a:rect b="b" l="l" r="r" t="t"/>
              <a:pathLst>
                <a:path extrusionOk="0" fill="none" h="156862" w="144502">
                  <a:moveTo>
                    <a:pt x="1" y="1"/>
                  </a:moveTo>
                  <a:cubicBezTo>
                    <a:pt x="1" y="1"/>
                    <a:pt x="11309" y="10998"/>
                    <a:pt x="21279" y="38325"/>
                  </a:cubicBezTo>
                  <a:cubicBezTo>
                    <a:pt x="31440" y="66202"/>
                    <a:pt x="37321" y="99650"/>
                    <a:pt x="87409" y="116098"/>
                  </a:cubicBezTo>
                  <a:cubicBezTo>
                    <a:pt x="102782" y="121143"/>
                    <a:pt x="114545" y="125853"/>
                    <a:pt x="123343" y="131543"/>
                  </a:cubicBezTo>
                  <a:cubicBezTo>
                    <a:pt x="133982" y="138429"/>
                    <a:pt x="142828" y="148494"/>
                    <a:pt x="144502" y="156862"/>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a:off x="792175" y="882075"/>
              <a:ext cx="3562950" cy="3902425"/>
            </a:xfrm>
            <a:custGeom>
              <a:rect b="b" l="l" r="r" t="t"/>
              <a:pathLst>
                <a:path extrusionOk="0" fill="none" h="156097" w="142518">
                  <a:moveTo>
                    <a:pt x="1" y="1"/>
                  </a:moveTo>
                  <a:cubicBezTo>
                    <a:pt x="1" y="1"/>
                    <a:pt x="10162" y="11548"/>
                    <a:pt x="19534" y="38684"/>
                  </a:cubicBezTo>
                  <a:cubicBezTo>
                    <a:pt x="29121" y="66489"/>
                    <a:pt x="35313" y="100008"/>
                    <a:pt x="84707" y="116696"/>
                  </a:cubicBezTo>
                  <a:cubicBezTo>
                    <a:pt x="99698" y="121789"/>
                    <a:pt x="111532" y="126307"/>
                    <a:pt x="120570" y="131973"/>
                  </a:cubicBezTo>
                  <a:cubicBezTo>
                    <a:pt x="130659" y="138309"/>
                    <a:pt x="140891" y="148279"/>
                    <a:pt x="142517" y="156097"/>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a:off x="902150" y="874900"/>
              <a:ext cx="3512750" cy="3883900"/>
            </a:xfrm>
            <a:custGeom>
              <a:rect b="b" l="l" r="r" t="t"/>
              <a:pathLst>
                <a:path extrusionOk="0" fill="none" h="155356" w="140510">
                  <a:moveTo>
                    <a:pt x="1" y="1"/>
                  </a:moveTo>
                  <a:cubicBezTo>
                    <a:pt x="1" y="1"/>
                    <a:pt x="9014" y="12074"/>
                    <a:pt x="17789" y="39043"/>
                  </a:cubicBezTo>
                  <a:cubicBezTo>
                    <a:pt x="26826" y="66800"/>
                    <a:pt x="33329" y="100367"/>
                    <a:pt x="82030" y="117342"/>
                  </a:cubicBezTo>
                  <a:cubicBezTo>
                    <a:pt x="96614" y="122410"/>
                    <a:pt x="108520" y="126762"/>
                    <a:pt x="117796" y="132428"/>
                  </a:cubicBezTo>
                  <a:cubicBezTo>
                    <a:pt x="127264" y="138214"/>
                    <a:pt x="138931" y="148088"/>
                    <a:pt x="140509" y="155356"/>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a:off x="1011550" y="867725"/>
              <a:ext cx="3463100" cy="3865375"/>
            </a:xfrm>
            <a:custGeom>
              <a:rect b="b" l="l" r="r" t="t"/>
              <a:pathLst>
                <a:path extrusionOk="0" fill="none" h="154615" w="138524">
                  <a:moveTo>
                    <a:pt x="0" y="1"/>
                  </a:moveTo>
                  <a:cubicBezTo>
                    <a:pt x="0" y="1"/>
                    <a:pt x="7866" y="12624"/>
                    <a:pt x="16042" y="39354"/>
                  </a:cubicBezTo>
                  <a:cubicBezTo>
                    <a:pt x="24554" y="67087"/>
                    <a:pt x="31344" y="100702"/>
                    <a:pt x="79351" y="117940"/>
                  </a:cubicBezTo>
                  <a:cubicBezTo>
                    <a:pt x="93577" y="123032"/>
                    <a:pt x="105507" y="127192"/>
                    <a:pt x="115046" y="132882"/>
                  </a:cubicBezTo>
                  <a:cubicBezTo>
                    <a:pt x="123916" y="138142"/>
                    <a:pt x="137018" y="147873"/>
                    <a:pt x="138524" y="154615"/>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
            <p:cNvSpPr/>
            <p:nvPr/>
          </p:nvSpPr>
          <p:spPr>
            <a:xfrm>
              <a:off x="1121525" y="860550"/>
              <a:ext cx="3413500" cy="3846250"/>
            </a:xfrm>
            <a:custGeom>
              <a:rect b="b" l="l" r="r" t="t"/>
              <a:pathLst>
                <a:path extrusionOk="0" fill="none" h="153850" w="136540">
                  <a:moveTo>
                    <a:pt x="0" y="1"/>
                  </a:moveTo>
                  <a:cubicBezTo>
                    <a:pt x="0" y="1"/>
                    <a:pt x="6694" y="13150"/>
                    <a:pt x="14297" y="39712"/>
                  </a:cubicBezTo>
                  <a:cubicBezTo>
                    <a:pt x="22235" y="67374"/>
                    <a:pt x="29336" y="101061"/>
                    <a:pt x="76650" y="118537"/>
                  </a:cubicBezTo>
                  <a:cubicBezTo>
                    <a:pt x="90516" y="123678"/>
                    <a:pt x="102494" y="127670"/>
                    <a:pt x="112273" y="133313"/>
                  </a:cubicBezTo>
                  <a:cubicBezTo>
                    <a:pt x="120545" y="138094"/>
                    <a:pt x="135081" y="147658"/>
                    <a:pt x="136540" y="153850"/>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p:nvPr/>
          </p:nvSpPr>
          <p:spPr>
            <a:xfrm>
              <a:off x="1230900" y="853400"/>
              <a:ext cx="3364500" cy="3827700"/>
            </a:xfrm>
            <a:custGeom>
              <a:rect b="b" l="l" r="r" t="t"/>
              <a:pathLst>
                <a:path extrusionOk="0" fill="none" h="153108" w="134580">
                  <a:moveTo>
                    <a:pt x="0" y="0"/>
                  </a:moveTo>
                  <a:cubicBezTo>
                    <a:pt x="0" y="0"/>
                    <a:pt x="5547" y="13699"/>
                    <a:pt x="12576" y="40046"/>
                  </a:cubicBezTo>
                  <a:cubicBezTo>
                    <a:pt x="19940" y="67684"/>
                    <a:pt x="27375" y="101394"/>
                    <a:pt x="73972" y="119158"/>
                  </a:cubicBezTo>
                  <a:cubicBezTo>
                    <a:pt x="87456" y="124298"/>
                    <a:pt x="99482" y="128124"/>
                    <a:pt x="109524" y="133742"/>
                  </a:cubicBezTo>
                  <a:cubicBezTo>
                    <a:pt x="117150" y="138046"/>
                    <a:pt x="133169" y="147465"/>
                    <a:pt x="134579" y="153108"/>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
            <p:cNvSpPr/>
            <p:nvPr/>
          </p:nvSpPr>
          <p:spPr>
            <a:xfrm>
              <a:off x="1340875" y="846825"/>
              <a:ext cx="3314900" cy="3807975"/>
            </a:xfrm>
            <a:custGeom>
              <a:rect b="b" l="l" r="r" t="t"/>
              <a:pathLst>
                <a:path extrusionOk="0" fill="none" h="152319" w="132596">
                  <a:moveTo>
                    <a:pt x="1" y="0"/>
                  </a:moveTo>
                  <a:cubicBezTo>
                    <a:pt x="1" y="0"/>
                    <a:pt x="4400" y="14225"/>
                    <a:pt x="10831" y="40357"/>
                  </a:cubicBezTo>
                  <a:cubicBezTo>
                    <a:pt x="17621" y="67947"/>
                    <a:pt x="25367" y="101705"/>
                    <a:pt x="71295" y="119756"/>
                  </a:cubicBezTo>
                  <a:cubicBezTo>
                    <a:pt x="84396" y="124896"/>
                    <a:pt x="96446" y="128554"/>
                    <a:pt x="106750" y="134172"/>
                  </a:cubicBezTo>
                  <a:cubicBezTo>
                    <a:pt x="113755" y="137974"/>
                    <a:pt x="131208" y="147226"/>
                    <a:pt x="132595" y="152319"/>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3"/>
            <p:cNvSpPr/>
            <p:nvPr/>
          </p:nvSpPr>
          <p:spPr>
            <a:xfrm>
              <a:off x="1450250" y="839650"/>
              <a:ext cx="3265275" cy="3789450"/>
            </a:xfrm>
            <a:custGeom>
              <a:rect b="b" l="l" r="r" t="t"/>
              <a:pathLst>
                <a:path extrusionOk="0" fill="none" h="151578" w="130611">
                  <a:moveTo>
                    <a:pt x="1" y="0"/>
                  </a:moveTo>
                  <a:cubicBezTo>
                    <a:pt x="1" y="0"/>
                    <a:pt x="3252" y="14775"/>
                    <a:pt x="9110" y="40716"/>
                  </a:cubicBezTo>
                  <a:cubicBezTo>
                    <a:pt x="15326" y="68234"/>
                    <a:pt x="23407" y="102016"/>
                    <a:pt x="68617" y="120354"/>
                  </a:cubicBezTo>
                  <a:cubicBezTo>
                    <a:pt x="81336" y="125518"/>
                    <a:pt x="93434" y="129008"/>
                    <a:pt x="104001" y="134603"/>
                  </a:cubicBezTo>
                  <a:cubicBezTo>
                    <a:pt x="110361" y="137950"/>
                    <a:pt x="129296" y="147011"/>
                    <a:pt x="130611" y="151578"/>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
            <p:cNvSpPr/>
            <p:nvPr/>
          </p:nvSpPr>
          <p:spPr>
            <a:xfrm>
              <a:off x="1560225" y="832475"/>
              <a:ext cx="3215675" cy="3770325"/>
            </a:xfrm>
            <a:custGeom>
              <a:rect b="b" l="l" r="r" t="t"/>
              <a:pathLst>
                <a:path extrusionOk="0" fill="none" h="150813" w="128627">
                  <a:moveTo>
                    <a:pt x="1" y="0"/>
                  </a:moveTo>
                  <a:cubicBezTo>
                    <a:pt x="1" y="0"/>
                    <a:pt x="2081" y="15325"/>
                    <a:pt x="7364" y="41051"/>
                  </a:cubicBezTo>
                  <a:cubicBezTo>
                    <a:pt x="13007" y="68545"/>
                    <a:pt x="21399" y="102351"/>
                    <a:pt x="65939" y="120975"/>
                  </a:cubicBezTo>
                  <a:cubicBezTo>
                    <a:pt x="78276" y="126140"/>
                    <a:pt x="90374" y="129487"/>
                    <a:pt x="101228" y="135057"/>
                  </a:cubicBezTo>
                  <a:cubicBezTo>
                    <a:pt x="106918" y="137974"/>
                    <a:pt x="127336" y="146796"/>
                    <a:pt x="128627" y="150813"/>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
            <p:cNvSpPr/>
            <p:nvPr/>
          </p:nvSpPr>
          <p:spPr>
            <a:xfrm>
              <a:off x="1669600" y="825300"/>
              <a:ext cx="3166675" cy="3751800"/>
            </a:xfrm>
            <a:custGeom>
              <a:rect b="b" l="l" r="r" t="t"/>
              <a:pathLst>
                <a:path extrusionOk="0" fill="none" h="150072" w="126667">
                  <a:moveTo>
                    <a:pt x="1" y="0"/>
                  </a:moveTo>
                  <a:cubicBezTo>
                    <a:pt x="1" y="0"/>
                    <a:pt x="909" y="15851"/>
                    <a:pt x="5643" y="41409"/>
                  </a:cubicBezTo>
                  <a:cubicBezTo>
                    <a:pt x="10712" y="68832"/>
                    <a:pt x="19438" y="102662"/>
                    <a:pt x="63262" y="121597"/>
                  </a:cubicBezTo>
                  <a:cubicBezTo>
                    <a:pt x="75240" y="126761"/>
                    <a:pt x="87337" y="129965"/>
                    <a:pt x="98479" y="135488"/>
                  </a:cubicBezTo>
                  <a:cubicBezTo>
                    <a:pt x="103499" y="137974"/>
                    <a:pt x="125423" y="146605"/>
                    <a:pt x="126666" y="150072"/>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p:nvPr/>
          </p:nvSpPr>
          <p:spPr>
            <a:xfrm>
              <a:off x="1773025" y="818125"/>
              <a:ext cx="3123025" cy="3733275"/>
            </a:xfrm>
            <a:custGeom>
              <a:rect b="b" l="l" r="r" t="t"/>
              <a:pathLst>
                <a:path extrusionOk="0" fill="none" h="149331" w="124921">
                  <a:moveTo>
                    <a:pt x="263" y="0"/>
                  </a:moveTo>
                  <a:cubicBezTo>
                    <a:pt x="263" y="0"/>
                    <a:pt x="0" y="16401"/>
                    <a:pt x="4136" y="41744"/>
                  </a:cubicBezTo>
                  <a:cubicBezTo>
                    <a:pt x="8631" y="69143"/>
                    <a:pt x="17716" y="102973"/>
                    <a:pt x="60822" y="122195"/>
                  </a:cubicBezTo>
                  <a:cubicBezTo>
                    <a:pt x="72418" y="127383"/>
                    <a:pt x="84539" y="130467"/>
                    <a:pt x="95967" y="135918"/>
                  </a:cubicBezTo>
                  <a:cubicBezTo>
                    <a:pt x="100319" y="138022"/>
                    <a:pt x="123725" y="146390"/>
                    <a:pt x="124920" y="149331"/>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
            <p:cNvSpPr/>
            <p:nvPr/>
          </p:nvSpPr>
          <p:spPr>
            <a:xfrm>
              <a:off x="1853100" y="810950"/>
              <a:ext cx="3103300" cy="3714750"/>
            </a:xfrm>
            <a:custGeom>
              <a:rect b="b" l="l" r="r" t="t"/>
              <a:pathLst>
                <a:path extrusionOk="0" fill="none" h="148590" w="124132">
                  <a:moveTo>
                    <a:pt x="1459" y="1"/>
                  </a:moveTo>
                  <a:cubicBezTo>
                    <a:pt x="1459" y="1"/>
                    <a:pt x="1" y="16951"/>
                    <a:pt x="3611" y="42079"/>
                  </a:cubicBezTo>
                  <a:cubicBezTo>
                    <a:pt x="7508" y="69454"/>
                    <a:pt x="16952" y="103260"/>
                    <a:pt x="59341" y="122817"/>
                  </a:cubicBezTo>
                  <a:cubicBezTo>
                    <a:pt x="70554" y="127981"/>
                    <a:pt x="82651" y="130993"/>
                    <a:pt x="94390" y="136373"/>
                  </a:cubicBezTo>
                  <a:cubicBezTo>
                    <a:pt x="98072" y="138046"/>
                    <a:pt x="123008" y="146199"/>
                    <a:pt x="124132" y="148590"/>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
            <p:cNvSpPr/>
            <p:nvPr/>
          </p:nvSpPr>
          <p:spPr>
            <a:xfrm>
              <a:off x="1933800" y="804375"/>
              <a:ext cx="3082975" cy="3694425"/>
            </a:xfrm>
            <a:custGeom>
              <a:rect b="b" l="l" r="r" t="t"/>
              <a:pathLst>
                <a:path extrusionOk="0" fill="none" h="147777" w="123319">
                  <a:moveTo>
                    <a:pt x="2606" y="1"/>
                  </a:moveTo>
                  <a:cubicBezTo>
                    <a:pt x="2606" y="1"/>
                    <a:pt x="0" y="17477"/>
                    <a:pt x="3037" y="42414"/>
                  </a:cubicBezTo>
                  <a:cubicBezTo>
                    <a:pt x="6360" y="69717"/>
                    <a:pt x="16138" y="103523"/>
                    <a:pt x="57810" y="123390"/>
                  </a:cubicBezTo>
                  <a:cubicBezTo>
                    <a:pt x="68665" y="128578"/>
                    <a:pt x="80738" y="131519"/>
                    <a:pt x="92788" y="136779"/>
                  </a:cubicBezTo>
                  <a:cubicBezTo>
                    <a:pt x="95776" y="138070"/>
                    <a:pt x="122219" y="145936"/>
                    <a:pt x="123319" y="147777"/>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
            <p:cNvSpPr/>
            <p:nvPr/>
          </p:nvSpPr>
          <p:spPr>
            <a:xfrm>
              <a:off x="2013900" y="797200"/>
              <a:ext cx="3063250" cy="3675900"/>
            </a:xfrm>
            <a:custGeom>
              <a:rect b="b" l="l" r="r" t="t"/>
              <a:pathLst>
                <a:path extrusionOk="0" fill="none" h="147036" w="122530">
                  <a:moveTo>
                    <a:pt x="3801" y="1"/>
                  </a:moveTo>
                  <a:cubicBezTo>
                    <a:pt x="3801" y="1"/>
                    <a:pt x="0" y="18027"/>
                    <a:pt x="2487" y="42748"/>
                  </a:cubicBezTo>
                  <a:cubicBezTo>
                    <a:pt x="5212" y="70004"/>
                    <a:pt x="15397" y="103786"/>
                    <a:pt x="56328" y="124012"/>
                  </a:cubicBezTo>
                  <a:cubicBezTo>
                    <a:pt x="66799" y="129176"/>
                    <a:pt x="78801" y="132189"/>
                    <a:pt x="91234" y="137209"/>
                  </a:cubicBezTo>
                  <a:cubicBezTo>
                    <a:pt x="93529" y="138142"/>
                    <a:pt x="121477" y="145721"/>
                    <a:pt x="122529" y="147036"/>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
            <p:cNvSpPr/>
            <p:nvPr/>
          </p:nvSpPr>
          <p:spPr>
            <a:xfrm>
              <a:off x="2093375" y="790025"/>
              <a:ext cx="3043550" cy="3657375"/>
            </a:xfrm>
            <a:custGeom>
              <a:rect b="b" l="l" r="r" t="t"/>
              <a:pathLst>
                <a:path extrusionOk="0" fill="none" h="146295" w="121742">
                  <a:moveTo>
                    <a:pt x="4998" y="1"/>
                  </a:moveTo>
                  <a:cubicBezTo>
                    <a:pt x="4998" y="1"/>
                    <a:pt x="1" y="18554"/>
                    <a:pt x="1937" y="43083"/>
                  </a:cubicBezTo>
                  <a:cubicBezTo>
                    <a:pt x="4041" y="70315"/>
                    <a:pt x="14680" y="104001"/>
                    <a:pt x="54846" y="124634"/>
                  </a:cubicBezTo>
                  <a:cubicBezTo>
                    <a:pt x="64959" y="129774"/>
                    <a:pt x="76794" y="133097"/>
                    <a:pt x="89656" y="137664"/>
                  </a:cubicBezTo>
                  <a:cubicBezTo>
                    <a:pt x="91282" y="138238"/>
                    <a:pt x="120737" y="145530"/>
                    <a:pt x="121741" y="146295"/>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3"/>
            <p:cNvSpPr/>
            <p:nvPr/>
          </p:nvSpPr>
          <p:spPr>
            <a:xfrm>
              <a:off x="1444875" y="782850"/>
              <a:ext cx="3752400" cy="3638850"/>
            </a:xfrm>
            <a:custGeom>
              <a:rect b="b" l="l" r="r" t="t"/>
              <a:pathLst>
                <a:path extrusionOk="0" fill="none" h="145554" w="150096">
                  <a:moveTo>
                    <a:pt x="35337" y="1"/>
                  </a:moveTo>
                  <a:cubicBezTo>
                    <a:pt x="35337" y="1"/>
                    <a:pt x="1" y="109357"/>
                    <a:pt x="117222" y="138118"/>
                  </a:cubicBezTo>
                  <a:cubicBezTo>
                    <a:pt x="118155" y="138333"/>
                    <a:pt x="149139" y="145314"/>
                    <a:pt x="150096" y="145554"/>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13"/>
          <p:cNvSpPr/>
          <p:nvPr/>
        </p:nvSpPr>
        <p:spPr>
          <a:xfrm>
            <a:off x="5530825" y="75575"/>
            <a:ext cx="374400" cy="3744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3"/>
          <p:cNvSpPr/>
          <p:nvPr/>
        </p:nvSpPr>
        <p:spPr>
          <a:xfrm>
            <a:off x="8588550" y="2271800"/>
            <a:ext cx="176400" cy="1764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3"/>
          <p:cNvSpPr/>
          <p:nvPr/>
        </p:nvSpPr>
        <p:spPr>
          <a:xfrm>
            <a:off x="2608225" y="-431100"/>
            <a:ext cx="713700" cy="713700"/>
          </a:xfrm>
          <a:prstGeom prst="ellipse">
            <a:avLst/>
          </a:prstGeom>
          <a:noFill/>
          <a:ln cap="flat" cmpd="sng" w="1143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3"/>
          <p:cNvSpPr/>
          <p:nvPr/>
        </p:nvSpPr>
        <p:spPr>
          <a:xfrm>
            <a:off x="4316625" y="4717125"/>
            <a:ext cx="845100" cy="845100"/>
          </a:xfrm>
          <a:prstGeom prst="ellipse">
            <a:avLst/>
          </a:prstGeom>
          <a:no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
          <p:cNvSpPr/>
          <p:nvPr/>
        </p:nvSpPr>
        <p:spPr>
          <a:xfrm>
            <a:off x="256627" y="4375700"/>
            <a:ext cx="456600" cy="456600"/>
          </a:xfrm>
          <a:prstGeom prst="mathMultiply">
            <a:avLst>
              <a:gd fmla="val 20743" name="adj1"/>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3"/>
          <p:cNvSpPr/>
          <p:nvPr/>
        </p:nvSpPr>
        <p:spPr>
          <a:xfrm>
            <a:off x="713225" y="1153128"/>
            <a:ext cx="2547000" cy="366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bg>
      <p:bgPr>
        <a:gradFill>
          <a:gsLst>
            <a:gs pos="0">
              <a:schemeClr val="lt1"/>
            </a:gs>
            <a:gs pos="50000">
              <a:schemeClr val="dk2"/>
            </a:gs>
            <a:gs pos="100000">
              <a:schemeClr val="lt2"/>
            </a:gs>
          </a:gsLst>
          <a:lin ang="13500032" scaled="0"/>
        </a:gradFill>
      </p:bgPr>
    </p:bg>
    <p:spTree>
      <p:nvGrpSpPr>
        <p:cNvPr id="234" name="Shape 234"/>
        <p:cNvGrpSpPr/>
        <p:nvPr/>
      </p:nvGrpSpPr>
      <p:grpSpPr>
        <a:xfrm>
          <a:off x="0" y="0"/>
          <a:ext cx="0" cy="0"/>
          <a:chOff x="0" y="0"/>
          <a:chExt cx="0" cy="0"/>
        </a:xfrm>
      </p:grpSpPr>
      <p:sp>
        <p:nvSpPr>
          <p:cNvPr id="235" name="Google Shape;235;p14"/>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6" name="Google Shape;236;p14"/>
          <p:cNvSpPr txBox="1"/>
          <p:nvPr>
            <p:ph idx="2" type="title"/>
          </p:nvPr>
        </p:nvSpPr>
        <p:spPr>
          <a:xfrm>
            <a:off x="881075" y="2516050"/>
            <a:ext cx="2333100" cy="49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atin typeface="Antic"/>
                <a:ea typeface="Antic"/>
                <a:cs typeface="Antic"/>
                <a:sym typeface="Antic"/>
              </a:defRPr>
            </a:lvl2pPr>
            <a:lvl3pPr lvl="2" rtl="0" algn="ctr">
              <a:spcBef>
                <a:spcPts val="0"/>
              </a:spcBef>
              <a:spcAft>
                <a:spcPts val="0"/>
              </a:spcAft>
              <a:buSzPts val="2400"/>
              <a:buNone/>
              <a:defRPr sz="2400">
                <a:latin typeface="Antic"/>
                <a:ea typeface="Antic"/>
                <a:cs typeface="Antic"/>
                <a:sym typeface="Antic"/>
              </a:defRPr>
            </a:lvl3pPr>
            <a:lvl4pPr lvl="3" rtl="0" algn="ctr">
              <a:spcBef>
                <a:spcPts val="0"/>
              </a:spcBef>
              <a:spcAft>
                <a:spcPts val="0"/>
              </a:spcAft>
              <a:buSzPts val="2400"/>
              <a:buNone/>
              <a:defRPr sz="2400">
                <a:latin typeface="Antic"/>
                <a:ea typeface="Antic"/>
                <a:cs typeface="Antic"/>
                <a:sym typeface="Antic"/>
              </a:defRPr>
            </a:lvl4pPr>
            <a:lvl5pPr lvl="4" rtl="0" algn="ctr">
              <a:spcBef>
                <a:spcPts val="0"/>
              </a:spcBef>
              <a:spcAft>
                <a:spcPts val="0"/>
              </a:spcAft>
              <a:buSzPts val="2400"/>
              <a:buNone/>
              <a:defRPr sz="2400">
                <a:latin typeface="Antic"/>
                <a:ea typeface="Antic"/>
                <a:cs typeface="Antic"/>
                <a:sym typeface="Antic"/>
              </a:defRPr>
            </a:lvl5pPr>
            <a:lvl6pPr lvl="5" rtl="0" algn="ctr">
              <a:spcBef>
                <a:spcPts val="0"/>
              </a:spcBef>
              <a:spcAft>
                <a:spcPts val="0"/>
              </a:spcAft>
              <a:buSzPts val="2400"/>
              <a:buNone/>
              <a:defRPr sz="2400">
                <a:latin typeface="Antic"/>
                <a:ea typeface="Antic"/>
                <a:cs typeface="Antic"/>
                <a:sym typeface="Antic"/>
              </a:defRPr>
            </a:lvl6pPr>
            <a:lvl7pPr lvl="6" rtl="0" algn="ctr">
              <a:spcBef>
                <a:spcPts val="0"/>
              </a:spcBef>
              <a:spcAft>
                <a:spcPts val="0"/>
              </a:spcAft>
              <a:buSzPts val="2400"/>
              <a:buNone/>
              <a:defRPr sz="2400">
                <a:latin typeface="Antic"/>
                <a:ea typeface="Antic"/>
                <a:cs typeface="Antic"/>
                <a:sym typeface="Antic"/>
              </a:defRPr>
            </a:lvl7pPr>
            <a:lvl8pPr lvl="7" rtl="0" algn="ctr">
              <a:spcBef>
                <a:spcPts val="0"/>
              </a:spcBef>
              <a:spcAft>
                <a:spcPts val="0"/>
              </a:spcAft>
              <a:buSzPts val="2400"/>
              <a:buNone/>
              <a:defRPr sz="2400">
                <a:latin typeface="Antic"/>
                <a:ea typeface="Antic"/>
                <a:cs typeface="Antic"/>
                <a:sym typeface="Antic"/>
              </a:defRPr>
            </a:lvl8pPr>
            <a:lvl9pPr lvl="8" rtl="0" algn="ctr">
              <a:spcBef>
                <a:spcPts val="0"/>
              </a:spcBef>
              <a:spcAft>
                <a:spcPts val="0"/>
              </a:spcAft>
              <a:buSzPts val="2400"/>
              <a:buNone/>
              <a:defRPr sz="2400">
                <a:latin typeface="Antic"/>
                <a:ea typeface="Antic"/>
                <a:cs typeface="Antic"/>
                <a:sym typeface="Antic"/>
              </a:defRPr>
            </a:lvl9pPr>
          </a:lstStyle>
          <a:p/>
        </p:txBody>
      </p:sp>
      <p:sp>
        <p:nvSpPr>
          <p:cNvPr id="237" name="Google Shape;237;p14"/>
          <p:cNvSpPr txBox="1"/>
          <p:nvPr>
            <p:ph idx="1" type="subTitle"/>
          </p:nvPr>
        </p:nvSpPr>
        <p:spPr>
          <a:xfrm>
            <a:off x="881075" y="2908124"/>
            <a:ext cx="2333100" cy="84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38" name="Google Shape;238;p14"/>
          <p:cNvSpPr txBox="1"/>
          <p:nvPr>
            <p:ph idx="3" type="title"/>
          </p:nvPr>
        </p:nvSpPr>
        <p:spPr>
          <a:xfrm>
            <a:off x="3405489" y="2516050"/>
            <a:ext cx="2333100" cy="49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atin typeface="Antic"/>
                <a:ea typeface="Antic"/>
                <a:cs typeface="Antic"/>
                <a:sym typeface="Antic"/>
              </a:defRPr>
            </a:lvl2pPr>
            <a:lvl3pPr lvl="2" rtl="0" algn="ctr">
              <a:spcBef>
                <a:spcPts val="0"/>
              </a:spcBef>
              <a:spcAft>
                <a:spcPts val="0"/>
              </a:spcAft>
              <a:buSzPts val="2400"/>
              <a:buNone/>
              <a:defRPr sz="2400">
                <a:latin typeface="Antic"/>
                <a:ea typeface="Antic"/>
                <a:cs typeface="Antic"/>
                <a:sym typeface="Antic"/>
              </a:defRPr>
            </a:lvl3pPr>
            <a:lvl4pPr lvl="3" rtl="0" algn="ctr">
              <a:spcBef>
                <a:spcPts val="0"/>
              </a:spcBef>
              <a:spcAft>
                <a:spcPts val="0"/>
              </a:spcAft>
              <a:buSzPts val="2400"/>
              <a:buNone/>
              <a:defRPr sz="2400">
                <a:latin typeface="Antic"/>
                <a:ea typeface="Antic"/>
                <a:cs typeface="Antic"/>
                <a:sym typeface="Antic"/>
              </a:defRPr>
            </a:lvl4pPr>
            <a:lvl5pPr lvl="4" rtl="0" algn="ctr">
              <a:spcBef>
                <a:spcPts val="0"/>
              </a:spcBef>
              <a:spcAft>
                <a:spcPts val="0"/>
              </a:spcAft>
              <a:buSzPts val="2400"/>
              <a:buNone/>
              <a:defRPr sz="2400">
                <a:latin typeface="Antic"/>
                <a:ea typeface="Antic"/>
                <a:cs typeface="Antic"/>
                <a:sym typeface="Antic"/>
              </a:defRPr>
            </a:lvl5pPr>
            <a:lvl6pPr lvl="5" rtl="0" algn="ctr">
              <a:spcBef>
                <a:spcPts val="0"/>
              </a:spcBef>
              <a:spcAft>
                <a:spcPts val="0"/>
              </a:spcAft>
              <a:buSzPts val="2400"/>
              <a:buNone/>
              <a:defRPr sz="2400">
                <a:latin typeface="Antic"/>
                <a:ea typeface="Antic"/>
                <a:cs typeface="Antic"/>
                <a:sym typeface="Antic"/>
              </a:defRPr>
            </a:lvl6pPr>
            <a:lvl7pPr lvl="6" rtl="0" algn="ctr">
              <a:spcBef>
                <a:spcPts val="0"/>
              </a:spcBef>
              <a:spcAft>
                <a:spcPts val="0"/>
              </a:spcAft>
              <a:buSzPts val="2400"/>
              <a:buNone/>
              <a:defRPr sz="2400">
                <a:latin typeface="Antic"/>
                <a:ea typeface="Antic"/>
                <a:cs typeface="Antic"/>
                <a:sym typeface="Antic"/>
              </a:defRPr>
            </a:lvl7pPr>
            <a:lvl8pPr lvl="7" rtl="0" algn="ctr">
              <a:spcBef>
                <a:spcPts val="0"/>
              </a:spcBef>
              <a:spcAft>
                <a:spcPts val="0"/>
              </a:spcAft>
              <a:buSzPts val="2400"/>
              <a:buNone/>
              <a:defRPr sz="2400">
                <a:latin typeface="Antic"/>
                <a:ea typeface="Antic"/>
                <a:cs typeface="Antic"/>
                <a:sym typeface="Antic"/>
              </a:defRPr>
            </a:lvl8pPr>
            <a:lvl9pPr lvl="8" rtl="0" algn="ctr">
              <a:spcBef>
                <a:spcPts val="0"/>
              </a:spcBef>
              <a:spcAft>
                <a:spcPts val="0"/>
              </a:spcAft>
              <a:buSzPts val="2400"/>
              <a:buNone/>
              <a:defRPr sz="2400">
                <a:latin typeface="Antic"/>
                <a:ea typeface="Antic"/>
                <a:cs typeface="Antic"/>
                <a:sym typeface="Antic"/>
              </a:defRPr>
            </a:lvl9pPr>
          </a:lstStyle>
          <a:p/>
        </p:txBody>
      </p:sp>
      <p:sp>
        <p:nvSpPr>
          <p:cNvPr id="239" name="Google Shape;239;p14"/>
          <p:cNvSpPr txBox="1"/>
          <p:nvPr>
            <p:ph idx="4" type="subTitle"/>
          </p:nvPr>
        </p:nvSpPr>
        <p:spPr>
          <a:xfrm>
            <a:off x="3405489" y="2908124"/>
            <a:ext cx="2333100" cy="84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40" name="Google Shape;240;p14"/>
          <p:cNvSpPr txBox="1"/>
          <p:nvPr>
            <p:ph idx="5" type="title"/>
          </p:nvPr>
        </p:nvSpPr>
        <p:spPr>
          <a:xfrm>
            <a:off x="5929902" y="2516050"/>
            <a:ext cx="2333100" cy="49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atin typeface="Antic"/>
                <a:ea typeface="Antic"/>
                <a:cs typeface="Antic"/>
                <a:sym typeface="Antic"/>
              </a:defRPr>
            </a:lvl2pPr>
            <a:lvl3pPr lvl="2" rtl="0" algn="ctr">
              <a:spcBef>
                <a:spcPts val="0"/>
              </a:spcBef>
              <a:spcAft>
                <a:spcPts val="0"/>
              </a:spcAft>
              <a:buSzPts val="2400"/>
              <a:buNone/>
              <a:defRPr sz="2400">
                <a:latin typeface="Antic"/>
                <a:ea typeface="Antic"/>
                <a:cs typeface="Antic"/>
                <a:sym typeface="Antic"/>
              </a:defRPr>
            </a:lvl3pPr>
            <a:lvl4pPr lvl="3" rtl="0" algn="ctr">
              <a:spcBef>
                <a:spcPts val="0"/>
              </a:spcBef>
              <a:spcAft>
                <a:spcPts val="0"/>
              </a:spcAft>
              <a:buSzPts val="2400"/>
              <a:buNone/>
              <a:defRPr sz="2400">
                <a:latin typeface="Antic"/>
                <a:ea typeface="Antic"/>
                <a:cs typeface="Antic"/>
                <a:sym typeface="Antic"/>
              </a:defRPr>
            </a:lvl4pPr>
            <a:lvl5pPr lvl="4" rtl="0" algn="ctr">
              <a:spcBef>
                <a:spcPts val="0"/>
              </a:spcBef>
              <a:spcAft>
                <a:spcPts val="0"/>
              </a:spcAft>
              <a:buSzPts val="2400"/>
              <a:buNone/>
              <a:defRPr sz="2400">
                <a:latin typeface="Antic"/>
                <a:ea typeface="Antic"/>
                <a:cs typeface="Antic"/>
                <a:sym typeface="Antic"/>
              </a:defRPr>
            </a:lvl5pPr>
            <a:lvl6pPr lvl="5" rtl="0" algn="ctr">
              <a:spcBef>
                <a:spcPts val="0"/>
              </a:spcBef>
              <a:spcAft>
                <a:spcPts val="0"/>
              </a:spcAft>
              <a:buSzPts val="2400"/>
              <a:buNone/>
              <a:defRPr sz="2400">
                <a:latin typeface="Antic"/>
                <a:ea typeface="Antic"/>
                <a:cs typeface="Antic"/>
                <a:sym typeface="Antic"/>
              </a:defRPr>
            </a:lvl6pPr>
            <a:lvl7pPr lvl="6" rtl="0" algn="ctr">
              <a:spcBef>
                <a:spcPts val="0"/>
              </a:spcBef>
              <a:spcAft>
                <a:spcPts val="0"/>
              </a:spcAft>
              <a:buSzPts val="2400"/>
              <a:buNone/>
              <a:defRPr sz="2400">
                <a:latin typeface="Antic"/>
                <a:ea typeface="Antic"/>
                <a:cs typeface="Antic"/>
                <a:sym typeface="Antic"/>
              </a:defRPr>
            </a:lvl7pPr>
            <a:lvl8pPr lvl="7" rtl="0" algn="ctr">
              <a:spcBef>
                <a:spcPts val="0"/>
              </a:spcBef>
              <a:spcAft>
                <a:spcPts val="0"/>
              </a:spcAft>
              <a:buSzPts val="2400"/>
              <a:buNone/>
              <a:defRPr sz="2400">
                <a:latin typeface="Antic"/>
                <a:ea typeface="Antic"/>
                <a:cs typeface="Antic"/>
                <a:sym typeface="Antic"/>
              </a:defRPr>
            </a:lvl8pPr>
            <a:lvl9pPr lvl="8" rtl="0" algn="ctr">
              <a:spcBef>
                <a:spcPts val="0"/>
              </a:spcBef>
              <a:spcAft>
                <a:spcPts val="0"/>
              </a:spcAft>
              <a:buSzPts val="2400"/>
              <a:buNone/>
              <a:defRPr sz="2400">
                <a:latin typeface="Antic"/>
                <a:ea typeface="Antic"/>
                <a:cs typeface="Antic"/>
                <a:sym typeface="Antic"/>
              </a:defRPr>
            </a:lvl9pPr>
          </a:lstStyle>
          <a:p/>
        </p:txBody>
      </p:sp>
      <p:sp>
        <p:nvSpPr>
          <p:cNvPr id="241" name="Google Shape;241;p14"/>
          <p:cNvSpPr txBox="1"/>
          <p:nvPr>
            <p:ph idx="6" type="subTitle"/>
          </p:nvPr>
        </p:nvSpPr>
        <p:spPr>
          <a:xfrm>
            <a:off x="5929902" y="2908124"/>
            <a:ext cx="2333100" cy="84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42" name="Google Shape;242;p14"/>
          <p:cNvSpPr/>
          <p:nvPr/>
        </p:nvSpPr>
        <p:spPr>
          <a:xfrm>
            <a:off x="8630627" y="3549000"/>
            <a:ext cx="456600" cy="456600"/>
          </a:xfrm>
          <a:prstGeom prst="mathMultiply">
            <a:avLst>
              <a:gd fmla="val 20743" name="adj1"/>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246125" y="2339650"/>
            <a:ext cx="176400" cy="1764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p:nvPr/>
        </p:nvSpPr>
        <p:spPr>
          <a:xfrm>
            <a:off x="2094600" y="4680200"/>
            <a:ext cx="713700" cy="713700"/>
          </a:xfrm>
          <a:prstGeom prst="ellipse">
            <a:avLst/>
          </a:prstGeom>
          <a:noFill/>
          <a:ln cap="flat" cmpd="sng" w="1143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p:nvPr/>
        </p:nvSpPr>
        <p:spPr>
          <a:xfrm>
            <a:off x="8506300" y="213775"/>
            <a:ext cx="845100" cy="845100"/>
          </a:xfrm>
          <a:prstGeom prst="ellipse">
            <a:avLst/>
          </a:prstGeom>
          <a:no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3837613" y="99163"/>
            <a:ext cx="342300" cy="3423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a:off x="713225" y="1153128"/>
            <a:ext cx="2547000" cy="366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_3">
    <p:bg>
      <p:bgPr>
        <a:gradFill>
          <a:gsLst>
            <a:gs pos="0">
              <a:schemeClr val="lt1"/>
            </a:gs>
            <a:gs pos="50000">
              <a:schemeClr val="dk2"/>
            </a:gs>
            <a:gs pos="100000">
              <a:schemeClr val="lt2"/>
            </a:gs>
          </a:gsLst>
          <a:lin ang="13500032" scaled="0"/>
        </a:gradFill>
      </p:bgPr>
    </p:bg>
    <p:spTree>
      <p:nvGrpSpPr>
        <p:cNvPr id="248" name="Shape 248"/>
        <p:cNvGrpSpPr/>
        <p:nvPr/>
      </p:nvGrpSpPr>
      <p:grpSpPr>
        <a:xfrm>
          <a:off x="0" y="0"/>
          <a:ext cx="0" cy="0"/>
          <a:chOff x="0" y="0"/>
          <a:chExt cx="0" cy="0"/>
        </a:xfrm>
      </p:grpSpPr>
      <p:sp>
        <p:nvSpPr>
          <p:cNvPr id="249" name="Google Shape;249;p15"/>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0" name="Google Shape;250;p15"/>
          <p:cNvSpPr txBox="1"/>
          <p:nvPr>
            <p:ph idx="2" type="title"/>
          </p:nvPr>
        </p:nvSpPr>
        <p:spPr>
          <a:xfrm>
            <a:off x="881075" y="3442725"/>
            <a:ext cx="2333100" cy="49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atin typeface="Antic"/>
                <a:ea typeface="Antic"/>
                <a:cs typeface="Antic"/>
                <a:sym typeface="Antic"/>
              </a:defRPr>
            </a:lvl2pPr>
            <a:lvl3pPr lvl="2" rtl="0" algn="ctr">
              <a:spcBef>
                <a:spcPts val="0"/>
              </a:spcBef>
              <a:spcAft>
                <a:spcPts val="0"/>
              </a:spcAft>
              <a:buSzPts val="2400"/>
              <a:buNone/>
              <a:defRPr sz="2400">
                <a:latin typeface="Antic"/>
                <a:ea typeface="Antic"/>
                <a:cs typeface="Antic"/>
                <a:sym typeface="Antic"/>
              </a:defRPr>
            </a:lvl3pPr>
            <a:lvl4pPr lvl="3" rtl="0" algn="ctr">
              <a:spcBef>
                <a:spcPts val="0"/>
              </a:spcBef>
              <a:spcAft>
                <a:spcPts val="0"/>
              </a:spcAft>
              <a:buSzPts val="2400"/>
              <a:buNone/>
              <a:defRPr sz="2400">
                <a:latin typeface="Antic"/>
                <a:ea typeface="Antic"/>
                <a:cs typeface="Antic"/>
                <a:sym typeface="Antic"/>
              </a:defRPr>
            </a:lvl4pPr>
            <a:lvl5pPr lvl="4" rtl="0" algn="ctr">
              <a:spcBef>
                <a:spcPts val="0"/>
              </a:spcBef>
              <a:spcAft>
                <a:spcPts val="0"/>
              </a:spcAft>
              <a:buSzPts val="2400"/>
              <a:buNone/>
              <a:defRPr sz="2400">
                <a:latin typeface="Antic"/>
                <a:ea typeface="Antic"/>
                <a:cs typeface="Antic"/>
                <a:sym typeface="Antic"/>
              </a:defRPr>
            </a:lvl5pPr>
            <a:lvl6pPr lvl="5" rtl="0" algn="ctr">
              <a:spcBef>
                <a:spcPts val="0"/>
              </a:spcBef>
              <a:spcAft>
                <a:spcPts val="0"/>
              </a:spcAft>
              <a:buSzPts val="2400"/>
              <a:buNone/>
              <a:defRPr sz="2400">
                <a:latin typeface="Antic"/>
                <a:ea typeface="Antic"/>
                <a:cs typeface="Antic"/>
                <a:sym typeface="Antic"/>
              </a:defRPr>
            </a:lvl6pPr>
            <a:lvl7pPr lvl="6" rtl="0" algn="ctr">
              <a:spcBef>
                <a:spcPts val="0"/>
              </a:spcBef>
              <a:spcAft>
                <a:spcPts val="0"/>
              </a:spcAft>
              <a:buSzPts val="2400"/>
              <a:buNone/>
              <a:defRPr sz="2400">
                <a:latin typeface="Antic"/>
                <a:ea typeface="Antic"/>
                <a:cs typeface="Antic"/>
                <a:sym typeface="Antic"/>
              </a:defRPr>
            </a:lvl7pPr>
            <a:lvl8pPr lvl="7" rtl="0" algn="ctr">
              <a:spcBef>
                <a:spcPts val="0"/>
              </a:spcBef>
              <a:spcAft>
                <a:spcPts val="0"/>
              </a:spcAft>
              <a:buSzPts val="2400"/>
              <a:buNone/>
              <a:defRPr sz="2400">
                <a:latin typeface="Antic"/>
                <a:ea typeface="Antic"/>
                <a:cs typeface="Antic"/>
                <a:sym typeface="Antic"/>
              </a:defRPr>
            </a:lvl8pPr>
            <a:lvl9pPr lvl="8" rtl="0" algn="ctr">
              <a:spcBef>
                <a:spcPts val="0"/>
              </a:spcBef>
              <a:spcAft>
                <a:spcPts val="0"/>
              </a:spcAft>
              <a:buSzPts val="2400"/>
              <a:buNone/>
              <a:defRPr sz="2400">
                <a:latin typeface="Antic"/>
                <a:ea typeface="Antic"/>
                <a:cs typeface="Antic"/>
                <a:sym typeface="Antic"/>
              </a:defRPr>
            </a:lvl9pPr>
          </a:lstStyle>
          <a:p/>
        </p:txBody>
      </p:sp>
      <p:sp>
        <p:nvSpPr>
          <p:cNvPr id="251" name="Google Shape;251;p15"/>
          <p:cNvSpPr txBox="1"/>
          <p:nvPr>
            <p:ph idx="1" type="subTitle"/>
          </p:nvPr>
        </p:nvSpPr>
        <p:spPr>
          <a:xfrm>
            <a:off x="881075" y="3834800"/>
            <a:ext cx="2333100" cy="61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52" name="Google Shape;252;p15"/>
          <p:cNvSpPr txBox="1"/>
          <p:nvPr>
            <p:ph idx="3" type="title"/>
          </p:nvPr>
        </p:nvSpPr>
        <p:spPr>
          <a:xfrm>
            <a:off x="3405489" y="3442725"/>
            <a:ext cx="2333100" cy="49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atin typeface="Antic"/>
                <a:ea typeface="Antic"/>
                <a:cs typeface="Antic"/>
                <a:sym typeface="Antic"/>
              </a:defRPr>
            </a:lvl2pPr>
            <a:lvl3pPr lvl="2" rtl="0" algn="ctr">
              <a:spcBef>
                <a:spcPts val="0"/>
              </a:spcBef>
              <a:spcAft>
                <a:spcPts val="0"/>
              </a:spcAft>
              <a:buSzPts val="2400"/>
              <a:buNone/>
              <a:defRPr sz="2400">
                <a:latin typeface="Antic"/>
                <a:ea typeface="Antic"/>
                <a:cs typeface="Antic"/>
                <a:sym typeface="Antic"/>
              </a:defRPr>
            </a:lvl3pPr>
            <a:lvl4pPr lvl="3" rtl="0" algn="ctr">
              <a:spcBef>
                <a:spcPts val="0"/>
              </a:spcBef>
              <a:spcAft>
                <a:spcPts val="0"/>
              </a:spcAft>
              <a:buSzPts val="2400"/>
              <a:buNone/>
              <a:defRPr sz="2400">
                <a:latin typeface="Antic"/>
                <a:ea typeface="Antic"/>
                <a:cs typeface="Antic"/>
                <a:sym typeface="Antic"/>
              </a:defRPr>
            </a:lvl4pPr>
            <a:lvl5pPr lvl="4" rtl="0" algn="ctr">
              <a:spcBef>
                <a:spcPts val="0"/>
              </a:spcBef>
              <a:spcAft>
                <a:spcPts val="0"/>
              </a:spcAft>
              <a:buSzPts val="2400"/>
              <a:buNone/>
              <a:defRPr sz="2400">
                <a:latin typeface="Antic"/>
                <a:ea typeface="Antic"/>
                <a:cs typeface="Antic"/>
                <a:sym typeface="Antic"/>
              </a:defRPr>
            </a:lvl5pPr>
            <a:lvl6pPr lvl="5" rtl="0" algn="ctr">
              <a:spcBef>
                <a:spcPts val="0"/>
              </a:spcBef>
              <a:spcAft>
                <a:spcPts val="0"/>
              </a:spcAft>
              <a:buSzPts val="2400"/>
              <a:buNone/>
              <a:defRPr sz="2400">
                <a:latin typeface="Antic"/>
                <a:ea typeface="Antic"/>
                <a:cs typeface="Antic"/>
                <a:sym typeface="Antic"/>
              </a:defRPr>
            </a:lvl6pPr>
            <a:lvl7pPr lvl="6" rtl="0" algn="ctr">
              <a:spcBef>
                <a:spcPts val="0"/>
              </a:spcBef>
              <a:spcAft>
                <a:spcPts val="0"/>
              </a:spcAft>
              <a:buSzPts val="2400"/>
              <a:buNone/>
              <a:defRPr sz="2400">
                <a:latin typeface="Antic"/>
                <a:ea typeface="Antic"/>
                <a:cs typeface="Antic"/>
                <a:sym typeface="Antic"/>
              </a:defRPr>
            </a:lvl7pPr>
            <a:lvl8pPr lvl="7" rtl="0" algn="ctr">
              <a:spcBef>
                <a:spcPts val="0"/>
              </a:spcBef>
              <a:spcAft>
                <a:spcPts val="0"/>
              </a:spcAft>
              <a:buSzPts val="2400"/>
              <a:buNone/>
              <a:defRPr sz="2400">
                <a:latin typeface="Antic"/>
                <a:ea typeface="Antic"/>
                <a:cs typeface="Antic"/>
                <a:sym typeface="Antic"/>
              </a:defRPr>
            </a:lvl8pPr>
            <a:lvl9pPr lvl="8" rtl="0" algn="ctr">
              <a:spcBef>
                <a:spcPts val="0"/>
              </a:spcBef>
              <a:spcAft>
                <a:spcPts val="0"/>
              </a:spcAft>
              <a:buSzPts val="2400"/>
              <a:buNone/>
              <a:defRPr sz="2400">
                <a:latin typeface="Antic"/>
                <a:ea typeface="Antic"/>
                <a:cs typeface="Antic"/>
                <a:sym typeface="Antic"/>
              </a:defRPr>
            </a:lvl9pPr>
          </a:lstStyle>
          <a:p/>
        </p:txBody>
      </p:sp>
      <p:sp>
        <p:nvSpPr>
          <p:cNvPr id="253" name="Google Shape;253;p15"/>
          <p:cNvSpPr txBox="1"/>
          <p:nvPr>
            <p:ph idx="4" type="subTitle"/>
          </p:nvPr>
        </p:nvSpPr>
        <p:spPr>
          <a:xfrm>
            <a:off x="3405488" y="3834800"/>
            <a:ext cx="2333100" cy="61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54" name="Google Shape;254;p15"/>
          <p:cNvSpPr txBox="1"/>
          <p:nvPr>
            <p:ph idx="5" type="title"/>
          </p:nvPr>
        </p:nvSpPr>
        <p:spPr>
          <a:xfrm>
            <a:off x="5929902" y="3442725"/>
            <a:ext cx="2333100" cy="49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atin typeface="Antic"/>
                <a:ea typeface="Antic"/>
                <a:cs typeface="Antic"/>
                <a:sym typeface="Antic"/>
              </a:defRPr>
            </a:lvl2pPr>
            <a:lvl3pPr lvl="2" rtl="0" algn="ctr">
              <a:spcBef>
                <a:spcPts val="0"/>
              </a:spcBef>
              <a:spcAft>
                <a:spcPts val="0"/>
              </a:spcAft>
              <a:buSzPts val="2400"/>
              <a:buNone/>
              <a:defRPr sz="2400">
                <a:latin typeface="Antic"/>
                <a:ea typeface="Antic"/>
                <a:cs typeface="Antic"/>
                <a:sym typeface="Antic"/>
              </a:defRPr>
            </a:lvl3pPr>
            <a:lvl4pPr lvl="3" rtl="0" algn="ctr">
              <a:spcBef>
                <a:spcPts val="0"/>
              </a:spcBef>
              <a:spcAft>
                <a:spcPts val="0"/>
              </a:spcAft>
              <a:buSzPts val="2400"/>
              <a:buNone/>
              <a:defRPr sz="2400">
                <a:latin typeface="Antic"/>
                <a:ea typeface="Antic"/>
                <a:cs typeface="Antic"/>
                <a:sym typeface="Antic"/>
              </a:defRPr>
            </a:lvl4pPr>
            <a:lvl5pPr lvl="4" rtl="0" algn="ctr">
              <a:spcBef>
                <a:spcPts val="0"/>
              </a:spcBef>
              <a:spcAft>
                <a:spcPts val="0"/>
              </a:spcAft>
              <a:buSzPts val="2400"/>
              <a:buNone/>
              <a:defRPr sz="2400">
                <a:latin typeface="Antic"/>
                <a:ea typeface="Antic"/>
                <a:cs typeface="Antic"/>
                <a:sym typeface="Antic"/>
              </a:defRPr>
            </a:lvl5pPr>
            <a:lvl6pPr lvl="5" rtl="0" algn="ctr">
              <a:spcBef>
                <a:spcPts val="0"/>
              </a:spcBef>
              <a:spcAft>
                <a:spcPts val="0"/>
              </a:spcAft>
              <a:buSzPts val="2400"/>
              <a:buNone/>
              <a:defRPr sz="2400">
                <a:latin typeface="Antic"/>
                <a:ea typeface="Antic"/>
                <a:cs typeface="Antic"/>
                <a:sym typeface="Antic"/>
              </a:defRPr>
            </a:lvl6pPr>
            <a:lvl7pPr lvl="6" rtl="0" algn="ctr">
              <a:spcBef>
                <a:spcPts val="0"/>
              </a:spcBef>
              <a:spcAft>
                <a:spcPts val="0"/>
              </a:spcAft>
              <a:buSzPts val="2400"/>
              <a:buNone/>
              <a:defRPr sz="2400">
                <a:latin typeface="Antic"/>
                <a:ea typeface="Antic"/>
                <a:cs typeface="Antic"/>
                <a:sym typeface="Antic"/>
              </a:defRPr>
            </a:lvl7pPr>
            <a:lvl8pPr lvl="7" rtl="0" algn="ctr">
              <a:spcBef>
                <a:spcPts val="0"/>
              </a:spcBef>
              <a:spcAft>
                <a:spcPts val="0"/>
              </a:spcAft>
              <a:buSzPts val="2400"/>
              <a:buNone/>
              <a:defRPr sz="2400">
                <a:latin typeface="Antic"/>
                <a:ea typeface="Antic"/>
                <a:cs typeface="Antic"/>
                <a:sym typeface="Antic"/>
              </a:defRPr>
            </a:lvl8pPr>
            <a:lvl9pPr lvl="8" rtl="0" algn="ctr">
              <a:spcBef>
                <a:spcPts val="0"/>
              </a:spcBef>
              <a:spcAft>
                <a:spcPts val="0"/>
              </a:spcAft>
              <a:buSzPts val="2400"/>
              <a:buNone/>
              <a:defRPr sz="2400">
                <a:latin typeface="Antic"/>
                <a:ea typeface="Antic"/>
                <a:cs typeface="Antic"/>
                <a:sym typeface="Antic"/>
              </a:defRPr>
            </a:lvl9pPr>
          </a:lstStyle>
          <a:p/>
        </p:txBody>
      </p:sp>
      <p:sp>
        <p:nvSpPr>
          <p:cNvPr id="255" name="Google Shape;255;p15"/>
          <p:cNvSpPr txBox="1"/>
          <p:nvPr>
            <p:ph idx="6" type="subTitle"/>
          </p:nvPr>
        </p:nvSpPr>
        <p:spPr>
          <a:xfrm>
            <a:off x="5929901" y="3834800"/>
            <a:ext cx="2333100" cy="61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56" name="Google Shape;256;p15"/>
          <p:cNvSpPr/>
          <p:nvPr/>
        </p:nvSpPr>
        <p:spPr>
          <a:xfrm>
            <a:off x="6787625" y="47750"/>
            <a:ext cx="456600" cy="4566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a:off x="8554902" y="2221650"/>
            <a:ext cx="456600" cy="456600"/>
          </a:xfrm>
          <a:prstGeom prst="mathMultiply">
            <a:avLst>
              <a:gd fmla="val 20743" name="adj1"/>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a:off x="2671550" y="-363600"/>
            <a:ext cx="713700" cy="713700"/>
          </a:xfrm>
          <a:prstGeom prst="ellipse">
            <a:avLst/>
          </a:prstGeom>
          <a:noFill/>
          <a:ln cap="flat" cmpd="sng" w="1143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a:off x="6544500" y="4724600"/>
            <a:ext cx="845100" cy="845100"/>
          </a:xfrm>
          <a:prstGeom prst="ellipse">
            <a:avLst/>
          </a:prstGeom>
          <a:no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a:off x="316075" y="3253150"/>
            <a:ext cx="176400" cy="1764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a:off x="713225" y="1153128"/>
            <a:ext cx="2547000" cy="366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_3_2">
    <p:bg>
      <p:bgPr>
        <a:gradFill>
          <a:gsLst>
            <a:gs pos="0">
              <a:schemeClr val="lt1"/>
            </a:gs>
            <a:gs pos="50000">
              <a:schemeClr val="dk2"/>
            </a:gs>
            <a:gs pos="100000">
              <a:schemeClr val="lt2"/>
            </a:gs>
          </a:gsLst>
          <a:lin ang="13500032" scaled="0"/>
        </a:gradFill>
      </p:bgPr>
    </p:bg>
    <p:spTree>
      <p:nvGrpSpPr>
        <p:cNvPr id="262" name="Shape 262"/>
        <p:cNvGrpSpPr/>
        <p:nvPr/>
      </p:nvGrpSpPr>
      <p:grpSpPr>
        <a:xfrm>
          <a:off x="0" y="0"/>
          <a:ext cx="0" cy="0"/>
          <a:chOff x="0" y="0"/>
          <a:chExt cx="0" cy="0"/>
        </a:xfrm>
      </p:grpSpPr>
      <p:sp>
        <p:nvSpPr>
          <p:cNvPr id="263" name="Google Shape;263;p16"/>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4" name="Google Shape;264;p16"/>
          <p:cNvSpPr txBox="1"/>
          <p:nvPr>
            <p:ph idx="2" type="title"/>
          </p:nvPr>
        </p:nvSpPr>
        <p:spPr>
          <a:xfrm>
            <a:off x="1885368" y="3290325"/>
            <a:ext cx="2333100" cy="49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atin typeface="Antic"/>
                <a:ea typeface="Antic"/>
                <a:cs typeface="Antic"/>
                <a:sym typeface="Antic"/>
              </a:defRPr>
            </a:lvl2pPr>
            <a:lvl3pPr lvl="2" rtl="0" algn="ctr">
              <a:spcBef>
                <a:spcPts val="0"/>
              </a:spcBef>
              <a:spcAft>
                <a:spcPts val="0"/>
              </a:spcAft>
              <a:buSzPts val="2400"/>
              <a:buNone/>
              <a:defRPr sz="2400">
                <a:latin typeface="Antic"/>
                <a:ea typeface="Antic"/>
                <a:cs typeface="Antic"/>
                <a:sym typeface="Antic"/>
              </a:defRPr>
            </a:lvl3pPr>
            <a:lvl4pPr lvl="3" rtl="0" algn="ctr">
              <a:spcBef>
                <a:spcPts val="0"/>
              </a:spcBef>
              <a:spcAft>
                <a:spcPts val="0"/>
              </a:spcAft>
              <a:buSzPts val="2400"/>
              <a:buNone/>
              <a:defRPr sz="2400">
                <a:latin typeface="Antic"/>
                <a:ea typeface="Antic"/>
                <a:cs typeface="Antic"/>
                <a:sym typeface="Antic"/>
              </a:defRPr>
            </a:lvl4pPr>
            <a:lvl5pPr lvl="4" rtl="0" algn="ctr">
              <a:spcBef>
                <a:spcPts val="0"/>
              </a:spcBef>
              <a:spcAft>
                <a:spcPts val="0"/>
              </a:spcAft>
              <a:buSzPts val="2400"/>
              <a:buNone/>
              <a:defRPr sz="2400">
                <a:latin typeface="Antic"/>
                <a:ea typeface="Antic"/>
                <a:cs typeface="Antic"/>
                <a:sym typeface="Antic"/>
              </a:defRPr>
            </a:lvl5pPr>
            <a:lvl6pPr lvl="5" rtl="0" algn="ctr">
              <a:spcBef>
                <a:spcPts val="0"/>
              </a:spcBef>
              <a:spcAft>
                <a:spcPts val="0"/>
              </a:spcAft>
              <a:buSzPts val="2400"/>
              <a:buNone/>
              <a:defRPr sz="2400">
                <a:latin typeface="Antic"/>
                <a:ea typeface="Antic"/>
                <a:cs typeface="Antic"/>
                <a:sym typeface="Antic"/>
              </a:defRPr>
            </a:lvl6pPr>
            <a:lvl7pPr lvl="6" rtl="0" algn="ctr">
              <a:spcBef>
                <a:spcPts val="0"/>
              </a:spcBef>
              <a:spcAft>
                <a:spcPts val="0"/>
              </a:spcAft>
              <a:buSzPts val="2400"/>
              <a:buNone/>
              <a:defRPr sz="2400">
                <a:latin typeface="Antic"/>
                <a:ea typeface="Antic"/>
                <a:cs typeface="Antic"/>
                <a:sym typeface="Antic"/>
              </a:defRPr>
            </a:lvl7pPr>
            <a:lvl8pPr lvl="7" rtl="0" algn="ctr">
              <a:spcBef>
                <a:spcPts val="0"/>
              </a:spcBef>
              <a:spcAft>
                <a:spcPts val="0"/>
              </a:spcAft>
              <a:buSzPts val="2400"/>
              <a:buNone/>
              <a:defRPr sz="2400">
                <a:latin typeface="Antic"/>
                <a:ea typeface="Antic"/>
                <a:cs typeface="Antic"/>
                <a:sym typeface="Antic"/>
              </a:defRPr>
            </a:lvl8pPr>
            <a:lvl9pPr lvl="8" rtl="0" algn="ctr">
              <a:spcBef>
                <a:spcPts val="0"/>
              </a:spcBef>
              <a:spcAft>
                <a:spcPts val="0"/>
              </a:spcAft>
              <a:buSzPts val="2400"/>
              <a:buNone/>
              <a:defRPr sz="2400">
                <a:latin typeface="Antic"/>
                <a:ea typeface="Antic"/>
                <a:cs typeface="Antic"/>
                <a:sym typeface="Antic"/>
              </a:defRPr>
            </a:lvl9pPr>
          </a:lstStyle>
          <a:p/>
        </p:txBody>
      </p:sp>
      <p:sp>
        <p:nvSpPr>
          <p:cNvPr id="265" name="Google Shape;265;p16"/>
          <p:cNvSpPr txBox="1"/>
          <p:nvPr>
            <p:ph idx="1" type="subTitle"/>
          </p:nvPr>
        </p:nvSpPr>
        <p:spPr>
          <a:xfrm>
            <a:off x="1885368" y="3682400"/>
            <a:ext cx="2333100" cy="62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66" name="Google Shape;266;p16"/>
          <p:cNvSpPr txBox="1"/>
          <p:nvPr>
            <p:ph idx="3" type="title"/>
          </p:nvPr>
        </p:nvSpPr>
        <p:spPr>
          <a:xfrm>
            <a:off x="4925532" y="3290325"/>
            <a:ext cx="2333100" cy="49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atin typeface="Antic"/>
                <a:ea typeface="Antic"/>
                <a:cs typeface="Antic"/>
                <a:sym typeface="Antic"/>
              </a:defRPr>
            </a:lvl2pPr>
            <a:lvl3pPr lvl="2" rtl="0" algn="ctr">
              <a:spcBef>
                <a:spcPts val="0"/>
              </a:spcBef>
              <a:spcAft>
                <a:spcPts val="0"/>
              </a:spcAft>
              <a:buSzPts val="2400"/>
              <a:buNone/>
              <a:defRPr sz="2400">
                <a:latin typeface="Antic"/>
                <a:ea typeface="Antic"/>
                <a:cs typeface="Antic"/>
                <a:sym typeface="Antic"/>
              </a:defRPr>
            </a:lvl3pPr>
            <a:lvl4pPr lvl="3" rtl="0" algn="ctr">
              <a:spcBef>
                <a:spcPts val="0"/>
              </a:spcBef>
              <a:spcAft>
                <a:spcPts val="0"/>
              </a:spcAft>
              <a:buSzPts val="2400"/>
              <a:buNone/>
              <a:defRPr sz="2400">
                <a:latin typeface="Antic"/>
                <a:ea typeface="Antic"/>
                <a:cs typeface="Antic"/>
                <a:sym typeface="Antic"/>
              </a:defRPr>
            </a:lvl4pPr>
            <a:lvl5pPr lvl="4" rtl="0" algn="ctr">
              <a:spcBef>
                <a:spcPts val="0"/>
              </a:spcBef>
              <a:spcAft>
                <a:spcPts val="0"/>
              </a:spcAft>
              <a:buSzPts val="2400"/>
              <a:buNone/>
              <a:defRPr sz="2400">
                <a:latin typeface="Antic"/>
                <a:ea typeface="Antic"/>
                <a:cs typeface="Antic"/>
                <a:sym typeface="Antic"/>
              </a:defRPr>
            </a:lvl5pPr>
            <a:lvl6pPr lvl="5" rtl="0" algn="ctr">
              <a:spcBef>
                <a:spcPts val="0"/>
              </a:spcBef>
              <a:spcAft>
                <a:spcPts val="0"/>
              </a:spcAft>
              <a:buSzPts val="2400"/>
              <a:buNone/>
              <a:defRPr sz="2400">
                <a:latin typeface="Antic"/>
                <a:ea typeface="Antic"/>
                <a:cs typeface="Antic"/>
                <a:sym typeface="Antic"/>
              </a:defRPr>
            </a:lvl6pPr>
            <a:lvl7pPr lvl="6" rtl="0" algn="ctr">
              <a:spcBef>
                <a:spcPts val="0"/>
              </a:spcBef>
              <a:spcAft>
                <a:spcPts val="0"/>
              </a:spcAft>
              <a:buSzPts val="2400"/>
              <a:buNone/>
              <a:defRPr sz="2400">
                <a:latin typeface="Antic"/>
                <a:ea typeface="Antic"/>
                <a:cs typeface="Antic"/>
                <a:sym typeface="Antic"/>
              </a:defRPr>
            </a:lvl7pPr>
            <a:lvl8pPr lvl="7" rtl="0" algn="ctr">
              <a:spcBef>
                <a:spcPts val="0"/>
              </a:spcBef>
              <a:spcAft>
                <a:spcPts val="0"/>
              </a:spcAft>
              <a:buSzPts val="2400"/>
              <a:buNone/>
              <a:defRPr sz="2400">
                <a:latin typeface="Antic"/>
                <a:ea typeface="Antic"/>
                <a:cs typeface="Antic"/>
                <a:sym typeface="Antic"/>
              </a:defRPr>
            </a:lvl8pPr>
            <a:lvl9pPr lvl="8" rtl="0" algn="ctr">
              <a:spcBef>
                <a:spcPts val="0"/>
              </a:spcBef>
              <a:spcAft>
                <a:spcPts val="0"/>
              </a:spcAft>
              <a:buSzPts val="2400"/>
              <a:buNone/>
              <a:defRPr sz="2400">
                <a:latin typeface="Antic"/>
                <a:ea typeface="Antic"/>
                <a:cs typeface="Antic"/>
                <a:sym typeface="Antic"/>
              </a:defRPr>
            </a:lvl9pPr>
          </a:lstStyle>
          <a:p/>
        </p:txBody>
      </p:sp>
      <p:sp>
        <p:nvSpPr>
          <p:cNvPr id="267" name="Google Shape;267;p16"/>
          <p:cNvSpPr txBox="1"/>
          <p:nvPr>
            <p:ph idx="4" type="subTitle"/>
          </p:nvPr>
        </p:nvSpPr>
        <p:spPr>
          <a:xfrm>
            <a:off x="4925531" y="3682400"/>
            <a:ext cx="2333100" cy="62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68" name="Google Shape;268;p16"/>
          <p:cNvSpPr/>
          <p:nvPr/>
        </p:nvSpPr>
        <p:spPr>
          <a:xfrm>
            <a:off x="6679102" y="4632225"/>
            <a:ext cx="456600" cy="456600"/>
          </a:xfrm>
          <a:prstGeom prst="mathMultiply">
            <a:avLst>
              <a:gd fmla="val 20743" name="adj1"/>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a:off x="231525" y="2740950"/>
            <a:ext cx="176400" cy="1764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a:off x="8680700" y="1738975"/>
            <a:ext cx="713700" cy="713700"/>
          </a:xfrm>
          <a:prstGeom prst="ellipse">
            <a:avLst/>
          </a:prstGeom>
          <a:noFill/>
          <a:ln cap="flat" cmpd="sng" w="1143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a:off x="2939100" y="4724600"/>
            <a:ext cx="845100" cy="845100"/>
          </a:xfrm>
          <a:prstGeom prst="ellipse">
            <a:avLst/>
          </a:prstGeom>
          <a:no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5016250" y="89925"/>
            <a:ext cx="374100" cy="3741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a:off x="713225" y="1153128"/>
            <a:ext cx="2547000" cy="366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_3_2_1">
    <p:bg>
      <p:bgPr>
        <a:gradFill>
          <a:gsLst>
            <a:gs pos="0">
              <a:schemeClr val="lt1"/>
            </a:gs>
            <a:gs pos="50000">
              <a:schemeClr val="dk2"/>
            </a:gs>
            <a:gs pos="100000">
              <a:schemeClr val="lt2"/>
            </a:gs>
          </a:gsLst>
          <a:lin ang="13500032" scaled="0"/>
        </a:gradFill>
      </p:bgPr>
    </p:bg>
    <p:spTree>
      <p:nvGrpSpPr>
        <p:cNvPr id="274" name="Shape 274"/>
        <p:cNvGrpSpPr/>
        <p:nvPr/>
      </p:nvGrpSpPr>
      <p:grpSpPr>
        <a:xfrm>
          <a:off x="0" y="0"/>
          <a:ext cx="0" cy="0"/>
          <a:chOff x="0" y="0"/>
          <a:chExt cx="0" cy="0"/>
        </a:xfrm>
      </p:grpSpPr>
      <p:sp>
        <p:nvSpPr>
          <p:cNvPr id="275" name="Google Shape;275;p17"/>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6" name="Google Shape;276;p17"/>
          <p:cNvSpPr txBox="1"/>
          <p:nvPr>
            <p:ph idx="1" type="subTitle"/>
          </p:nvPr>
        </p:nvSpPr>
        <p:spPr>
          <a:xfrm>
            <a:off x="741400" y="1187600"/>
            <a:ext cx="3816300" cy="3416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a:lvl1pPr>
            <a:lvl2pPr lvl="1" rtl="0" algn="ctr">
              <a:spcBef>
                <a:spcPts val="0"/>
              </a:spcBef>
              <a:spcAft>
                <a:spcPts val="0"/>
              </a:spcAft>
              <a:buSzPts val="1600"/>
              <a:buChar char="○"/>
              <a:defRPr/>
            </a:lvl2pPr>
            <a:lvl3pPr lvl="2" rtl="0" algn="ctr">
              <a:spcBef>
                <a:spcPts val="0"/>
              </a:spcBef>
              <a:spcAft>
                <a:spcPts val="0"/>
              </a:spcAft>
              <a:buSzPts val="1600"/>
              <a:buChar char="■"/>
              <a:defRPr/>
            </a:lvl3pPr>
            <a:lvl4pPr lvl="3" rtl="0" algn="ctr">
              <a:spcBef>
                <a:spcPts val="0"/>
              </a:spcBef>
              <a:spcAft>
                <a:spcPts val="0"/>
              </a:spcAft>
              <a:buSzPts val="1600"/>
              <a:buChar char="●"/>
              <a:defRPr/>
            </a:lvl4pPr>
            <a:lvl5pPr lvl="4" rtl="0" algn="ctr">
              <a:spcBef>
                <a:spcPts val="0"/>
              </a:spcBef>
              <a:spcAft>
                <a:spcPts val="0"/>
              </a:spcAft>
              <a:buSzPts val="1600"/>
              <a:buChar char="○"/>
              <a:defRPr/>
            </a:lvl5pPr>
            <a:lvl6pPr lvl="5" rtl="0" algn="ctr">
              <a:spcBef>
                <a:spcPts val="0"/>
              </a:spcBef>
              <a:spcAft>
                <a:spcPts val="0"/>
              </a:spcAft>
              <a:buSzPts val="1600"/>
              <a:buChar char="■"/>
              <a:defRPr/>
            </a:lvl6pPr>
            <a:lvl7pPr lvl="6" rtl="0" algn="ctr">
              <a:spcBef>
                <a:spcPts val="0"/>
              </a:spcBef>
              <a:spcAft>
                <a:spcPts val="0"/>
              </a:spcAft>
              <a:buSzPts val="1600"/>
              <a:buChar char="●"/>
              <a:defRPr/>
            </a:lvl7pPr>
            <a:lvl8pPr lvl="7" rtl="0" algn="ctr">
              <a:spcBef>
                <a:spcPts val="0"/>
              </a:spcBef>
              <a:spcAft>
                <a:spcPts val="0"/>
              </a:spcAft>
              <a:buSzPts val="1600"/>
              <a:buChar char="○"/>
              <a:defRPr/>
            </a:lvl8pPr>
            <a:lvl9pPr lvl="8" rtl="0" algn="ctr">
              <a:spcBef>
                <a:spcPts val="0"/>
              </a:spcBef>
              <a:spcAft>
                <a:spcPts val="0"/>
              </a:spcAft>
              <a:buSzPts val="1600"/>
              <a:buChar char="■"/>
              <a:defRPr/>
            </a:lvl9pPr>
          </a:lstStyle>
          <a:p/>
        </p:txBody>
      </p:sp>
      <p:sp>
        <p:nvSpPr>
          <p:cNvPr id="277" name="Google Shape;277;p17"/>
          <p:cNvSpPr txBox="1"/>
          <p:nvPr>
            <p:ph idx="2" type="subTitle"/>
          </p:nvPr>
        </p:nvSpPr>
        <p:spPr>
          <a:xfrm>
            <a:off x="4614475" y="1187600"/>
            <a:ext cx="3816300" cy="341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Char char="●"/>
              <a:defRPr sz="1400"/>
            </a:lvl1pPr>
            <a:lvl2pPr lvl="1" rtl="0" algn="ctr">
              <a:spcBef>
                <a:spcPts val="0"/>
              </a:spcBef>
              <a:spcAft>
                <a:spcPts val="0"/>
              </a:spcAft>
              <a:buSzPts val="1600"/>
              <a:buChar char="○"/>
              <a:defRPr/>
            </a:lvl2pPr>
            <a:lvl3pPr lvl="2" rtl="0" algn="ctr">
              <a:spcBef>
                <a:spcPts val="0"/>
              </a:spcBef>
              <a:spcAft>
                <a:spcPts val="0"/>
              </a:spcAft>
              <a:buSzPts val="1600"/>
              <a:buChar char="■"/>
              <a:defRPr/>
            </a:lvl3pPr>
            <a:lvl4pPr lvl="3" rtl="0" algn="ctr">
              <a:spcBef>
                <a:spcPts val="0"/>
              </a:spcBef>
              <a:spcAft>
                <a:spcPts val="0"/>
              </a:spcAft>
              <a:buSzPts val="1600"/>
              <a:buChar char="●"/>
              <a:defRPr/>
            </a:lvl4pPr>
            <a:lvl5pPr lvl="4" rtl="0" algn="ctr">
              <a:spcBef>
                <a:spcPts val="0"/>
              </a:spcBef>
              <a:spcAft>
                <a:spcPts val="0"/>
              </a:spcAft>
              <a:buSzPts val="1600"/>
              <a:buChar char="○"/>
              <a:defRPr/>
            </a:lvl5pPr>
            <a:lvl6pPr lvl="5" rtl="0" algn="ctr">
              <a:spcBef>
                <a:spcPts val="0"/>
              </a:spcBef>
              <a:spcAft>
                <a:spcPts val="0"/>
              </a:spcAft>
              <a:buSzPts val="1600"/>
              <a:buChar char="■"/>
              <a:defRPr/>
            </a:lvl6pPr>
            <a:lvl7pPr lvl="6" rtl="0" algn="ctr">
              <a:spcBef>
                <a:spcPts val="0"/>
              </a:spcBef>
              <a:spcAft>
                <a:spcPts val="0"/>
              </a:spcAft>
              <a:buSzPts val="1600"/>
              <a:buChar char="●"/>
              <a:defRPr/>
            </a:lvl7pPr>
            <a:lvl8pPr lvl="7" rtl="0" algn="ctr">
              <a:spcBef>
                <a:spcPts val="0"/>
              </a:spcBef>
              <a:spcAft>
                <a:spcPts val="0"/>
              </a:spcAft>
              <a:buSzPts val="1600"/>
              <a:buChar char="○"/>
              <a:defRPr/>
            </a:lvl8pPr>
            <a:lvl9pPr lvl="8" rtl="0" algn="ctr">
              <a:spcBef>
                <a:spcPts val="0"/>
              </a:spcBef>
              <a:spcAft>
                <a:spcPts val="0"/>
              </a:spcAft>
              <a:buSzPts val="1600"/>
              <a:buChar char="■"/>
              <a:defRPr/>
            </a:lvl9pPr>
          </a:lstStyle>
          <a:p/>
        </p:txBody>
      </p:sp>
      <p:sp>
        <p:nvSpPr>
          <p:cNvPr id="278" name="Google Shape;278;p17"/>
          <p:cNvSpPr/>
          <p:nvPr/>
        </p:nvSpPr>
        <p:spPr>
          <a:xfrm>
            <a:off x="713225" y="1153128"/>
            <a:ext cx="2547000" cy="366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7"/>
          <p:cNvSpPr/>
          <p:nvPr/>
        </p:nvSpPr>
        <p:spPr>
          <a:xfrm>
            <a:off x="8559700" y="1973900"/>
            <a:ext cx="456600" cy="4566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7"/>
          <p:cNvSpPr/>
          <p:nvPr/>
        </p:nvSpPr>
        <p:spPr>
          <a:xfrm>
            <a:off x="5695477" y="82900"/>
            <a:ext cx="456600" cy="456600"/>
          </a:xfrm>
          <a:prstGeom prst="mathMultiply">
            <a:avLst>
              <a:gd fmla="val 20743" name="adj1"/>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7"/>
          <p:cNvSpPr/>
          <p:nvPr/>
        </p:nvSpPr>
        <p:spPr>
          <a:xfrm>
            <a:off x="2671550" y="-363600"/>
            <a:ext cx="713700" cy="713700"/>
          </a:xfrm>
          <a:prstGeom prst="ellipse">
            <a:avLst/>
          </a:prstGeom>
          <a:noFill/>
          <a:ln cap="flat" cmpd="sng" w="1143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a:off x="6544500" y="4724600"/>
            <a:ext cx="845100" cy="845100"/>
          </a:xfrm>
          <a:prstGeom prst="ellipse">
            <a:avLst/>
          </a:prstGeom>
          <a:no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p:nvPr/>
        </p:nvSpPr>
        <p:spPr>
          <a:xfrm>
            <a:off x="153925" y="3785150"/>
            <a:ext cx="176400" cy="1764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3_1">
    <p:bg>
      <p:bgPr>
        <a:gradFill>
          <a:gsLst>
            <a:gs pos="0">
              <a:schemeClr val="lt1"/>
            </a:gs>
            <a:gs pos="50000">
              <a:schemeClr val="dk2"/>
            </a:gs>
            <a:gs pos="100000">
              <a:schemeClr val="lt2"/>
            </a:gs>
          </a:gsLst>
          <a:lin ang="13500032" scaled="0"/>
        </a:gradFill>
      </p:bgPr>
    </p:bg>
    <p:spTree>
      <p:nvGrpSpPr>
        <p:cNvPr id="284" name="Shape 284"/>
        <p:cNvGrpSpPr/>
        <p:nvPr/>
      </p:nvGrpSpPr>
      <p:grpSpPr>
        <a:xfrm>
          <a:off x="0" y="0"/>
          <a:ext cx="0" cy="0"/>
          <a:chOff x="0" y="0"/>
          <a:chExt cx="0" cy="0"/>
        </a:xfrm>
      </p:grpSpPr>
      <p:sp>
        <p:nvSpPr>
          <p:cNvPr id="285" name="Google Shape;285;p18"/>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6" name="Google Shape;286;p18"/>
          <p:cNvSpPr txBox="1"/>
          <p:nvPr>
            <p:ph idx="2" type="title"/>
          </p:nvPr>
        </p:nvSpPr>
        <p:spPr>
          <a:xfrm>
            <a:off x="1920250" y="1759738"/>
            <a:ext cx="2259000" cy="49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atin typeface="Antic"/>
                <a:ea typeface="Antic"/>
                <a:cs typeface="Antic"/>
                <a:sym typeface="Antic"/>
              </a:defRPr>
            </a:lvl2pPr>
            <a:lvl3pPr lvl="2" rtl="0" algn="ctr">
              <a:spcBef>
                <a:spcPts val="0"/>
              </a:spcBef>
              <a:spcAft>
                <a:spcPts val="0"/>
              </a:spcAft>
              <a:buSzPts val="2400"/>
              <a:buNone/>
              <a:defRPr sz="2400">
                <a:latin typeface="Antic"/>
                <a:ea typeface="Antic"/>
                <a:cs typeface="Antic"/>
                <a:sym typeface="Antic"/>
              </a:defRPr>
            </a:lvl3pPr>
            <a:lvl4pPr lvl="3" rtl="0" algn="ctr">
              <a:spcBef>
                <a:spcPts val="0"/>
              </a:spcBef>
              <a:spcAft>
                <a:spcPts val="0"/>
              </a:spcAft>
              <a:buSzPts val="2400"/>
              <a:buNone/>
              <a:defRPr sz="2400">
                <a:latin typeface="Antic"/>
                <a:ea typeface="Antic"/>
                <a:cs typeface="Antic"/>
                <a:sym typeface="Antic"/>
              </a:defRPr>
            </a:lvl4pPr>
            <a:lvl5pPr lvl="4" rtl="0" algn="ctr">
              <a:spcBef>
                <a:spcPts val="0"/>
              </a:spcBef>
              <a:spcAft>
                <a:spcPts val="0"/>
              </a:spcAft>
              <a:buSzPts val="2400"/>
              <a:buNone/>
              <a:defRPr sz="2400">
                <a:latin typeface="Antic"/>
                <a:ea typeface="Antic"/>
                <a:cs typeface="Antic"/>
                <a:sym typeface="Antic"/>
              </a:defRPr>
            </a:lvl5pPr>
            <a:lvl6pPr lvl="5" rtl="0" algn="ctr">
              <a:spcBef>
                <a:spcPts val="0"/>
              </a:spcBef>
              <a:spcAft>
                <a:spcPts val="0"/>
              </a:spcAft>
              <a:buSzPts val="2400"/>
              <a:buNone/>
              <a:defRPr sz="2400">
                <a:latin typeface="Antic"/>
                <a:ea typeface="Antic"/>
                <a:cs typeface="Antic"/>
                <a:sym typeface="Antic"/>
              </a:defRPr>
            </a:lvl6pPr>
            <a:lvl7pPr lvl="6" rtl="0" algn="ctr">
              <a:spcBef>
                <a:spcPts val="0"/>
              </a:spcBef>
              <a:spcAft>
                <a:spcPts val="0"/>
              </a:spcAft>
              <a:buSzPts val="2400"/>
              <a:buNone/>
              <a:defRPr sz="2400">
                <a:latin typeface="Antic"/>
                <a:ea typeface="Antic"/>
                <a:cs typeface="Antic"/>
                <a:sym typeface="Antic"/>
              </a:defRPr>
            </a:lvl7pPr>
            <a:lvl8pPr lvl="7" rtl="0" algn="ctr">
              <a:spcBef>
                <a:spcPts val="0"/>
              </a:spcBef>
              <a:spcAft>
                <a:spcPts val="0"/>
              </a:spcAft>
              <a:buSzPts val="2400"/>
              <a:buNone/>
              <a:defRPr sz="2400">
                <a:latin typeface="Antic"/>
                <a:ea typeface="Antic"/>
                <a:cs typeface="Antic"/>
                <a:sym typeface="Antic"/>
              </a:defRPr>
            </a:lvl8pPr>
            <a:lvl9pPr lvl="8" rtl="0" algn="ctr">
              <a:spcBef>
                <a:spcPts val="0"/>
              </a:spcBef>
              <a:spcAft>
                <a:spcPts val="0"/>
              </a:spcAft>
              <a:buSzPts val="2400"/>
              <a:buNone/>
              <a:defRPr sz="2400">
                <a:latin typeface="Antic"/>
                <a:ea typeface="Antic"/>
                <a:cs typeface="Antic"/>
                <a:sym typeface="Antic"/>
              </a:defRPr>
            </a:lvl9pPr>
          </a:lstStyle>
          <a:p/>
        </p:txBody>
      </p:sp>
      <p:sp>
        <p:nvSpPr>
          <p:cNvPr id="287" name="Google Shape;287;p18"/>
          <p:cNvSpPr txBox="1"/>
          <p:nvPr>
            <p:ph idx="1" type="subTitle"/>
          </p:nvPr>
        </p:nvSpPr>
        <p:spPr>
          <a:xfrm>
            <a:off x="1920250" y="2151812"/>
            <a:ext cx="2259000" cy="64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88" name="Google Shape;288;p18"/>
          <p:cNvSpPr txBox="1"/>
          <p:nvPr>
            <p:ph idx="3" type="title"/>
          </p:nvPr>
        </p:nvSpPr>
        <p:spPr>
          <a:xfrm>
            <a:off x="4964738" y="1759738"/>
            <a:ext cx="2259000" cy="49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atin typeface="Antic"/>
                <a:ea typeface="Antic"/>
                <a:cs typeface="Antic"/>
                <a:sym typeface="Antic"/>
              </a:defRPr>
            </a:lvl2pPr>
            <a:lvl3pPr lvl="2" rtl="0" algn="ctr">
              <a:spcBef>
                <a:spcPts val="0"/>
              </a:spcBef>
              <a:spcAft>
                <a:spcPts val="0"/>
              </a:spcAft>
              <a:buSzPts val="2400"/>
              <a:buNone/>
              <a:defRPr sz="2400">
                <a:latin typeface="Antic"/>
                <a:ea typeface="Antic"/>
                <a:cs typeface="Antic"/>
                <a:sym typeface="Antic"/>
              </a:defRPr>
            </a:lvl3pPr>
            <a:lvl4pPr lvl="3" rtl="0" algn="ctr">
              <a:spcBef>
                <a:spcPts val="0"/>
              </a:spcBef>
              <a:spcAft>
                <a:spcPts val="0"/>
              </a:spcAft>
              <a:buSzPts val="2400"/>
              <a:buNone/>
              <a:defRPr sz="2400">
                <a:latin typeface="Antic"/>
                <a:ea typeface="Antic"/>
                <a:cs typeface="Antic"/>
                <a:sym typeface="Antic"/>
              </a:defRPr>
            </a:lvl4pPr>
            <a:lvl5pPr lvl="4" rtl="0" algn="ctr">
              <a:spcBef>
                <a:spcPts val="0"/>
              </a:spcBef>
              <a:spcAft>
                <a:spcPts val="0"/>
              </a:spcAft>
              <a:buSzPts val="2400"/>
              <a:buNone/>
              <a:defRPr sz="2400">
                <a:latin typeface="Antic"/>
                <a:ea typeface="Antic"/>
                <a:cs typeface="Antic"/>
                <a:sym typeface="Antic"/>
              </a:defRPr>
            </a:lvl5pPr>
            <a:lvl6pPr lvl="5" rtl="0" algn="ctr">
              <a:spcBef>
                <a:spcPts val="0"/>
              </a:spcBef>
              <a:spcAft>
                <a:spcPts val="0"/>
              </a:spcAft>
              <a:buSzPts val="2400"/>
              <a:buNone/>
              <a:defRPr sz="2400">
                <a:latin typeface="Antic"/>
                <a:ea typeface="Antic"/>
                <a:cs typeface="Antic"/>
                <a:sym typeface="Antic"/>
              </a:defRPr>
            </a:lvl6pPr>
            <a:lvl7pPr lvl="6" rtl="0" algn="ctr">
              <a:spcBef>
                <a:spcPts val="0"/>
              </a:spcBef>
              <a:spcAft>
                <a:spcPts val="0"/>
              </a:spcAft>
              <a:buSzPts val="2400"/>
              <a:buNone/>
              <a:defRPr sz="2400">
                <a:latin typeface="Antic"/>
                <a:ea typeface="Antic"/>
                <a:cs typeface="Antic"/>
                <a:sym typeface="Antic"/>
              </a:defRPr>
            </a:lvl7pPr>
            <a:lvl8pPr lvl="7" rtl="0" algn="ctr">
              <a:spcBef>
                <a:spcPts val="0"/>
              </a:spcBef>
              <a:spcAft>
                <a:spcPts val="0"/>
              </a:spcAft>
              <a:buSzPts val="2400"/>
              <a:buNone/>
              <a:defRPr sz="2400">
                <a:latin typeface="Antic"/>
                <a:ea typeface="Antic"/>
                <a:cs typeface="Antic"/>
                <a:sym typeface="Antic"/>
              </a:defRPr>
            </a:lvl8pPr>
            <a:lvl9pPr lvl="8" rtl="0" algn="ctr">
              <a:spcBef>
                <a:spcPts val="0"/>
              </a:spcBef>
              <a:spcAft>
                <a:spcPts val="0"/>
              </a:spcAft>
              <a:buSzPts val="2400"/>
              <a:buNone/>
              <a:defRPr sz="2400">
                <a:latin typeface="Antic"/>
                <a:ea typeface="Antic"/>
                <a:cs typeface="Antic"/>
                <a:sym typeface="Antic"/>
              </a:defRPr>
            </a:lvl9pPr>
          </a:lstStyle>
          <a:p/>
        </p:txBody>
      </p:sp>
      <p:sp>
        <p:nvSpPr>
          <p:cNvPr id="289" name="Google Shape;289;p18"/>
          <p:cNvSpPr txBox="1"/>
          <p:nvPr>
            <p:ph idx="4" type="subTitle"/>
          </p:nvPr>
        </p:nvSpPr>
        <p:spPr>
          <a:xfrm>
            <a:off x="4964745" y="2151812"/>
            <a:ext cx="2259000" cy="64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90" name="Google Shape;290;p18"/>
          <p:cNvSpPr txBox="1"/>
          <p:nvPr>
            <p:ph idx="5" type="title"/>
          </p:nvPr>
        </p:nvSpPr>
        <p:spPr>
          <a:xfrm>
            <a:off x="1920250" y="3567225"/>
            <a:ext cx="2259000" cy="49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atin typeface="Antic"/>
                <a:ea typeface="Antic"/>
                <a:cs typeface="Antic"/>
                <a:sym typeface="Antic"/>
              </a:defRPr>
            </a:lvl2pPr>
            <a:lvl3pPr lvl="2" rtl="0" algn="ctr">
              <a:spcBef>
                <a:spcPts val="0"/>
              </a:spcBef>
              <a:spcAft>
                <a:spcPts val="0"/>
              </a:spcAft>
              <a:buSzPts val="2400"/>
              <a:buNone/>
              <a:defRPr sz="2400">
                <a:latin typeface="Antic"/>
                <a:ea typeface="Antic"/>
                <a:cs typeface="Antic"/>
                <a:sym typeface="Antic"/>
              </a:defRPr>
            </a:lvl3pPr>
            <a:lvl4pPr lvl="3" rtl="0" algn="ctr">
              <a:spcBef>
                <a:spcPts val="0"/>
              </a:spcBef>
              <a:spcAft>
                <a:spcPts val="0"/>
              </a:spcAft>
              <a:buSzPts val="2400"/>
              <a:buNone/>
              <a:defRPr sz="2400">
                <a:latin typeface="Antic"/>
                <a:ea typeface="Antic"/>
                <a:cs typeface="Antic"/>
                <a:sym typeface="Antic"/>
              </a:defRPr>
            </a:lvl4pPr>
            <a:lvl5pPr lvl="4" rtl="0" algn="ctr">
              <a:spcBef>
                <a:spcPts val="0"/>
              </a:spcBef>
              <a:spcAft>
                <a:spcPts val="0"/>
              </a:spcAft>
              <a:buSzPts val="2400"/>
              <a:buNone/>
              <a:defRPr sz="2400">
                <a:latin typeface="Antic"/>
                <a:ea typeface="Antic"/>
                <a:cs typeface="Antic"/>
                <a:sym typeface="Antic"/>
              </a:defRPr>
            </a:lvl5pPr>
            <a:lvl6pPr lvl="5" rtl="0" algn="ctr">
              <a:spcBef>
                <a:spcPts val="0"/>
              </a:spcBef>
              <a:spcAft>
                <a:spcPts val="0"/>
              </a:spcAft>
              <a:buSzPts val="2400"/>
              <a:buNone/>
              <a:defRPr sz="2400">
                <a:latin typeface="Antic"/>
                <a:ea typeface="Antic"/>
                <a:cs typeface="Antic"/>
                <a:sym typeface="Antic"/>
              </a:defRPr>
            </a:lvl6pPr>
            <a:lvl7pPr lvl="6" rtl="0" algn="ctr">
              <a:spcBef>
                <a:spcPts val="0"/>
              </a:spcBef>
              <a:spcAft>
                <a:spcPts val="0"/>
              </a:spcAft>
              <a:buSzPts val="2400"/>
              <a:buNone/>
              <a:defRPr sz="2400">
                <a:latin typeface="Antic"/>
                <a:ea typeface="Antic"/>
                <a:cs typeface="Antic"/>
                <a:sym typeface="Antic"/>
              </a:defRPr>
            </a:lvl7pPr>
            <a:lvl8pPr lvl="7" rtl="0" algn="ctr">
              <a:spcBef>
                <a:spcPts val="0"/>
              </a:spcBef>
              <a:spcAft>
                <a:spcPts val="0"/>
              </a:spcAft>
              <a:buSzPts val="2400"/>
              <a:buNone/>
              <a:defRPr sz="2400">
                <a:latin typeface="Antic"/>
                <a:ea typeface="Antic"/>
                <a:cs typeface="Antic"/>
                <a:sym typeface="Antic"/>
              </a:defRPr>
            </a:lvl8pPr>
            <a:lvl9pPr lvl="8" rtl="0" algn="ctr">
              <a:spcBef>
                <a:spcPts val="0"/>
              </a:spcBef>
              <a:spcAft>
                <a:spcPts val="0"/>
              </a:spcAft>
              <a:buSzPts val="2400"/>
              <a:buNone/>
              <a:defRPr sz="2400">
                <a:latin typeface="Antic"/>
                <a:ea typeface="Antic"/>
                <a:cs typeface="Antic"/>
                <a:sym typeface="Antic"/>
              </a:defRPr>
            </a:lvl9pPr>
          </a:lstStyle>
          <a:p/>
        </p:txBody>
      </p:sp>
      <p:sp>
        <p:nvSpPr>
          <p:cNvPr id="291" name="Google Shape;291;p18"/>
          <p:cNvSpPr txBox="1"/>
          <p:nvPr>
            <p:ph idx="6" type="subTitle"/>
          </p:nvPr>
        </p:nvSpPr>
        <p:spPr>
          <a:xfrm>
            <a:off x="1920250" y="3959300"/>
            <a:ext cx="2259000" cy="64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92" name="Google Shape;292;p18"/>
          <p:cNvSpPr txBox="1"/>
          <p:nvPr>
            <p:ph idx="7" type="title"/>
          </p:nvPr>
        </p:nvSpPr>
        <p:spPr>
          <a:xfrm>
            <a:off x="4964738" y="3567225"/>
            <a:ext cx="2259000" cy="49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atin typeface="Antic"/>
                <a:ea typeface="Antic"/>
                <a:cs typeface="Antic"/>
                <a:sym typeface="Antic"/>
              </a:defRPr>
            </a:lvl2pPr>
            <a:lvl3pPr lvl="2" rtl="0" algn="ctr">
              <a:spcBef>
                <a:spcPts val="0"/>
              </a:spcBef>
              <a:spcAft>
                <a:spcPts val="0"/>
              </a:spcAft>
              <a:buSzPts val="2400"/>
              <a:buNone/>
              <a:defRPr sz="2400">
                <a:latin typeface="Antic"/>
                <a:ea typeface="Antic"/>
                <a:cs typeface="Antic"/>
                <a:sym typeface="Antic"/>
              </a:defRPr>
            </a:lvl3pPr>
            <a:lvl4pPr lvl="3" rtl="0" algn="ctr">
              <a:spcBef>
                <a:spcPts val="0"/>
              </a:spcBef>
              <a:spcAft>
                <a:spcPts val="0"/>
              </a:spcAft>
              <a:buSzPts val="2400"/>
              <a:buNone/>
              <a:defRPr sz="2400">
                <a:latin typeface="Antic"/>
                <a:ea typeface="Antic"/>
                <a:cs typeface="Antic"/>
                <a:sym typeface="Antic"/>
              </a:defRPr>
            </a:lvl4pPr>
            <a:lvl5pPr lvl="4" rtl="0" algn="ctr">
              <a:spcBef>
                <a:spcPts val="0"/>
              </a:spcBef>
              <a:spcAft>
                <a:spcPts val="0"/>
              </a:spcAft>
              <a:buSzPts val="2400"/>
              <a:buNone/>
              <a:defRPr sz="2400">
                <a:latin typeface="Antic"/>
                <a:ea typeface="Antic"/>
                <a:cs typeface="Antic"/>
                <a:sym typeface="Antic"/>
              </a:defRPr>
            </a:lvl5pPr>
            <a:lvl6pPr lvl="5" rtl="0" algn="ctr">
              <a:spcBef>
                <a:spcPts val="0"/>
              </a:spcBef>
              <a:spcAft>
                <a:spcPts val="0"/>
              </a:spcAft>
              <a:buSzPts val="2400"/>
              <a:buNone/>
              <a:defRPr sz="2400">
                <a:latin typeface="Antic"/>
                <a:ea typeface="Antic"/>
                <a:cs typeface="Antic"/>
                <a:sym typeface="Antic"/>
              </a:defRPr>
            </a:lvl6pPr>
            <a:lvl7pPr lvl="6" rtl="0" algn="ctr">
              <a:spcBef>
                <a:spcPts val="0"/>
              </a:spcBef>
              <a:spcAft>
                <a:spcPts val="0"/>
              </a:spcAft>
              <a:buSzPts val="2400"/>
              <a:buNone/>
              <a:defRPr sz="2400">
                <a:latin typeface="Antic"/>
                <a:ea typeface="Antic"/>
                <a:cs typeface="Antic"/>
                <a:sym typeface="Antic"/>
              </a:defRPr>
            </a:lvl7pPr>
            <a:lvl8pPr lvl="7" rtl="0" algn="ctr">
              <a:spcBef>
                <a:spcPts val="0"/>
              </a:spcBef>
              <a:spcAft>
                <a:spcPts val="0"/>
              </a:spcAft>
              <a:buSzPts val="2400"/>
              <a:buNone/>
              <a:defRPr sz="2400">
                <a:latin typeface="Antic"/>
                <a:ea typeface="Antic"/>
                <a:cs typeface="Antic"/>
                <a:sym typeface="Antic"/>
              </a:defRPr>
            </a:lvl8pPr>
            <a:lvl9pPr lvl="8" rtl="0" algn="ctr">
              <a:spcBef>
                <a:spcPts val="0"/>
              </a:spcBef>
              <a:spcAft>
                <a:spcPts val="0"/>
              </a:spcAft>
              <a:buSzPts val="2400"/>
              <a:buNone/>
              <a:defRPr sz="2400">
                <a:latin typeface="Antic"/>
                <a:ea typeface="Antic"/>
                <a:cs typeface="Antic"/>
                <a:sym typeface="Antic"/>
              </a:defRPr>
            </a:lvl9pPr>
          </a:lstStyle>
          <a:p/>
        </p:txBody>
      </p:sp>
      <p:sp>
        <p:nvSpPr>
          <p:cNvPr id="293" name="Google Shape;293;p18"/>
          <p:cNvSpPr txBox="1"/>
          <p:nvPr>
            <p:ph idx="8" type="subTitle"/>
          </p:nvPr>
        </p:nvSpPr>
        <p:spPr>
          <a:xfrm>
            <a:off x="4964745" y="3959300"/>
            <a:ext cx="2259000" cy="64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94" name="Google Shape;294;p18"/>
          <p:cNvSpPr/>
          <p:nvPr/>
        </p:nvSpPr>
        <p:spPr>
          <a:xfrm>
            <a:off x="63752" y="1899625"/>
            <a:ext cx="456600" cy="456600"/>
          </a:xfrm>
          <a:prstGeom prst="mathMultiply">
            <a:avLst>
              <a:gd fmla="val 20743" name="adj1"/>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8"/>
          <p:cNvSpPr/>
          <p:nvPr/>
        </p:nvSpPr>
        <p:spPr>
          <a:xfrm>
            <a:off x="6691000" y="270275"/>
            <a:ext cx="176400" cy="1764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8"/>
          <p:cNvSpPr/>
          <p:nvPr/>
        </p:nvSpPr>
        <p:spPr>
          <a:xfrm>
            <a:off x="1077450" y="4680200"/>
            <a:ext cx="713700" cy="713700"/>
          </a:xfrm>
          <a:prstGeom prst="ellipse">
            <a:avLst/>
          </a:prstGeom>
          <a:noFill/>
          <a:ln cap="flat" cmpd="sng" w="1143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8"/>
          <p:cNvSpPr/>
          <p:nvPr/>
        </p:nvSpPr>
        <p:spPr>
          <a:xfrm>
            <a:off x="8527775" y="4147400"/>
            <a:ext cx="456600" cy="4566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8"/>
          <p:cNvSpPr/>
          <p:nvPr/>
        </p:nvSpPr>
        <p:spPr>
          <a:xfrm>
            <a:off x="8562650" y="955325"/>
            <a:ext cx="845100" cy="845100"/>
          </a:xfrm>
          <a:prstGeom prst="ellipse">
            <a:avLst/>
          </a:prstGeom>
          <a:no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8"/>
          <p:cNvSpPr/>
          <p:nvPr/>
        </p:nvSpPr>
        <p:spPr>
          <a:xfrm>
            <a:off x="713225" y="1153128"/>
            <a:ext cx="2547000" cy="366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2">
    <p:bg>
      <p:bgPr>
        <a:gradFill>
          <a:gsLst>
            <a:gs pos="0">
              <a:schemeClr val="lt1"/>
            </a:gs>
            <a:gs pos="50000">
              <a:schemeClr val="dk2"/>
            </a:gs>
            <a:gs pos="100000">
              <a:schemeClr val="lt2"/>
            </a:gs>
          </a:gsLst>
          <a:lin ang="13500032" scaled="0"/>
        </a:gradFill>
      </p:bgPr>
    </p:bg>
    <p:spTree>
      <p:nvGrpSpPr>
        <p:cNvPr id="300" name="Shape 300"/>
        <p:cNvGrpSpPr/>
        <p:nvPr/>
      </p:nvGrpSpPr>
      <p:grpSpPr>
        <a:xfrm>
          <a:off x="0" y="0"/>
          <a:ext cx="0" cy="0"/>
          <a:chOff x="0" y="0"/>
          <a:chExt cx="0" cy="0"/>
        </a:xfrm>
      </p:grpSpPr>
      <p:sp>
        <p:nvSpPr>
          <p:cNvPr id="301" name="Google Shape;301;p19"/>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2" name="Google Shape;302;p19"/>
          <p:cNvSpPr txBox="1"/>
          <p:nvPr>
            <p:ph idx="2" type="title"/>
          </p:nvPr>
        </p:nvSpPr>
        <p:spPr>
          <a:xfrm>
            <a:off x="881075" y="1778475"/>
            <a:ext cx="2333100" cy="49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atin typeface="Antic"/>
                <a:ea typeface="Antic"/>
                <a:cs typeface="Antic"/>
                <a:sym typeface="Antic"/>
              </a:defRPr>
            </a:lvl2pPr>
            <a:lvl3pPr lvl="2" rtl="0" algn="ctr">
              <a:spcBef>
                <a:spcPts val="0"/>
              </a:spcBef>
              <a:spcAft>
                <a:spcPts val="0"/>
              </a:spcAft>
              <a:buSzPts val="2400"/>
              <a:buNone/>
              <a:defRPr sz="2400">
                <a:latin typeface="Antic"/>
                <a:ea typeface="Antic"/>
                <a:cs typeface="Antic"/>
                <a:sym typeface="Antic"/>
              </a:defRPr>
            </a:lvl3pPr>
            <a:lvl4pPr lvl="3" rtl="0" algn="ctr">
              <a:spcBef>
                <a:spcPts val="0"/>
              </a:spcBef>
              <a:spcAft>
                <a:spcPts val="0"/>
              </a:spcAft>
              <a:buSzPts val="2400"/>
              <a:buNone/>
              <a:defRPr sz="2400">
                <a:latin typeface="Antic"/>
                <a:ea typeface="Antic"/>
                <a:cs typeface="Antic"/>
                <a:sym typeface="Antic"/>
              </a:defRPr>
            </a:lvl4pPr>
            <a:lvl5pPr lvl="4" rtl="0" algn="ctr">
              <a:spcBef>
                <a:spcPts val="0"/>
              </a:spcBef>
              <a:spcAft>
                <a:spcPts val="0"/>
              </a:spcAft>
              <a:buSzPts val="2400"/>
              <a:buNone/>
              <a:defRPr sz="2400">
                <a:latin typeface="Antic"/>
                <a:ea typeface="Antic"/>
                <a:cs typeface="Antic"/>
                <a:sym typeface="Antic"/>
              </a:defRPr>
            </a:lvl5pPr>
            <a:lvl6pPr lvl="5" rtl="0" algn="ctr">
              <a:spcBef>
                <a:spcPts val="0"/>
              </a:spcBef>
              <a:spcAft>
                <a:spcPts val="0"/>
              </a:spcAft>
              <a:buSzPts val="2400"/>
              <a:buNone/>
              <a:defRPr sz="2400">
                <a:latin typeface="Antic"/>
                <a:ea typeface="Antic"/>
                <a:cs typeface="Antic"/>
                <a:sym typeface="Antic"/>
              </a:defRPr>
            </a:lvl6pPr>
            <a:lvl7pPr lvl="6" rtl="0" algn="ctr">
              <a:spcBef>
                <a:spcPts val="0"/>
              </a:spcBef>
              <a:spcAft>
                <a:spcPts val="0"/>
              </a:spcAft>
              <a:buSzPts val="2400"/>
              <a:buNone/>
              <a:defRPr sz="2400">
                <a:latin typeface="Antic"/>
                <a:ea typeface="Antic"/>
                <a:cs typeface="Antic"/>
                <a:sym typeface="Antic"/>
              </a:defRPr>
            </a:lvl7pPr>
            <a:lvl8pPr lvl="7" rtl="0" algn="ctr">
              <a:spcBef>
                <a:spcPts val="0"/>
              </a:spcBef>
              <a:spcAft>
                <a:spcPts val="0"/>
              </a:spcAft>
              <a:buSzPts val="2400"/>
              <a:buNone/>
              <a:defRPr sz="2400">
                <a:latin typeface="Antic"/>
                <a:ea typeface="Antic"/>
                <a:cs typeface="Antic"/>
                <a:sym typeface="Antic"/>
              </a:defRPr>
            </a:lvl8pPr>
            <a:lvl9pPr lvl="8" rtl="0" algn="ctr">
              <a:spcBef>
                <a:spcPts val="0"/>
              </a:spcBef>
              <a:spcAft>
                <a:spcPts val="0"/>
              </a:spcAft>
              <a:buSzPts val="2400"/>
              <a:buNone/>
              <a:defRPr sz="2400">
                <a:latin typeface="Antic"/>
                <a:ea typeface="Antic"/>
                <a:cs typeface="Antic"/>
                <a:sym typeface="Antic"/>
              </a:defRPr>
            </a:lvl9pPr>
          </a:lstStyle>
          <a:p/>
        </p:txBody>
      </p:sp>
      <p:sp>
        <p:nvSpPr>
          <p:cNvPr id="303" name="Google Shape;303;p19"/>
          <p:cNvSpPr txBox="1"/>
          <p:nvPr>
            <p:ph idx="1" type="subTitle"/>
          </p:nvPr>
        </p:nvSpPr>
        <p:spPr>
          <a:xfrm>
            <a:off x="881075" y="2170550"/>
            <a:ext cx="2333100" cy="63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304" name="Google Shape;304;p19"/>
          <p:cNvSpPr txBox="1"/>
          <p:nvPr>
            <p:ph idx="3" type="title"/>
          </p:nvPr>
        </p:nvSpPr>
        <p:spPr>
          <a:xfrm>
            <a:off x="3405489" y="1778475"/>
            <a:ext cx="2333100" cy="49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atin typeface="Antic"/>
                <a:ea typeface="Antic"/>
                <a:cs typeface="Antic"/>
                <a:sym typeface="Antic"/>
              </a:defRPr>
            </a:lvl2pPr>
            <a:lvl3pPr lvl="2" rtl="0" algn="ctr">
              <a:spcBef>
                <a:spcPts val="0"/>
              </a:spcBef>
              <a:spcAft>
                <a:spcPts val="0"/>
              </a:spcAft>
              <a:buSzPts val="2400"/>
              <a:buNone/>
              <a:defRPr sz="2400">
                <a:latin typeface="Antic"/>
                <a:ea typeface="Antic"/>
                <a:cs typeface="Antic"/>
                <a:sym typeface="Antic"/>
              </a:defRPr>
            </a:lvl3pPr>
            <a:lvl4pPr lvl="3" rtl="0" algn="ctr">
              <a:spcBef>
                <a:spcPts val="0"/>
              </a:spcBef>
              <a:spcAft>
                <a:spcPts val="0"/>
              </a:spcAft>
              <a:buSzPts val="2400"/>
              <a:buNone/>
              <a:defRPr sz="2400">
                <a:latin typeface="Antic"/>
                <a:ea typeface="Antic"/>
                <a:cs typeface="Antic"/>
                <a:sym typeface="Antic"/>
              </a:defRPr>
            </a:lvl4pPr>
            <a:lvl5pPr lvl="4" rtl="0" algn="ctr">
              <a:spcBef>
                <a:spcPts val="0"/>
              </a:spcBef>
              <a:spcAft>
                <a:spcPts val="0"/>
              </a:spcAft>
              <a:buSzPts val="2400"/>
              <a:buNone/>
              <a:defRPr sz="2400">
                <a:latin typeface="Antic"/>
                <a:ea typeface="Antic"/>
                <a:cs typeface="Antic"/>
                <a:sym typeface="Antic"/>
              </a:defRPr>
            </a:lvl5pPr>
            <a:lvl6pPr lvl="5" rtl="0" algn="ctr">
              <a:spcBef>
                <a:spcPts val="0"/>
              </a:spcBef>
              <a:spcAft>
                <a:spcPts val="0"/>
              </a:spcAft>
              <a:buSzPts val="2400"/>
              <a:buNone/>
              <a:defRPr sz="2400">
                <a:latin typeface="Antic"/>
                <a:ea typeface="Antic"/>
                <a:cs typeface="Antic"/>
                <a:sym typeface="Antic"/>
              </a:defRPr>
            </a:lvl6pPr>
            <a:lvl7pPr lvl="6" rtl="0" algn="ctr">
              <a:spcBef>
                <a:spcPts val="0"/>
              </a:spcBef>
              <a:spcAft>
                <a:spcPts val="0"/>
              </a:spcAft>
              <a:buSzPts val="2400"/>
              <a:buNone/>
              <a:defRPr sz="2400">
                <a:latin typeface="Antic"/>
                <a:ea typeface="Antic"/>
                <a:cs typeface="Antic"/>
                <a:sym typeface="Antic"/>
              </a:defRPr>
            </a:lvl7pPr>
            <a:lvl8pPr lvl="7" rtl="0" algn="ctr">
              <a:spcBef>
                <a:spcPts val="0"/>
              </a:spcBef>
              <a:spcAft>
                <a:spcPts val="0"/>
              </a:spcAft>
              <a:buSzPts val="2400"/>
              <a:buNone/>
              <a:defRPr sz="2400">
                <a:latin typeface="Antic"/>
                <a:ea typeface="Antic"/>
                <a:cs typeface="Antic"/>
                <a:sym typeface="Antic"/>
              </a:defRPr>
            </a:lvl8pPr>
            <a:lvl9pPr lvl="8" rtl="0" algn="ctr">
              <a:spcBef>
                <a:spcPts val="0"/>
              </a:spcBef>
              <a:spcAft>
                <a:spcPts val="0"/>
              </a:spcAft>
              <a:buSzPts val="2400"/>
              <a:buNone/>
              <a:defRPr sz="2400">
                <a:latin typeface="Antic"/>
                <a:ea typeface="Antic"/>
                <a:cs typeface="Antic"/>
                <a:sym typeface="Antic"/>
              </a:defRPr>
            </a:lvl9pPr>
          </a:lstStyle>
          <a:p/>
        </p:txBody>
      </p:sp>
      <p:sp>
        <p:nvSpPr>
          <p:cNvPr id="305" name="Google Shape;305;p19"/>
          <p:cNvSpPr txBox="1"/>
          <p:nvPr>
            <p:ph idx="4" type="subTitle"/>
          </p:nvPr>
        </p:nvSpPr>
        <p:spPr>
          <a:xfrm>
            <a:off x="3405488" y="2170550"/>
            <a:ext cx="2333100" cy="63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306" name="Google Shape;306;p19"/>
          <p:cNvSpPr txBox="1"/>
          <p:nvPr>
            <p:ph idx="5" type="title"/>
          </p:nvPr>
        </p:nvSpPr>
        <p:spPr>
          <a:xfrm>
            <a:off x="5929902" y="1778475"/>
            <a:ext cx="2333100" cy="49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atin typeface="Antic"/>
                <a:ea typeface="Antic"/>
                <a:cs typeface="Antic"/>
                <a:sym typeface="Antic"/>
              </a:defRPr>
            </a:lvl2pPr>
            <a:lvl3pPr lvl="2" rtl="0" algn="ctr">
              <a:spcBef>
                <a:spcPts val="0"/>
              </a:spcBef>
              <a:spcAft>
                <a:spcPts val="0"/>
              </a:spcAft>
              <a:buSzPts val="2400"/>
              <a:buNone/>
              <a:defRPr sz="2400">
                <a:latin typeface="Antic"/>
                <a:ea typeface="Antic"/>
                <a:cs typeface="Antic"/>
                <a:sym typeface="Antic"/>
              </a:defRPr>
            </a:lvl3pPr>
            <a:lvl4pPr lvl="3" rtl="0" algn="ctr">
              <a:spcBef>
                <a:spcPts val="0"/>
              </a:spcBef>
              <a:spcAft>
                <a:spcPts val="0"/>
              </a:spcAft>
              <a:buSzPts val="2400"/>
              <a:buNone/>
              <a:defRPr sz="2400">
                <a:latin typeface="Antic"/>
                <a:ea typeface="Antic"/>
                <a:cs typeface="Antic"/>
                <a:sym typeface="Antic"/>
              </a:defRPr>
            </a:lvl4pPr>
            <a:lvl5pPr lvl="4" rtl="0" algn="ctr">
              <a:spcBef>
                <a:spcPts val="0"/>
              </a:spcBef>
              <a:spcAft>
                <a:spcPts val="0"/>
              </a:spcAft>
              <a:buSzPts val="2400"/>
              <a:buNone/>
              <a:defRPr sz="2400">
                <a:latin typeface="Antic"/>
                <a:ea typeface="Antic"/>
                <a:cs typeface="Antic"/>
                <a:sym typeface="Antic"/>
              </a:defRPr>
            </a:lvl5pPr>
            <a:lvl6pPr lvl="5" rtl="0" algn="ctr">
              <a:spcBef>
                <a:spcPts val="0"/>
              </a:spcBef>
              <a:spcAft>
                <a:spcPts val="0"/>
              </a:spcAft>
              <a:buSzPts val="2400"/>
              <a:buNone/>
              <a:defRPr sz="2400">
                <a:latin typeface="Antic"/>
                <a:ea typeface="Antic"/>
                <a:cs typeface="Antic"/>
                <a:sym typeface="Antic"/>
              </a:defRPr>
            </a:lvl6pPr>
            <a:lvl7pPr lvl="6" rtl="0" algn="ctr">
              <a:spcBef>
                <a:spcPts val="0"/>
              </a:spcBef>
              <a:spcAft>
                <a:spcPts val="0"/>
              </a:spcAft>
              <a:buSzPts val="2400"/>
              <a:buNone/>
              <a:defRPr sz="2400">
                <a:latin typeface="Antic"/>
                <a:ea typeface="Antic"/>
                <a:cs typeface="Antic"/>
                <a:sym typeface="Antic"/>
              </a:defRPr>
            </a:lvl7pPr>
            <a:lvl8pPr lvl="7" rtl="0" algn="ctr">
              <a:spcBef>
                <a:spcPts val="0"/>
              </a:spcBef>
              <a:spcAft>
                <a:spcPts val="0"/>
              </a:spcAft>
              <a:buSzPts val="2400"/>
              <a:buNone/>
              <a:defRPr sz="2400">
                <a:latin typeface="Antic"/>
                <a:ea typeface="Antic"/>
                <a:cs typeface="Antic"/>
                <a:sym typeface="Antic"/>
              </a:defRPr>
            </a:lvl8pPr>
            <a:lvl9pPr lvl="8" rtl="0" algn="ctr">
              <a:spcBef>
                <a:spcPts val="0"/>
              </a:spcBef>
              <a:spcAft>
                <a:spcPts val="0"/>
              </a:spcAft>
              <a:buSzPts val="2400"/>
              <a:buNone/>
              <a:defRPr sz="2400">
                <a:latin typeface="Antic"/>
                <a:ea typeface="Antic"/>
                <a:cs typeface="Antic"/>
                <a:sym typeface="Antic"/>
              </a:defRPr>
            </a:lvl9pPr>
          </a:lstStyle>
          <a:p/>
        </p:txBody>
      </p:sp>
      <p:sp>
        <p:nvSpPr>
          <p:cNvPr id="307" name="Google Shape;307;p19"/>
          <p:cNvSpPr txBox="1"/>
          <p:nvPr>
            <p:ph idx="6" type="subTitle"/>
          </p:nvPr>
        </p:nvSpPr>
        <p:spPr>
          <a:xfrm>
            <a:off x="5929901" y="2170550"/>
            <a:ext cx="2333100" cy="63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308" name="Google Shape;308;p19"/>
          <p:cNvSpPr txBox="1"/>
          <p:nvPr>
            <p:ph idx="7" type="title"/>
          </p:nvPr>
        </p:nvSpPr>
        <p:spPr>
          <a:xfrm>
            <a:off x="881075" y="3509193"/>
            <a:ext cx="2333100" cy="49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atin typeface="Antic"/>
                <a:ea typeface="Antic"/>
                <a:cs typeface="Antic"/>
                <a:sym typeface="Antic"/>
              </a:defRPr>
            </a:lvl2pPr>
            <a:lvl3pPr lvl="2" rtl="0" algn="ctr">
              <a:spcBef>
                <a:spcPts val="0"/>
              </a:spcBef>
              <a:spcAft>
                <a:spcPts val="0"/>
              </a:spcAft>
              <a:buSzPts val="2400"/>
              <a:buNone/>
              <a:defRPr sz="2400">
                <a:latin typeface="Antic"/>
                <a:ea typeface="Antic"/>
                <a:cs typeface="Antic"/>
                <a:sym typeface="Antic"/>
              </a:defRPr>
            </a:lvl3pPr>
            <a:lvl4pPr lvl="3" rtl="0" algn="ctr">
              <a:spcBef>
                <a:spcPts val="0"/>
              </a:spcBef>
              <a:spcAft>
                <a:spcPts val="0"/>
              </a:spcAft>
              <a:buSzPts val="2400"/>
              <a:buNone/>
              <a:defRPr sz="2400">
                <a:latin typeface="Antic"/>
                <a:ea typeface="Antic"/>
                <a:cs typeface="Antic"/>
                <a:sym typeface="Antic"/>
              </a:defRPr>
            </a:lvl4pPr>
            <a:lvl5pPr lvl="4" rtl="0" algn="ctr">
              <a:spcBef>
                <a:spcPts val="0"/>
              </a:spcBef>
              <a:spcAft>
                <a:spcPts val="0"/>
              </a:spcAft>
              <a:buSzPts val="2400"/>
              <a:buNone/>
              <a:defRPr sz="2400">
                <a:latin typeface="Antic"/>
                <a:ea typeface="Antic"/>
                <a:cs typeface="Antic"/>
                <a:sym typeface="Antic"/>
              </a:defRPr>
            </a:lvl5pPr>
            <a:lvl6pPr lvl="5" rtl="0" algn="ctr">
              <a:spcBef>
                <a:spcPts val="0"/>
              </a:spcBef>
              <a:spcAft>
                <a:spcPts val="0"/>
              </a:spcAft>
              <a:buSzPts val="2400"/>
              <a:buNone/>
              <a:defRPr sz="2400">
                <a:latin typeface="Antic"/>
                <a:ea typeface="Antic"/>
                <a:cs typeface="Antic"/>
                <a:sym typeface="Antic"/>
              </a:defRPr>
            </a:lvl6pPr>
            <a:lvl7pPr lvl="6" rtl="0" algn="ctr">
              <a:spcBef>
                <a:spcPts val="0"/>
              </a:spcBef>
              <a:spcAft>
                <a:spcPts val="0"/>
              </a:spcAft>
              <a:buSzPts val="2400"/>
              <a:buNone/>
              <a:defRPr sz="2400">
                <a:latin typeface="Antic"/>
                <a:ea typeface="Antic"/>
                <a:cs typeface="Antic"/>
                <a:sym typeface="Antic"/>
              </a:defRPr>
            </a:lvl7pPr>
            <a:lvl8pPr lvl="7" rtl="0" algn="ctr">
              <a:spcBef>
                <a:spcPts val="0"/>
              </a:spcBef>
              <a:spcAft>
                <a:spcPts val="0"/>
              </a:spcAft>
              <a:buSzPts val="2400"/>
              <a:buNone/>
              <a:defRPr sz="2400">
                <a:latin typeface="Antic"/>
                <a:ea typeface="Antic"/>
                <a:cs typeface="Antic"/>
                <a:sym typeface="Antic"/>
              </a:defRPr>
            </a:lvl8pPr>
            <a:lvl9pPr lvl="8" rtl="0" algn="ctr">
              <a:spcBef>
                <a:spcPts val="0"/>
              </a:spcBef>
              <a:spcAft>
                <a:spcPts val="0"/>
              </a:spcAft>
              <a:buSzPts val="2400"/>
              <a:buNone/>
              <a:defRPr sz="2400">
                <a:latin typeface="Antic"/>
                <a:ea typeface="Antic"/>
                <a:cs typeface="Antic"/>
                <a:sym typeface="Antic"/>
              </a:defRPr>
            </a:lvl9pPr>
          </a:lstStyle>
          <a:p/>
        </p:txBody>
      </p:sp>
      <p:sp>
        <p:nvSpPr>
          <p:cNvPr id="309" name="Google Shape;309;p19"/>
          <p:cNvSpPr txBox="1"/>
          <p:nvPr>
            <p:ph idx="8" type="subTitle"/>
          </p:nvPr>
        </p:nvSpPr>
        <p:spPr>
          <a:xfrm>
            <a:off x="881075" y="3901267"/>
            <a:ext cx="2333100" cy="63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310" name="Google Shape;310;p19"/>
          <p:cNvSpPr txBox="1"/>
          <p:nvPr>
            <p:ph idx="9" type="title"/>
          </p:nvPr>
        </p:nvSpPr>
        <p:spPr>
          <a:xfrm>
            <a:off x="3405489" y="3509193"/>
            <a:ext cx="2333100" cy="49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atin typeface="Antic"/>
                <a:ea typeface="Antic"/>
                <a:cs typeface="Antic"/>
                <a:sym typeface="Antic"/>
              </a:defRPr>
            </a:lvl2pPr>
            <a:lvl3pPr lvl="2" rtl="0" algn="ctr">
              <a:spcBef>
                <a:spcPts val="0"/>
              </a:spcBef>
              <a:spcAft>
                <a:spcPts val="0"/>
              </a:spcAft>
              <a:buSzPts val="2400"/>
              <a:buNone/>
              <a:defRPr sz="2400">
                <a:latin typeface="Antic"/>
                <a:ea typeface="Antic"/>
                <a:cs typeface="Antic"/>
                <a:sym typeface="Antic"/>
              </a:defRPr>
            </a:lvl3pPr>
            <a:lvl4pPr lvl="3" rtl="0" algn="ctr">
              <a:spcBef>
                <a:spcPts val="0"/>
              </a:spcBef>
              <a:spcAft>
                <a:spcPts val="0"/>
              </a:spcAft>
              <a:buSzPts val="2400"/>
              <a:buNone/>
              <a:defRPr sz="2400">
                <a:latin typeface="Antic"/>
                <a:ea typeface="Antic"/>
                <a:cs typeface="Antic"/>
                <a:sym typeface="Antic"/>
              </a:defRPr>
            </a:lvl4pPr>
            <a:lvl5pPr lvl="4" rtl="0" algn="ctr">
              <a:spcBef>
                <a:spcPts val="0"/>
              </a:spcBef>
              <a:spcAft>
                <a:spcPts val="0"/>
              </a:spcAft>
              <a:buSzPts val="2400"/>
              <a:buNone/>
              <a:defRPr sz="2400">
                <a:latin typeface="Antic"/>
                <a:ea typeface="Antic"/>
                <a:cs typeface="Antic"/>
                <a:sym typeface="Antic"/>
              </a:defRPr>
            </a:lvl5pPr>
            <a:lvl6pPr lvl="5" rtl="0" algn="ctr">
              <a:spcBef>
                <a:spcPts val="0"/>
              </a:spcBef>
              <a:spcAft>
                <a:spcPts val="0"/>
              </a:spcAft>
              <a:buSzPts val="2400"/>
              <a:buNone/>
              <a:defRPr sz="2400">
                <a:latin typeface="Antic"/>
                <a:ea typeface="Antic"/>
                <a:cs typeface="Antic"/>
                <a:sym typeface="Antic"/>
              </a:defRPr>
            </a:lvl6pPr>
            <a:lvl7pPr lvl="6" rtl="0" algn="ctr">
              <a:spcBef>
                <a:spcPts val="0"/>
              </a:spcBef>
              <a:spcAft>
                <a:spcPts val="0"/>
              </a:spcAft>
              <a:buSzPts val="2400"/>
              <a:buNone/>
              <a:defRPr sz="2400">
                <a:latin typeface="Antic"/>
                <a:ea typeface="Antic"/>
                <a:cs typeface="Antic"/>
                <a:sym typeface="Antic"/>
              </a:defRPr>
            </a:lvl7pPr>
            <a:lvl8pPr lvl="7" rtl="0" algn="ctr">
              <a:spcBef>
                <a:spcPts val="0"/>
              </a:spcBef>
              <a:spcAft>
                <a:spcPts val="0"/>
              </a:spcAft>
              <a:buSzPts val="2400"/>
              <a:buNone/>
              <a:defRPr sz="2400">
                <a:latin typeface="Antic"/>
                <a:ea typeface="Antic"/>
                <a:cs typeface="Antic"/>
                <a:sym typeface="Antic"/>
              </a:defRPr>
            </a:lvl8pPr>
            <a:lvl9pPr lvl="8" rtl="0" algn="ctr">
              <a:spcBef>
                <a:spcPts val="0"/>
              </a:spcBef>
              <a:spcAft>
                <a:spcPts val="0"/>
              </a:spcAft>
              <a:buSzPts val="2400"/>
              <a:buNone/>
              <a:defRPr sz="2400">
                <a:latin typeface="Antic"/>
                <a:ea typeface="Antic"/>
                <a:cs typeface="Antic"/>
                <a:sym typeface="Antic"/>
              </a:defRPr>
            </a:lvl9pPr>
          </a:lstStyle>
          <a:p/>
        </p:txBody>
      </p:sp>
      <p:sp>
        <p:nvSpPr>
          <p:cNvPr id="311" name="Google Shape;311;p19"/>
          <p:cNvSpPr txBox="1"/>
          <p:nvPr>
            <p:ph idx="13" type="subTitle"/>
          </p:nvPr>
        </p:nvSpPr>
        <p:spPr>
          <a:xfrm>
            <a:off x="3405488" y="3901267"/>
            <a:ext cx="2333100" cy="63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312" name="Google Shape;312;p19"/>
          <p:cNvSpPr txBox="1"/>
          <p:nvPr>
            <p:ph idx="14" type="title"/>
          </p:nvPr>
        </p:nvSpPr>
        <p:spPr>
          <a:xfrm>
            <a:off x="5929902" y="3509193"/>
            <a:ext cx="2333100" cy="49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atin typeface="Antic"/>
                <a:ea typeface="Antic"/>
                <a:cs typeface="Antic"/>
                <a:sym typeface="Antic"/>
              </a:defRPr>
            </a:lvl2pPr>
            <a:lvl3pPr lvl="2" rtl="0" algn="ctr">
              <a:spcBef>
                <a:spcPts val="0"/>
              </a:spcBef>
              <a:spcAft>
                <a:spcPts val="0"/>
              </a:spcAft>
              <a:buSzPts val="2400"/>
              <a:buNone/>
              <a:defRPr sz="2400">
                <a:latin typeface="Antic"/>
                <a:ea typeface="Antic"/>
                <a:cs typeface="Antic"/>
                <a:sym typeface="Antic"/>
              </a:defRPr>
            </a:lvl3pPr>
            <a:lvl4pPr lvl="3" rtl="0" algn="ctr">
              <a:spcBef>
                <a:spcPts val="0"/>
              </a:spcBef>
              <a:spcAft>
                <a:spcPts val="0"/>
              </a:spcAft>
              <a:buSzPts val="2400"/>
              <a:buNone/>
              <a:defRPr sz="2400">
                <a:latin typeface="Antic"/>
                <a:ea typeface="Antic"/>
                <a:cs typeface="Antic"/>
                <a:sym typeface="Antic"/>
              </a:defRPr>
            </a:lvl4pPr>
            <a:lvl5pPr lvl="4" rtl="0" algn="ctr">
              <a:spcBef>
                <a:spcPts val="0"/>
              </a:spcBef>
              <a:spcAft>
                <a:spcPts val="0"/>
              </a:spcAft>
              <a:buSzPts val="2400"/>
              <a:buNone/>
              <a:defRPr sz="2400">
                <a:latin typeface="Antic"/>
                <a:ea typeface="Antic"/>
                <a:cs typeface="Antic"/>
                <a:sym typeface="Antic"/>
              </a:defRPr>
            </a:lvl5pPr>
            <a:lvl6pPr lvl="5" rtl="0" algn="ctr">
              <a:spcBef>
                <a:spcPts val="0"/>
              </a:spcBef>
              <a:spcAft>
                <a:spcPts val="0"/>
              </a:spcAft>
              <a:buSzPts val="2400"/>
              <a:buNone/>
              <a:defRPr sz="2400">
                <a:latin typeface="Antic"/>
                <a:ea typeface="Antic"/>
                <a:cs typeface="Antic"/>
                <a:sym typeface="Antic"/>
              </a:defRPr>
            </a:lvl6pPr>
            <a:lvl7pPr lvl="6" rtl="0" algn="ctr">
              <a:spcBef>
                <a:spcPts val="0"/>
              </a:spcBef>
              <a:spcAft>
                <a:spcPts val="0"/>
              </a:spcAft>
              <a:buSzPts val="2400"/>
              <a:buNone/>
              <a:defRPr sz="2400">
                <a:latin typeface="Antic"/>
                <a:ea typeface="Antic"/>
                <a:cs typeface="Antic"/>
                <a:sym typeface="Antic"/>
              </a:defRPr>
            </a:lvl7pPr>
            <a:lvl8pPr lvl="7" rtl="0" algn="ctr">
              <a:spcBef>
                <a:spcPts val="0"/>
              </a:spcBef>
              <a:spcAft>
                <a:spcPts val="0"/>
              </a:spcAft>
              <a:buSzPts val="2400"/>
              <a:buNone/>
              <a:defRPr sz="2400">
                <a:latin typeface="Antic"/>
                <a:ea typeface="Antic"/>
                <a:cs typeface="Antic"/>
                <a:sym typeface="Antic"/>
              </a:defRPr>
            </a:lvl8pPr>
            <a:lvl9pPr lvl="8" rtl="0" algn="ctr">
              <a:spcBef>
                <a:spcPts val="0"/>
              </a:spcBef>
              <a:spcAft>
                <a:spcPts val="0"/>
              </a:spcAft>
              <a:buSzPts val="2400"/>
              <a:buNone/>
              <a:defRPr sz="2400">
                <a:latin typeface="Antic"/>
                <a:ea typeface="Antic"/>
                <a:cs typeface="Antic"/>
                <a:sym typeface="Antic"/>
              </a:defRPr>
            </a:lvl9pPr>
          </a:lstStyle>
          <a:p/>
        </p:txBody>
      </p:sp>
      <p:sp>
        <p:nvSpPr>
          <p:cNvPr id="313" name="Google Shape;313;p19"/>
          <p:cNvSpPr txBox="1"/>
          <p:nvPr>
            <p:ph idx="15" type="subTitle"/>
          </p:nvPr>
        </p:nvSpPr>
        <p:spPr>
          <a:xfrm>
            <a:off x="5929901" y="3901267"/>
            <a:ext cx="2333100" cy="63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314" name="Google Shape;314;p19"/>
          <p:cNvSpPr/>
          <p:nvPr/>
        </p:nvSpPr>
        <p:spPr>
          <a:xfrm>
            <a:off x="8492300" y="597550"/>
            <a:ext cx="456600" cy="4566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9"/>
          <p:cNvSpPr/>
          <p:nvPr/>
        </p:nvSpPr>
        <p:spPr>
          <a:xfrm>
            <a:off x="4437502" y="0"/>
            <a:ext cx="456600" cy="456600"/>
          </a:xfrm>
          <a:prstGeom prst="mathMultiply">
            <a:avLst>
              <a:gd fmla="val 20743" name="adj1"/>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9"/>
          <p:cNvSpPr/>
          <p:nvPr/>
        </p:nvSpPr>
        <p:spPr>
          <a:xfrm>
            <a:off x="-239500" y="3187575"/>
            <a:ext cx="713700" cy="713700"/>
          </a:xfrm>
          <a:prstGeom prst="ellipse">
            <a:avLst/>
          </a:prstGeom>
          <a:noFill/>
          <a:ln cap="flat" cmpd="sng" w="1143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9"/>
          <p:cNvSpPr/>
          <p:nvPr/>
        </p:nvSpPr>
        <p:spPr>
          <a:xfrm>
            <a:off x="8048100" y="4604000"/>
            <a:ext cx="845100" cy="845100"/>
          </a:xfrm>
          <a:prstGeom prst="ellipse">
            <a:avLst/>
          </a:prstGeom>
          <a:no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9"/>
          <p:cNvSpPr/>
          <p:nvPr/>
        </p:nvSpPr>
        <p:spPr>
          <a:xfrm>
            <a:off x="2172200" y="4706550"/>
            <a:ext cx="176400" cy="1764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9"/>
          <p:cNvSpPr/>
          <p:nvPr/>
        </p:nvSpPr>
        <p:spPr>
          <a:xfrm>
            <a:off x="713225" y="1153128"/>
            <a:ext cx="2547000" cy="366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2_1">
    <p:bg>
      <p:bgPr>
        <a:gradFill>
          <a:gsLst>
            <a:gs pos="0">
              <a:schemeClr val="lt1"/>
            </a:gs>
            <a:gs pos="50000">
              <a:schemeClr val="dk2"/>
            </a:gs>
            <a:gs pos="100000">
              <a:schemeClr val="lt2"/>
            </a:gs>
          </a:gsLst>
          <a:lin ang="13500032" scaled="0"/>
        </a:gradFill>
      </p:bgPr>
    </p:bg>
    <p:spTree>
      <p:nvGrpSpPr>
        <p:cNvPr id="320" name="Shape 320"/>
        <p:cNvGrpSpPr/>
        <p:nvPr/>
      </p:nvGrpSpPr>
      <p:grpSpPr>
        <a:xfrm>
          <a:off x="0" y="0"/>
          <a:ext cx="0" cy="0"/>
          <a:chOff x="0" y="0"/>
          <a:chExt cx="0" cy="0"/>
        </a:xfrm>
      </p:grpSpPr>
      <p:sp>
        <p:nvSpPr>
          <p:cNvPr id="321" name="Google Shape;321;p20"/>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2" name="Google Shape;322;p20"/>
          <p:cNvSpPr txBox="1"/>
          <p:nvPr>
            <p:ph idx="1" type="subTitle"/>
          </p:nvPr>
        </p:nvSpPr>
        <p:spPr>
          <a:xfrm>
            <a:off x="731538" y="2397075"/>
            <a:ext cx="2900700" cy="1137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323" name="Google Shape;323;p20"/>
          <p:cNvSpPr/>
          <p:nvPr/>
        </p:nvSpPr>
        <p:spPr>
          <a:xfrm>
            <a:off x="6225850" y="174100"/>
            <a:ext cx="365400" cy="3654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0"/>
          <p:cNvSpPr/>
          <p:nvPr/>
        </p:nvSpPr>
        <p:spPr>
          <a:xfrm>
            <a:off x="156852" y="1561675"/>
            <a:ext cx="456600" cy="456600"/>
          </a:xfrm>
          <a:prstGeom prst="mathMultiply">
            <a:avLst>
              <a:gd fmla="val 20743" name="adj1"/>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0"/>
          <p:cNvSpPr/>
          <p:nvPr/>
        </p:nvSpPr>
        <p:spPr>
          <a:xfrm>
            <a:off x="8637750" y="2649125"/>
            <a:ext cx="713700" cy="713700"/>
          </a:xfrm>
          <a:prstGeom prst="ellipse">
            <a:avLst/>
          </a:prstGeom>
          <a:noFill/>
          <a:ln cap="flat" cmpd="sng" w="1143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0"/>
          <p:cNvSpPr/>
          <p:nvPr/>
        </p:nvSpPr>
        <p:spPr>
          <a:xfrm>
            <a:off x="-231650" y="3534075"/>
            <a:ext cx="845100" cy="845100"/>
          </a:xfrm>
          <a:prstGeom prst="ellipse">
            <a:avLst/>
          </a:prstGeom>
          <a:no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
          <p:cNvSpPr/>
          <p:nvPr/>
        </p:nvSpPr>
        <p:spPr>
          <a:xfrm>
            <a:off x="3260225" y="4787050"/>
            <a:ext cx="176400" cy="1764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a:off x="713225" y="1153128"/>
            <a:ext cx="2547000" cy="366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lt1"/>
            </a:gs>
            <a:gs pos="50000">
              <a:schemeClr val="dk2"/>
            </a:gs>
            <a:gs pos="100000">
              <a:schemeClr val="lt2"/>
            </a:gs>
          </a:gsLst>
          <a:lin ang="13500032" scaled="0"/>
        </a:gradFill>
      </p:bgPr>
    </p:bg>
    <p:spTree>
      <p:nvGrpSpPr>
        <p:cNvPr id="41" name="Shape 41"/>
        <p:cNvGrpSpPr/>
        <p:nvPr/>
      </p:nvGrpSpPr>
      <p:grpSpPr>
        <a:xfrm>
          <a:off x="0" y="0"/>
          <a:ext cx="0" cy="0"/>
          <a:chOff x="0" y="0"/>
          <a:chExt cx="0" cy="0"/>
        </a:xfrm>
      </p:grpSpPr>
      <p:sp>
        <p:nvSpPr>
          <p:cNvPr id="42" name="Google Shape;42;p3"/>
          <p:cNvSpPr txBox="1"/>
          <p:nvPr>
            <p:ph type="title"/>
          </p:nvPr>
        </p:nvSpPr>
        <p:spPr>
          <a:xfrm>
            <a:off x="713350" y="2075822"/>
            <a:ext cx="4005300" cy="1394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3" name="Google Shape;43;p3"/>
          <p:cNvSpPr txBox="1"/>
          <p:nvPr>
            <p:ph idx="1" type="subTitle"/>
          </p:nvPr>
        </p:nvSpPr>
        <p:spPr>
          <a:xfrm>
            <a:off x="713224" y="3529241"/>
            <a:ext cx="4005300" cy="42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4" name="Google Shape;44;p3"/>
          <p:cNvSpPr txBox="1"/>
          <p:nvPr>
            <p:ph hasCustomPrompt="1" idx="2" type="title"/>
          </p:nvPr>
        </p:nvSpPr>
        <p:spPr>
          <a:xfrm>
            <a:off x="713361" y="1192150"/>
            <a:ext cx="1259700" cy="9177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5" name="Google Shape;45;p3"/>
          <p:cNvSpPr/>
          <p:nvPr/>
        </p:nvSpPr>
        <p:spPr>
          <a:xfrm>
            <a:off x="4718650" y="-899900"/>
            <a:ext cx="845100" cy="3144000"/>
          </a:xfrm>
          <a:prstGeom prst="roundRect">
            <a:avLst>
              <a:gd fmla="val 50000" name="adj"/>
            </a:avLst>
          </a:prstGeom>
          <a:gradFill>
            <a:gsLst>
              <a:gs pos="0">
                <a:schemeClr val="dk2"/>
              </a:gs>
              <a:gs pos="100000">
                <a:srgbClr val="ADCFEE"/>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rot="-2991933">
            <a:off x="4626164" y="2513014"/>
            <a:ext cx="6025410" cy="2664939"/>
            <a:chOff x="2547050" y="1903550"/>
            <a:chExt cx="4815125" cy="2129650"/>
          </a:xfrm>
        </p:grpSpPr>
        <p:sp>
          <p:nvSpPr>
            <p:cNvPr id="47" name="Google Shape;47;p3"/>
            <p:cNvSpPr/>
            <p:nvPr/>
          </p:nvSpPr>
          <p:spPr>
            <a:xfrm>
              <a:off x="2547050" y="1903550"/>
              <a:ext cx="4815125" cy="1742925"/>
            </a:xfrm>
            <a:custGeom>
              <a:rect b="b" l="l" r="r" t="t"/>
              <a:pathLst>
                <a:path extrusionOk="0" fill="none" h="69717" w="192605">
                  <a:moveTo>
                    <a:pt x="0" y="1"/>
                  </a:moveTo>
                  <a:cubicBezTo>
                    <a:pt x="0" y="1"/>
                    <a:pt x="9253" y="20323"/>
                    <a:pt x="44541" y="18529"/>
                  </a:cubicBezTo>
                  <a:cubicBezTo>
                    <a:pt x="79829" y="16736"/>
                    <a:pt x="105961" y="20131"/>
                    <a:pt x="129104" y="37058"/>
                  </a:cubicBezTo>
                  <a:cubicBezTo>
                    <a:pt x="152271" y="54009"/>
                    <a:pt x="164823" y="62281"/>
                    <a:pt x="192604" y="64624"/>
                  </a:cubicBezTo>
                  <a:lnTo>
                    <a:pt x="192604" y="69717"/>
                  </a:ln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2554800" y="1921475"/>
              <a:ext cx="4656150" cy="1763850"/>
            </a:xfrm>
            <a:custGeom>
              <a:rect b="b" l="l" r="r" t="t"/>
              <a:pathLst>
                <a:path extrusionOk="0" fill="none" h="70554" w="186246">
                  <a:moveTo>
                    <a:pt x="1" y="1"/>
                  </a:moveTo>
                  <a:cubicBezTo>
                    <a:pt x="1" y="1"/>
                    <a:pt x="8703" y="19366"/>
                    <a:pt x="43418" y="18434"/>
                  </a:cubicBezTo>
                  <a:cubicBezTo>
                    <a:pt x="60441" y="17956"/>
                    <a:pt x="75575" y="18506"/>
                    <a:pt x="89633" y="21279"/>
                  </a:cubicBezTo>
                  <a:cubicBezTo>
                    <a:pt x="103069" y="23957"/>
                    <a:pt x="114927" y="28858"/>
                    <a:pt x="125973" y="36724"/>
                  </a:cubicBezTo>
                  <a:cubicBezTo>
                    <a:pt x="149259" y="53292"/>
                    <a:pt x="161094" y="62640"/>
                    <a:pt x="186221" y="65581"/>
                  </a:cubicBezTo>
                  <a:cubicBezTo>
                    <a:pt x="186245" y="65820"/>
                    <a:pt x="186245" y="70554"/>
                    <a:pt x="186245" y="70554"/>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2561975" y="1939425"/>
              <a:ext cx="4497750" cy="1784750"/>
            </a:xfrm>
            <a:custGeom>
              <a:rect b="b" l="l" r="r" t="t"/>
              <a:pathLst>
                <a:path extrusionOk="0" fill="none" h="71390" w="179910">
                  <a:moveTo>
                    <a:pt x="1" y="0"/>
                  </a:moveTo>
                  <a:cubicBezTo>
                    <a:pt x="1" y="0"/>
                    <a:pt x="8153" y="19103"/>
                    <a:pt x="42318" y="18314"/>
                  </a:cubicBezTo>
                  <a:cubicBezTo>
                    <a:pt x="58456" y="17931"/>
                    <a:pt x="73208" y="18935"/>
                    <a:pt x="87337" y="21685"/>
                  </a:cubicBezTo>
                  <a:cubicBezTo>
                    <a:pt x="100606" y="24267"/>
                    <a:pt x="112178" y="28977"/>
                    <a:pt x="122889" y="36364"/>
                  </a:cubicBezTo>
                  <a:cubicBezTo>
                    <a:pt x="146319" y="52550"/>
                    <a:pt x="157436" y="62998"/>
                    <a:pt x="179862" y="66536"/>
                  </a:cubicBezTo>
                  <a:cubicBezTo>
                    <a:pt x="179910" y="67015"/>
                    <a:pt x="179910" y="71390"/>
                    <a:pt x="179910" y="71390"/>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2569750" y="1957350"/>
              <a:ext cx="4339350" cy="1805675"/>
            </a:xfrm>
            <a:custGeom>
              <a:rect b="b" l="l" r="r" t="t"/>
              <a:pathLst>
                <a:path extrusionOk="0" fill="none" h="72227" w="173574">
                  <a:moveTo>
                    <a:pt x="1" y="0"/>
                  </a:moveTo>
                  <a:cubicBezTo>
                    <a:pt x="1" y="0"/>
                    <a:pt x="7580" y="17382"/>
                    <a:pt x="41194" y="18194"/>
                  </a:cubicBezTo>
                  <a:cubicBezTo>
                    <a:pt x="56472" y="18553"/>
                    <a:pt x="70817" y="19390"/>
                    <a:pt x="84994" y="22068"/>
                  </a:cubicBezTo>
                  <a:cubicBezTo>
                    <a:pt x="98096" y="24578"/>
                    <a:pt x="109428" y="29120"/>
                    <a:pt x="119780" y="36030"/>
                  </a:cubicBezTo>
                  <a:cubicBezTo>
                    <a:pt x="143354" y="51809"/>
                    <a:pt x="153754" y="63381"/>
                    <a:pt x="173502" y="67517"/>
                  </a:cubicBezTo>
                  <a:cubicBezTo>
                    <a:pt x="173574" y="68234"/>
                    <a:pt x="173550" y="72227"/>
                    <a:pt x="173550" y="72227"/>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2576925" y="1975275"/>
              <a:ext cx="4181550" cy="1826000"/>
            </a:xfrm>
            <a:custGeom>
              <a:rect b="b" l="l" r="r" t="t"/>
              <a:pathLst>
                <a:path extrusionOk="0" fill="none" h="73040" w="167262">
                  <a:moveTo>
                    <a:pt x="1" y="1"/>
                  </a:moveTo>
                  <a:cubicBezTo>
                    <a:pt x="1" y="1"/>
                    <a:pt x="7030" y="16354"/>
                    <a:pt x="40118" y="18075"/>
                  </a:cubicBezTo>
                  <a:cubicBezTo>
                    <a:pt x="54487" y="18816"/>
                    <a:pt x="68426" y="19844"/>
                    <a:pt x="82675" y="22450"/>
                  </a:cubicBezTo>
                  <a:cubicBezTo>
                    <a:pt x="95633" y="24841"/>
                    <a:pt x="106703" y="29216"/>
                    <a:pt x="116696" y="35672"/>
                  </a:cubicBezTo>
                  <a:cubicBezTo>
                    <a:pt x="140461" y="51044"/>
                    <a:pt x="150096" y="63740"/>
                    <a:pt x="167142" y="68450"/>
                  </a:cubicBezTo>
                  <a:cubicBezTo>
                    <a:pt x="167262" y="69406"/>
                    <a:pt x="167238" y="73040"/>
                    <a:pt x="167238" y="73040"/>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2584700" y="1993200"/>
              <a:ext cx="4022575" cy="1846350"/>
            </a:xfrm>
            <a:custGeom>
              <a:rect b="b" l="l" r="r" t="t"/>
              <a:pathLst>
                <a:path extrusionOk="0" fill="none" h="73854" w="160903">
                  <a:moveTo>
                    <a:pt x="0" y="1"/>
                  </a:moveTo>
                  <a:cubicBezTo>
                    <a:pt x="0" y="1"/>
                    <a:pt x="6432" y="15254"/>
                    <a:pt x="38995" y="17932"/>
                  </a:cubicBezTo>
                  <a:cubicBezTo>
                    <a:pt x="52479" y="19056"/>
                    <a:pt x="66035" y="20275"/>
                    <a:pt x="80332" y="22809"/>
                  </a:cubicBezTo>
                  <a:cubicBezTo>
                    <a:pt x="93146" y="25128"/>
                    <a:pt x="103977" y="29312"/>
                    <a:pt x="113588" y="35313"/>
                  </a:cubicBezTo>
                  <a:cubicBezTo>
                    <a:pt x="137520" y="50256"/>
                    <a:pt x="146390" y="64075"/>
                    <a:pt x="160783" y="69382"/>
                  </a:cubicBezTo>
                  <a:cubicBezTo>
                    <a:pt x="160902" y="70578"/>
                    <a:pt x="160878" y="73853"/>
                    <a:pt x="160878" y="73853"/>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2591875" y="2011150"/>
              <a:ext cx="3864775" cy="1867250"/>
            </a:xfrm>
            <a:custGeom>
              <a:rect b="b" l="l" r="r" t="t"/>
              <a:pathLst>
                <a:path extrusionOk="0" fill="none" h="74690" w="154591">
                  <a:moveTo>
                    <a:pt x="0" y="0"/>
                  </a:moveTo>
                  <a:cubicBezTo>
                    <a:pt x="0" y="0"/>
                    <a:pt x="5858" y="14130"/>
                    <a:pt x="37895" y="17836"/>
                  </a:cubicBezTo>
                  <a:cubicBezTo>
                    <a:pt x="50494" y="19294"/>
                    <a:pt x="63644" y="20728"/>
                    <a:pt x="77989" y="23215"/>
                  </a:cubicBezTo>
                  <a:cubicBezTo>
                    <a:pt x="90660" y="25438"/>
                    <a:pt x="101227" y="29431"/>
                    <a:pt x="110480" y="34978"/>
                  </a:cubicBezTo>
                  <a:cubicBezTo>
                    <a:pt x="134603" y="49466"/>
                    <a:pt x="142732" y="64432"/>
                    <a:pt x="154423" y="70362"/>
                  </a:cubicBezTo>
                  <a:cubicBezTo>
                    <a:pt x="154590" y="71796"/>
                    <a:pt x="154542" y="74689"/>
                    <a:pt x="154542" y="74689"/>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2599050" y="2029075"/>
              <a:ext cx="3706375" cy="1888175"/>
            </a:xfrm>
            <a:custGeom>
              <a:rect b="b" l="l" r="r" t="t"/>
              <a:pathLst>
                <a:path extrusionOk="0" fill="none" h="75527" w="148255">
                  <a:moveTo>
                    <a:pt x="0" y="0"/>
                  </a:moveTo>
                  <a:cubicBezTo>
                    <a:pt x="0" y="0"/>
                    <a:pt x="5308" y="12935"/>
                    <a:pt x="36795" y="17716"/>
                  </a:cubicBezTo>
                  <a:cubicBezTo>
                    <a:pt x="48510" y="19485"/>
                    <a:pt x="61277" y="21183"/>
                    <a:pt x="75669" y="23598"/>
                  </a:cubicBezTo>
                  <a:cubicBezTo>
                    <a:pt x="88173" y="25725"/>
                    <a:pt x="98526" y="29527"/>
                    <a:pt x="107395" y="34643"/>
                  </a:cubicBezTo>
                  <a:cubicBezTo>
                    <a:pt x="131710" y="48653"/>
                    <a:pt x="139050" y="64815"/>
                    <a:pt x="148063" y="71318"/>
                  </a:cubicBezTo>
                  <a:cubicBezTo>
                    <a:pt x="148183" y="72729"/>
                    <a:pt x="148254" y="74116"/>
                    <a:pt x="148231" y="75526"/>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2606800" y="2047000"/>
              <a:ext cx="3547400" cy="1909100"/>
            </a:xfrm>
            <a:custGeom>
              <a:rect b="b" l="l" r="r" t="t"/>
              <a:pathLst>
                <a:path extrusionOk="0" fill="none" h="76364" w="141896">
                  <a:moveTo>
                    <a:pt x="1" y="1"/>
                  </a:moveTo>
                  <a:cubicBezTo>
                    <a:pt x="1" y="1"/>
                    <a:pt x="4783" y="11668"/>
                    <a:pt x="35696" y="17597"/>
                  </a:cubicBezTo>
                  <a:cubicBezTo>
                    <a:pt x="46502" y="19677"/>
                    <a:pt x="58863" y="21614"/>
                    <a:pt x="73351" y="23980"/>
                  </a:cubicBezTo>
                  <a:cubicBezTo>
                    <a:pt x="85688" y="26037"/>
                    <a:pt x="95801" y="29623"/>
                    <a:pt x="104312" y="34285"/>
                  </a:cubicBezTo>
                  <a:cubicBezTo>
                    <a:pt x="128818" y="47817"/>
                    <a:pt x="135393" y="65174"/>
                    <a:pt x="141704" y="72275"/>
                  </a:cubicBezTo>
                  <a:cubicBezTo>
                    <a:pt x="141848" y="73638"/>
                    <a:pt x="141896" y="75000"/>
                    <a:pt x="141872" y="76363"/>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2613975" y="2064925"/>
              <a:ext cx="3389600" cy="1929425"/>
            </a:xfrm>
            <a:custGeom>
              <a:rect b="b" l="l" r="r" t="t"/>
              <a:pathLst>
                <a:path extrusionOk="0" fill="none" h="77177" w="135584">
                  <a:moveTo>
                    <a:pt x="1" y="1"/>
                  </a:moveTo>
                  <a:cubicBezTo>
                    <a:pt x="1" y="1"/>
                    <a:pt x="4256" y="10329"/>
                    <a:pt x="34596" y="17478"/>
                  </a:cubicBezTo>
                  <a:cubicBezTo>
                    <a:pt x="44542" y="19821"/>
                    <a:pt x="56496" y="22068"/>
                    <a:pt x="71032" y="24363"/>
                  </a:cubicBezTo>
                  <a:cubicBezTo>
                    <a:pt x="83225" y="26324"/>
                    <a:pt x="93099" y="29695"/>
                    <a:pt x="101204" y="33950"/>
                  </a:cubicBezTo>
                  <a:cubicBezTo>
                    <a:pt x="125973" y="46932"/>
                    <a:pt x="131735" y="65557"/>
                    <a:pt x="135369" y="73231"/>
                  </a:cubicBezTo>
                  <a:cubicBezTo>
                    <a:pt x="135512" y="74546"/>
                    <a:pt x="135584" y="75861"/>
                    <a:pt x="135560" y="77176"/>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2621750" y="2082875"/>
              <a:ext cx="3273650" cy="1950325"/>
            </a:xfrm>
            <a:custGeom>
              <a:rect b="b" l="l" r="r" t="t"/>
              <a:pathLst>
                <a:path extrusionOk="0" fill="none" h="78013" w="130946">
                  <a:moveTo>
                    <a:pt x="1" y="0"/>
                  </a:moveTo>
                  <a:cubicBezTo>
                    <a:pt x="1" y="0"/>
                    <a:pt x="6432" y="15158"/>
                    <a:pt x="68689" y="24769"/>
                  </a:cubicBezTo>
                  <a:cubicBezTo>
                    <a:pt x="130945" y="34380"/>
                    <a:pt x="129200" y="78012"/>
                    <a:pt x="129200" y="78012"/>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3"/>
          <p:cNvSpPr/>
          <p:nvPr/>
        </p:nvSpPr>
        <p:spPr>
          <a:xfrm flipH="1">
            <a:off x="1579673" y="168475"/>
            <a:ext cx="456600" cy="456600"/>
          </a:xfrm>
          <a:prstGeom prst="mathMultiply">
            <a:avLst>
              <a:gd fmla="val 20743" name="adj1"/>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flipH="1">
            <a:off x="453850" y="4293975"/>
            <a:ext cx="176400" cy="1764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flipH="1">
            <a:off x="3173450" y="-366800"/>
            <a:ext cx="845100" cy="845100"/>
          </a:xfrm>
          <a:prstGeom prst="ellipse">
            <a:avLst/>
          </a:prstGeom>
          <a:no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flipH="1">
            <a:off x="7830075" y="4604000"/>
            <a:ext cx="713700" cy="713700"/>
          </a:xfrm>
          <a:prstGeom prst="ellipse">
            <a:avLst/>
          </a:prstGeom>
          <a:noFill/>
          <a:ln cap="flat" cmpd="sng" w="1143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_2_1_1">
    <p:bg>
      <p:bgPr>
        <a:gradFill>
          <a:gsLst>
            <a:gs pos="0">
              <a:schemeClr val="lt1"/>
            </a:gs>
            <a:gs pos="50000">
              <a:schemeClr val="dk2"/>
            </a:gs>
            <a:gs pos="100000">
              <a:schemeClr val="lt2"/>
            </a:gs>
          </a:gsLst>
          <a:lin ang="13500032" scaled="0"/>
        </a:gradFill>
      </p:bgPr>
    </p:bg>
    <p:spTree>
      <p:nvGrpSpPr>
        <p:cNvPr id="329" name="Shape 329"/>
        <p:cNvGrpSpPr/>
        <p:nvPr/>
      </p:nvGrpSpPr>
      <p:grpSpPr>
        <a:xfrm>
          <a:off x="0" y="0"/>
          <a:ext cx="0" cy="0"/>
          <a:chOff x="0" y="0"/>
          <a:chExt cx="0" cy="0"/>
        </a:xfrm>
      </p:grpSpPr>
      <p:sp>
        <p:nvSpPr>
          <p:cNvPr id="330" name="Google Shape;330;p21"/>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1" name="Google Shape;331;p21"/>
          <p:cNvSpPr/>
          <p:nvPr/>
        </p:nvSpPr>
        <p:spPr>
          <a:xfrm flipH="1">
            <a:off x="2528550" y="174100"/>
            <a:ext cx="365400" cy="3654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1"/>
          <p:cNvSpPr/>
          <p:nvPr/>
        </p:nvSpPr>
        <p:spPr>
          <a:xfrm flipH="1">
            <a:off x="8506348" y="1561675"/>
            <a:ext cx="456600" cy="456600"/>
          </a:xfrm>
          <a:prstGeom prst="mathMultiply">
            <a:avLst>
              <a:gd fmla="val 20743" name="adj1"/>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1"/>
          <p:cNvSpPr/>
          <p:nvPr/>
        </p:nvSpPr>
        <p:spPr>
          <a:xfrm flipH="1">
            <a:off x="-231650" y="2649125"/>
            <a:ext cx="713700" cy="713700"/>
          </a:xfrm>
          <a:prstGeom prst="ellipse">
            <a:avLst/>
          </a:prstGeom>
          <a:noFill/>
          <a:ln cap="flat" cmpd="sng" w="1143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1"/>
          <p:cNvSpPr/>
          <p:nvPr/>
        </p:nvSpPr>
        <p:spPr>
          <a:xfrm flipH="1">
            <a:off x="8506350" y="3534075"/>
            <a:ext cx="845100" cy="845100"/>
          </a:xfrm>
          <a:prstGeom prst="ellipse">
            <a:avLst/>
          </a:prstGeom>
          <a:no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p:nvPr/>
        </p:nvSpPr>
        <p:spPr>
          <a:xfrm flipH="1">
            <a:off x="5683175" y="4787050"/>
            <a:ext cx="176400" cy="1764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a:off x="713225" y="1153128"/>
            <a:ext cx="2547000" cy="366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1"/>
          <p:cNvSpPr txBox="1"/>
          <p:nvPr>
            <p:ph idx="1" type="subTitle"/>
          </p:nvPr>
        </p:nvSpPr>
        <p:spPr>
          <a:xfrm>
            <a:off x="1582725" y="1906515"/>
            <a:ext cx="2547000" cy="41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338" name="Google Shape;338;p21"/>
          <p:cNvSpPr txBox="1"/>
          <p:nvPr>
            <p:ph hasCustomPrompt="1" idx="2" type="title"/>
          </p:nvPr>
        </p:nvSpPr>
        <p:spPr>
          <a:xfrm>
            <a:off x="1793800" y="1448139"/>
            <a:ext cx="2124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339" name="Google Shape;339;p21"/>
          <p:cNvSpPr txBox="1"/>
          <p:nvPr>
            <p:ph idx="3" type="subTitle"/>
          </p:nvPr>
        </p:nvSpPr>
        <p:spPr>
          <a:xfrm>
            <a:off x="1582725" y="2993965"/>
            <a:ext cx="2547000" cy="41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340" name="Google Shape;340;p21"/>
          <p:cNvSpPr txBox="1"/>
          <p:nvPr>
            <p:ph hasCustomPrompt="1" idx="4" type="title"/>
          </p:nvPr>
        </p:nvSpPr>
        <p:spPr>
          <a:xfrm>
            <a:off x="1793800" y="2535589"/>
            <a:ext cx="2124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341" name="Google Shape;341;p21"/>
          <p:cNvSpPr txBox="1"/>
          <p:nvPr>
            <p:ph idx="5" type="subTitle"/>
          </p:nvPr>
        </p:nvSpPr>
        <p:spPr>
          <a:xfrm>
            <a:off x="1582725" y="4081415"/>
            <a:ext cx="2547000" cy="41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342" name="Google Shape;342;p21"/>
          <p:cNvSpPr txBox="1"/>
          <p:nvPr>
            <p:ph hasCustomPrompt="1" idx="6" type="title"/>
          </p:nvPr>
        </p:nvSpPr>
        <p:spPr>
          <a:xfrm>
            <a:off x="1793800" y="3623039"/>
            <a:ext cx="2124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343" name="Google Shape;343;p21"/>
          <p:cNvSpPr txBox="1"/>
          <p:nvPr>
            <p:ph idx="7" type="subTitle"/>
          </p:nvPr>
        </p:nvSpPr>
        <p:spPr>
          <a:xfrm>
            <a:off x="5014275" y="1906515"/>
            <a:ext cx="2547000" cy="41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344" name="Google Shape;344;p21"/>
          <p:cNvSpPr txBox="1"/>
          <p:nvPr>
            <p:ph hasCustomPrompt="1" idx="8" type="title"/>
          </p:nvPr>
        </p:nvSpPr>
        <p:spPr>
          <a:xfrm>
            <a:off x="5225350" y="1448139"/>
            <a:ext cx="2124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345" name="Google Shape;345;p21"/>
          <p:cNvSpPr txBox="1"/>
          <p:nvPr>
            <p:ph idx="9" type="subTitle"/>
          </p:nvPr>
        </p:nvSpPr>
        <p:spPr>
          <a:xfrm>
            <a:off x="5014275" y="2993965"/>
            <a:ext cx="2547000" cy="41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346" name="Google Shape;346;p21"/>
          <p:cNvSpPr txBox="1"/>
          <p:nvPr>
            <p:ph hasCustomPrompt="1" idx="13" type="title"/>
          </p:nvPr>
        </p:nvSpPr>
        <p:spPr>
          <a:xfrm>
            <a:off x="5225350" y="2535589"/>
            <a:ext cx="2124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347" name="Google Shape;347;p21"/>
          <p:cNvSpPr txBox="1"/>
          <p:nvPr>
            <p:ph idx="14" type="subTitle"/>
          </p:nvPr>
        </p:nvSpPr>
        <p:spPr>
          <a:xfrm>
            <a:off x="5014275" y="4081415"/>
            <a:ext cx="2547000" cy="41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348" name="Google Shape;348;p21"/>
          <p:cNvSpPr txBox="1"/>
          <p:nvPr>
            <p:ph hasCustomPrompt="1" idx="15" type="title"/>
          </p:nvPr>
        </p:nvSpPr>
        <p:spPr>
          <a:xfrm>
            <a:off x="5225350" y="3623039"/>
            <a:ext cx="2124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_1">
    <p:bg>
      <p:bgPr>
        <a:gradFill>
          <a:gsLst>
            <a:gs pos="0">
              <a:schemeClr val="lt1"/>
            </a:gs>
            <a:gs pos="50000">
              <a:schemeClr val="dk2"/>
            </a:gs>
            <a:gs pos="100000">
              <a:schemeClr val="lt2"/>
            </a:gs>
          </a:gsLst>
          <a:lin ang="13500032" scaled="0"/>
        </a:gradFill>
      </p:bgPr>
    </p:bg>
    <p:spTree>
      <p:nvGrpSpPr>
        <p:cNvPr id="349" name="Shape 349"/>
        <p:cNvGrpSpPr/>
        <p:nvPr/>
      </p:nvGrpSpPr>
      <p:grpSpPr>
        <a:xfrm>
          <a:off x="0" y="0"/>
          <a:ext cx="0" cy="0"/>
          <a:chOff x="0" y="0"/>
          <a:chExt cx="0" cy="0"/>
        </a:xfrm>
      </p:grpSpPr>
      <p:sp>
        <p:nvSpPr>
          <p:cNvPr id="350" name="Google Shape;350;p22"/>
          <p:cNvSpPr txBox="1"/>
          <p:nvPr>
            <p:ph type="title"/>
          </p:nvPr>
        </p:nvSpPr>
        <p:spPr>
          <a:xfrm>
            <a:off x="1972876" y="2905013"/>
            <a:ext cx="51984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1" name="Google Shape;351;p22"/>
          <p:cNvSpPr txBox="1"/>
          <p:nvPr>
            <p:ph idx="1" type="subTitle"/>
          </p:nvPr>
        </p:nvSpPr>
        <p:spPr>
          <a:xfrm>
            <a:off x="1972775" y="1665775"/>
            <a:ext cx="5198400" cy="1239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sz="2400"/>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352" name="Google Shape;352;p22"/>
          <p:cNvSpPr/>
          <p:nvPr/>
        </p:nvSpPr>
        <p:spPr>
          <a:xfrm>
            <a:off x="4532225" y="311200"/>
            <a:ext cx="456600" cy="4566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398752" y="3617650"/>
            <a:ext cx="456600" cy="456600"/>
          </a:xfrm>
          <a:prstGeom prst="mathMultiply">
            <a:avLst>
              <a:gd fmla="val 20743" name="adj1"/>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8342575" y="4800475"/>
            <a:ext cx="176400" cy="1764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8591100" y="1769425"/>
            <a:ext cx="713700" cy="713700"/>
          </a:xfrm>
          <a:prstGeom prst="ellipse">
            <a:avLst/>
          </a:prstGeom>
          <a:noFill/>
          <a:ln cap="flat" cmpd="sng" w="1143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3275050" y="4604012"/>
            <a:ext cx="845100" cy="845100"/>
          </a:xfrm>
          <a:prstGeom prst="ellipse">
            <a:avLst/>
          </a:prstGeom>
          <a:no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7" name="Google Shape;357;p22"/>
          <p:cNvGrpSpPr/>
          <p:nvPr/>
        </p:nvGrpSpPr>
        <p:grpSpPr>
          <a:xfrm flipH="1">
            <a:off x="-1961062" y="-248018"/>
            <a:ext cx="6025166" cy="2664831"/>
            <a:chOff x="2547050" y="1903550"/>
            <a:chExt cx="4815125" cy="2129650"/>
          </a:xfrm>
        </p:grpSpPr>
        <p:sp>
          <p:nvSpPr>
            <p:cNvPr id="358" name="Google Shape;358;p22"/>
            <p:cNvSpPr/>
            <p:nvPr/>
          </p:nvSpPr>
          <p:spPr>
            <a:xfrm>
              <a:off x="2547050" y="1903550"/>
              <a:ext cx="4815125" cy="1742925"/>
            </a:xfrm>
            <a:custGeom>
              <a:rect b="b" l="l" r="r" t="t"/>
              <a:pathLst>
                <a:path extrusionOk="0" fill="none" h="69717" w="192605">
                  <a:moveTo>
                    <a:pt x="0" y="1"/>
                  </a:moveTo>
                  <a:cubicBezTo>
                    <a:pt x="0" y="1"/>
                    <a:pt x="9253" y="20323"/>
                    <a:pt x="44541" y="18529"/>
                  </a:cubicBezTo>
                  <a:cubicBezTo>
                    <a:pt x="79829" y="16736"/>
                    <a:pt x="105961" y="20131"/>
                    <a:pt x="129104" y="37058"/>
                  </a:cubicBezTo>
                  <a:cubicBezTo>
                    <a:pt x="152271" y="54009"/>
                    <a:pt x="164823" y="62281"/>
                    <a:pt x="192604" y="64624"/>
                  </a:cubicBezTo>
                  <a:lnTo>
                    <a:pt x="192604" y="69717"/>
                  </a:ln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2554800" y="1921475"/>
              <a:ext cx="4656150" cy="1763850"/>
            </a:xfrm>
            <a:custGeom>
              <a:rect b="b" l="l" r="r" t="t"/>
              <a:pathLst>
                <a:path extrusionOk="0" fill="none" h="70554" w="186246">
                  <a:moveTo>
                    <a:pt x="1" y="1"/>
                  </a:moveTo>
                  <a:cubicBezTo>
                    <a:pt x="1" y="1"/>
                    <a:pt x="8703" y="19366"/>
                    <a:pt x="43418" y="18434"/>
                  </a:cubicBezTo>
                  <a:cubicBezTo>
                    <a:pt x="60441" y="17956"/>
                    <a:pt x="75575" y="18506"/>
                    <a:pt x="89633" y="21279"/>
                  </a:cubicBezTo>
                  <a:cubicBezTo>
                    <a:pt x="103069" y="23957"/>
                    <a:pt x="114927" y="28858"/>
                    <a:pt x="125973" y="36724"/>
                  </a:cubicBezTo>
                  <a:cubicBezTo>
                    <a:pt x="149259" y="53292"/>
                    <a:pt x="161094" y="62640"/>
                    <a:pt x="186221" y="65581"/>
                  </a:cubicBezTo>
                  <a:cubicBezTo>
                    <a:pt x="186245" y="65820"/>
                    <a:pt x="186245" y="70554"/>
                    <a:pt x="186245" y="70554"/>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2561975" y="1939425"/>
              <a:ext cx="4497750" cy="1784750"/>
            </a:xfrm>
            <a:custGeom>
              <a:rect b="b" l="l" r="r" t="t"/>
              <a:pathLst>
                <a:path extrusionOk="0" fill="none" h="71390" w="179910">
                  <a:moveTo>
                    <a:pt x="1" y="0"/>
                  </a:moveTo>
                  <a:cubicBezTo>
                    <a:pt x="1" y="0"/>
                    <a:pt x="8153" y="19103"/>
                    <a:pt x="42318" y="18314"/>
                  </a:cubicBezTo>
                  <a:cubicBezTo>
                    <a:pt x="58456" y="17931"/>
                    <a:pt x="73208" y="18935"/>
                    <a:pt x="87337" y="21685"/>
                  </a:cubicBezTo>
                  <a:cubicBezTo>
                    <a:pt x="100606" y="24267"/>
                    <a:pt x="112178" y="28977"/>
                    <a:pt x="122889" y="36364"/>
                  </a:cubicBezTo>
                  <a:cubicBezTo>
                    <a:pt x="146319" y="52550"/>
                    <a:pt x="157436" y="62998"/>
                    <a:pt x="179862" y="66536"/>
                  </a:cubicBezTo>
                  <a:cubicBezTo>
                    <a:pt x="179910" y="67015"/>
                    <a:pt x="179910" y="71390"/>
                    <a:pt x="179910" y="71390"/>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a:off x="2569750" y="1957350"/>
              <a:ext cx="4339350" cy="1805675"/>
            </a:xfrm>
            <a:custGeom>
              <a:rect b="b" l="l" r="r" t="t"/>
              <a:pathLst>
                <a:path extrusionOk="0" fill="none" h="72227" w="173574">
                  <a:moveTo>
                    <a:pt x="1" y="0"/>
                  </a:moveTo>
                  <a:cubicBezTo>
                    <a:pt x="1" y="0"/>
                    <a:pt x="7580" y="17382"/>
                    <a:pt x="41194" y="18194"/>
                  </a:cubicBezTo>
                  <a:cubicBezTo>
                    <a:pt x="56472" y="18553"/>
                    <a:pt x="70817" y="19390"/>
                    <a:pt x="84994" y="22068"/>
                  </a:cubicBezTo>
                  <a:cubicBezTo>
                    <a:pt x="98096" y="24578"/>
                    <a:pt x="109428" y="29120"/>
                    <a:pt x="119780" y="36030"/>
                  </a:cubicBezTo>
                  <a:cubicBezTo>
                    <a:pt x="143354" y="51809"/>
                    <a:pt x="153754" y="63381"/>
                    <a:pt x="173502" y="67517"/>
                  </a:cubicBezTo>
                  <a:cubicBezTo>
                    <a:pt x="173574" y="68234"/>
                    <a:pt x="173550" y="72227"/>
                    <a:pt x="173550" y="72227"/>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2576925" y="1975275"/>
              <a:ext cx="4181550" cy="1826000"/>
            </a:xfrm>
            <a:custGeom>
              <a:rect b="b" l="l" r="r" t="t"/>
              <a:pathLst>
                <a:path extrusionOk="0" fill="none" h="73040" w="167262">
                  <a:moveTo>
                    <a:pt x="1" y="1"/>
                  </a:moveTo>
                  <a:cubicBezTo>
                    <a:pt x="1" y="1"/>
                    <a:pt x="7030" y="16354"/>
                    <a:pt x="40118" y="18075"/>
                  </a:cubicBezTo>
                  <a:cubicBezTo>
                    <a:pt x="54487" y="18816"/>
                    <a:pt x="68426" y="19844"/>
                    <a:pt x="82675" y="22450"/>
                  </a:cubicBezTo>
                  <a:cubicBezTo>
                    <a:pt x="95633" y="24841"/>
                    <a:pt x="106703" y="29216"/>
                    <a:pt x="116696" y="35672"/>
                  </a:cubicBezTo>
                  <a:cubicBezTo>
                    <a:pt x="140461" y="51044"/>
                    <a:pt x="150096" y="63740"/>
                    <a:pt x="167142" y="68450"/>
                  </a:cubicBezTo>
                  <a:cubicBezTo>
                    <a:pt x="167262" y="69406"/>
                    <a:pt x="167238" y="73040"/>
                    <a:pt x="167238" y="73040"/>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2584700" y="1993200"/>
              <a:ext cx="4022575" cy="1846350"/>
            </a:xfrm>
            <a:custGeom>
              <a:rect b="b" l="l" r="r" t="t"/>
              <a:pathLst>
                <a:path extrusionOk="0" fill="none" h="73854" w="160903">
                  <a:moveTo>
                    <a:pt x="0" y="1"/>
                  </a:moveTo>
                  <a:cubicBezTo>
                    <a:pt x="0" y="1"/>
                    <a:pt x="6432" y="15254"/>
                    <a:pt x="38995" y="17932"/>
                  </a:cubicBezTo>
                  <a:cubicBezTo>
                    <a:pt x="52479" y="19056"/>
                    <a:pt x="66035" y="20275"/>
                    <a:pt x="80332" y="22809"/>
                  </a:cubicBezTo>
                  <a:cubicBezTo>
                    <a:pt x="93146" y="25128"/>
                    <a:pt x="103977" y="29312"/>
                    <a:pt x="113588" y="35313"/>
                  </a:cubicBezTo>
                  <a:cubicBezTo>
                    <a:pt x="137520" y="50256"/>
                    <a:pt x="146390" y="64075"/>
                    <a:pt x="160783" y="69382"/>
                  </a:cubicBezTo>
                  <a:cubicBezTo>
                    <a:pt x="160902" y="70578"/>
                    <a:pt x="160878" y="73853"/>
                    <a:pt x="160878" y="73853"/>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2591875" y="2011150"/>
              <a:ext cx="3864775" cy="1867250"/>
            </a:xfrm>
            <a:custGeom>
              <a:rect b="b" l="l" r="r" t="t"/>
              <a:pathLst>
                <a:path extrusionOk="0" fill="none" h="74690" w="154591">
                  <a:moveTo>
                    <a:pt x="0" y="0"/>
                  </a:moveTo>
                  <a:cubicBezTo>
                    <a:pt x="0" y="0"/>
                    <a:pt x="5858" y="14130"/>
                    <a:pt x="37895" y="17836"/>
                  </a:cubicBezTo>
                  <a:cubicBezTo>
                    <a:pt x="50494" y="19294"/>
                    <a:pt x="63644" y="20728"/>
                    <a:pt x="77989" y="23215"/>
                  </a:cubicBezTo>
                  <a:cubicBezTo>
                    <a:pt x="90660" y="25438"/>
                    <a:pt x="101227" y="29431"/>
                    <a:pt x="110480" y="34978"/>
                  </a:cubicBezTo>
                  <a:cubicBezTo>
                    <a:pt x="134603" y="49466"/>
                    <a:pt x="142732" y="64432"/>
                    <a:pt x="154423" y="70362"/>
                  </a:cubicBezTo>
                  <a:cubicBezTo>
                    <a:pt x="154590" y="71796"/>
                    <a:pt x="154542" y="74689"/>
                    <a:pt x="154542" y="74689"/>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2599050" y="2029075"/>
              <a:ext cx="3706375" cy="1888175"/>
            </a:xfrm>
            <a:custGeom>
              <a:rect b="b" l="l" r="r" t="t"/>
              <a:pathLst>
                <a:path extrusionOk="0" fill="none" h="75527" w="148255">
                  <a:moveTo>
                    <a:pt x="0" y="0"/>
                  </a:moveTo>
                  <a:cubicBezTo>
                    <a:pt x="0" y="0"/>
                    <a:pt x="5308" y="12935"/>
                    <a:pt x="36795" y="17716"/>
                  </a:cubicBezTo>
                  <a:cubicBezTo>
                    <a:pt x="48510" y="19485"/>
                    <a:pt x="61277" y="21183"/>
                    <a:pt x="75669" y="23598"/>
                  </a:cubicBezTo>
                  <a:cubicBezTo>
                    <a:pt x="88173" y="25725"/>
                    <a:pt x="98526" y="29527"/>
                    <a:pt x="107395" y="34643"/>
                  </a:cubicBezTo>
                  <a:cubicBezTo>
                    <a:pt x="131710" y="48653"/>
                    <a:pt x="139050" y="64815"/>
                    <a:pt x="148063" y="71318"/>
                  </a:cubicBezTo>
                  <a:cubicBezTo>
                    <a:pt x="148183" y="72729"/>
                    <a:pt x="148254" y="74116"/>
                    <a:pt x="148231" y="75526"/>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a:off x="2606800" y="2047000"/>
              <a:ext cx="3547400" cy="1909100"/>
            </a:xfrm>
            <a:custGeom>
              <a:rect b="b" l="l" r="r" t="t"/>
              <a:pathLst>
                <a:path extrusionOk="0" fill="none" h="76364" w="141896">
                  <a:moveTo>
                    <a:pt x="1" y="1"/>
                  </a:moveTo>
                  <a:cubicBezTo>
                    <a:pt x="1" y="1"/>
                    <a:pt x="4783" y="11668"/>
                    <a:pt x="35696" y="17597"/>
                  </a:cubicBezTo>
                  <a:cubicBezTo>
                    <a:pt x="46502" y="19677"/>
                    <a:pt x="58863" y="21614"/>
                    <a:pt x="73351" y="23980"/>
                  </a:cubicBezTo>
                  <a:cubicBezTo>
                    <a:pt x="85688" y="26037"/>
                    <a:pt x="95801" y="29623"/>
                    <a:pt x="104312" y="34285"/>
                  </a:cubicBezTo>
                  <a:cubicBezTo>
                    <a:pt x="128818" y="47817"/>
                    <a:pt x="135393" y="65174"/>
                    <a:pt x="141704" y="72275"/>
                  </a:cubicBezTo>
                  <a:cubicBezTo>
                    <a:pt x="141848" y="73638"/>
                    <a:pt x="141896" y="75000"/>
                    <a:pt x="141872" y="76363"/>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p:nvPr/>
          </p:nvSpPr>
          <p:spPr>
            <a:xfrm>
              <a:off x="2613975" y="2064925"/>
              <a:ext cx="3389600" cy="1929425"/>
            </a:xfrm>
            <a:custGeom>
              <a:rect b="b" l="l" r="r" t="t"/>
              <a:pathLst>
                <a:path extrusionOk="0" fill="none" h="77177" w="135584">
                  <a:moveTo>
                    <a:pt x="1" y="1"/>
                  </a:moveTo>
                  <a:cubicBezTo>
                    <a:pt x="1" y="1"/>
                    <a:pt x="4256" y="10329"/>
                    <a:pt x="34596" y="17478"/>
                  </a:cubicBezTo>
                  <a:cubicBezTo>
                    <a:pt x="44542" y="19821"/>
                    <a:pt x="56496" y="22068"/>
                    <a:pt x="71032" y="24363"/>
                  </a:cubicBezTo>
                  <a:cubicBezTo>
                    <a:pt x="83225" y="26324"/>
                    <a:pt x="93099" y="29695"/>
                    <a:pt x="101204" y="33950"/>
                  </a:cubicBezTo>
                  <a:cubicBezTo>
                    <a:pt x="125973" y="46932"/>
                    <a:pt x="131735" y="65557"/>
                    <a:pt x="135369" y="73231"/>
                  </a:cubicBezTo>
                  <a:cubicBezTo>
                    <a:pt x="135512" y="74546"/>
                    <a:pt x="135584" y="75861"/>
                    <a:pt x="135560" y="77176"/>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a:off x="2621750" y="2082875"/>
              <a:ext cx="3273650" cy="1950325"/>
            </a:xfrm>
            <a:custGeom>
              <a:rect b="b" l="l" r="r" t="t"/>
              <a:pathLst>
                <a:path extrusionOk="0" fill="none" h="78013" w="130946">
                  <a:moveTo>
                    <a:pt x="1" y="0"/>
                  </a:moveTo>
                  <a:cubicBezTo>
                    <a:pt x="1" y="0"/>
                    <a:pt x="6432" y="15158"/>
                    <a:pt x="68689" y="24769"/>
                  </a:cubicBezTo>
                  <a:cubicBezTo>
                    <a:pt x="130945" y="34380"/>
                    <a:pt x="129200" y="78012"/>
                    <a:pt x="129200" y="78012"/>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22"/>
          <p:cNvGrpSpPr/>
          <p:nvPr/>
        </p:nvGrpSpPr>
        <p:grpSpPr>
          <a:xfrm rot="-2328641">
            <a:off x="4947285" y="3425440"/>
            <a:ext cx="6025541" cy="2664997"/>
            <a:chOff x="2547050" y="1903550"/>
            <a:chExt cx="4815125" cy="2129650"/>
          </a:xfrm>
        </p:grpSpPr>
        <p:sp>
          <p:nvSpPr>
            <p:cNvPr id="370" name="Google Shape;370;p22"/>
            <p:cNvSpPr/>
            <p:nvPr/>
          </p:nvSpPr>
          <p:spPr>
            <a:xfrm>
              <a:off x="2547050" y="1903550"/>
              <a:ext cx="4815125" cy="1742925"/>
            </a:xfrm>
            <a:custGeom>
              <a:rect b="b" l="l" r="r" t="t"/>
              <a:pathLst>
                <a:path extrusionOk="0" fill="none" h="69717" w="192605">
                  <a:moveTo>
                    <a:pt x="0" y="1"/>
                  </a:moveTo>
                  <a:cubicBezTo>
                    <a:pt x="0" y="1"/>
                    <a:pt x="9253" y="20323"/>
                    <a:pt x="44541" y="18529"/>
                  </a:cubicBezTo>
                  <a:cubicBezTo>
                    <a:pt x="79829" y="16736"/>
                    <a:pt x="105961" y="20131"/>
                    <a:pt x="129104" y="37058"/>
                  </a:cubicBezTo>
                  <a:cubicBezTo>
                    <a:pt x="152271" y="54009"/>
                    <a:pt x="164823" y="62281"/>
                    <a:pt x="192604" y="64624"/>
                  </a:cubicBezTo>
                  <a:lnTo>
                    <a:pt x="192604" y="69717"/>
                  </a:ln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2554800" y="1921475"/>
              <a:ext cx="4656150" cy="1763850"/>
            </a:xfrm>
            <a:custGeom>
              <a:rect b="b" l="l" r="r" t="t"/>
              <a:pathLst>
                <a:path extrusionOk="0" fill="none" h="70554" w="186246">
                  <a:moveTo>
                    <a:pt x="1" y="1"/>
                  </a:moveTo>
                  <a:cubicBezTo>
                    <a:pt x="1" y="1"/>
                    <a:pt x="8703" y="19366"/>
                    <a:pt x="43418" y="18434"/>
                  </a:cubicBezTo>
                  <a:cubicBezTo>
                    <a:pt x="60441" y="17956"/>
                    <a:pt x="75575" y="18506"/>
                    <a:pt x="89633" y="21279"/>
                  </a:cubicBezTo>
                  <a:cubicBezTo>
                    <a:pt x="103069" y="23957"/>
                    <a:pt x="114927" y="28858"/>
                    <a:pt x="125973" y="36724"/>
                  </a:cubicBezTo>
                  <a:cubicBezTo>
                    <a:pt x="149259" y="53292"/>
                    <a:pt x="161094" y="62640"/>
                    <a:pt x="186221" y="65581"/>
                  </a:cubicBezTo>
                  <a:cubicBezTo>
                    <a:pt x="186245" y="65820"/>
                    <a:pt x="186245" y="70554"/>
                    <a:pt x="186245" y="70554"/>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2561975" y="1939425"/>
              <a:ext cx="4497750" cy="1784750"/>
            </a:xfrm>
            <a:custGeom>
              <a:rect b="b" l="l" r="r" t="t"/>
              <a:pathLst>
                <a:path extrusionOk="0" fill="none" h="71390" w="179910">
                  <a:moveTo>
                    <a:pt x="1" y="0"/>
                  </a:moveTo>
                  <a:cubicBezTo>
                    <a:pt x="1" y="0"/>
                    <a:pt x="8153" y="19103"/>
                    <a:pt x="42318" y="18314"/>
                  </a:cubicBezTo>
                  <a:cubicBezTo>
                    <a:pt x="58456" y="17931"/>
                    <a:pt x="73208" y="18935"/>
                    <a:pt x="87337" y="21685"/>
                  </a:cubicBezTo>
                  <a:cubicBezTo>
                    <a:pt x="100606" y="24267"/>
                    <a:pt x="112178" y="28977"/>
                    <a:pt x="122889" y="36364"/>
                  </a:cubicBezTo>
                  <a:cubicBezTo>
                    <a:pt x="146319" y="52550"/>
                    <a:pt x="157436" y="62998"/>
                    <a:pt x="179862" y="66536"/>
                  </a:cubicBezTo>
                  <a:cubicBezTo>
                    <a:pt x="179910" y="67015"/>
                    <a:pt x="179910" y="71390"/>
                    <a:pt x="179910" y="71390"/>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2569750" y="1957350"/>
              <a:ext cx="4339350" cy="1805675"/>
            </a:xfrm>
            <a:custGeom>
              <a:rect b="b" l="l" r="r" t="t"/>
              <a:pathLst>
                <a:path extrusionOk="0" fill="none" h="72227" w="173574">
                  <a:moveTo>
                    <a:pt x="1" y="0"/>
                  </a:moveTo>
                  <a:cubicBezTo>
                    <a:pt x="1" y="0"/>
                    <a:pt x="7580" y="17382"/>
                    <a:pt x="41194" y="18194"/>
                  </a:cubicBezTo>
                  <a:cubicBezTo>
                    <a:pt x="56472" y="18553"/>
                    <a:pt x="70817" y="19390"/>
                    <a:pt x="84994" y="22068"/>
                  </a:cubicBezTo>
                  <a:cubicBezTo>
                    <a:pt x="98096" y="24578"/>
                    <a:pt x="109428" y="29120"/>
                    <a:pt x="119780" y="36030"/>
                  </a:cubicBezTo>
                  <a:cubicBezTo>
                    <a:pt x="143354" y="51809"/>
                    <a:pt x="153754" y="63381"/>
                    <a:pt x="173502" y="67517"/>
                  </a:cubicBezTo>
                  <a:cubicBezTo>
                    <a:pt x="173574" y="68234"/>
                    <a:pt x="173550" y="72227"/>
                    <a:pt x="173550" y="72227"/>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2576925" y="1975275"/>
              <a:ext cx="4181550" cy="1826000"/>
            </a:xfrm>
            <a:custGeom>
              <a:rect b="b" l="l" r="r" t="t"/>
              <a:pathLst>
                <a:path extrusionOk="0" fill="none" h="73040" w="167262">
                  <a:moveTo>
                    <a:pt x="1" y="1"/>
                  </a:moveTo>
                  <a:cubicBezTo>
                    <a:pt x="1" y="1"/>
                    <a:pt x="7030" y="16354"/>
                    <a:pt x="40118" y="18075"/>
                  </a:cubicBezTo>
                  <a:cubicBezTo>
                    <a:pt x="54487" y="18816"/>
                    <a:pt x="68426" y="19844"/>
                    <a:pt x="82675" y="22450"/>
                  </a:cubicBezTo>
                  <a:cubicBezTo>
                    <a:pt x="95633" y="24841"/>
                    <a:pt x="106703" y="29216"/>
                    <a:pt x="116696" y="35672"/>
                  </a:cubicBezTo>
                  <a:cubicBezTo>
                    <a:pt x="140461" y="51044"/>
                    <a:pt x="150096" y="63740"/>
                    <a:pt x="167142" y="68450"/>
                  </a:cubicBezTo>
                  <a:cubicBezTo>
                    <a:pt x="167262" y="69406"/>
                    <a:pt x="167238" y="73040"/>
                    <a:pt x="167238" y="73040"/>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2584700" y="1993200"/>
              <a:ext cx="4022575" cy="1846350"/>
            </a:xfrm>
            <a:custGeom>
              <a:rect b="b" l="l" r="r" t="t"/>
              <a:pathLst>
                <a:path extrusionOk="0" fill="none" h="73854" w="160903">
                  <a:moveTo>
                    <a:pt x="0" y="1"/>
                  </a:moveTo>
                  <a:cubicBezTo>
                    <a:pt x="0" y="1"/>
                    <a:pt x="6432" y="15254"/>
                    <a:pt x="38995" y="17932"/>
                  </a:cubicBezTo>
                  <a:cubicBezTo>
                    <a:pt x="52479" y="19056"/>
                    <a:pt x="66035" y="20275"/>
                    <a:pt x="80332" y="22809"/>
                  </a:cubicBezTo>
                  <a:cubicBezTo>
                    <a:pt x="93146" y="25128"/>
                    <a:pt x="103977" y="29312"/>
                    <a:pt x="113588" y="35313"/>
                  </a:cubicBezTo>
                  <a:cubicBezTo>
                    <a:pt x="137520" y="50256"/>
                    <a:pt x="146390" y="64075"/>
                    <a:pt x="160783" y="69382"/>
                  </a:cubicBezTo>
                  <a:cubicBezTo>
                    <a:pt x="160902" y="70578"/>
                    <a:pt x="160878" y="73853"/>
                    <a:pt x="160878" y="73853"/>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2591875" y="2011150"/>
              <a:ext cx="3864775" cy="1867250"/>
            </a:xfrm>
            <a:custGeom>
              <a:rect b="b" l="l" r="r" t="t"/>
              <a:pathLst>
                <a:path extrusionOk="0" fill="none" h="74690" w="154591">
                  <a:moveTo>
                    <a:pt x="0" y="0"/>
                  </a:moveTo>
                  <a:cubicBezTo>
                    <a:pt x="0" y="0"/>
                    <a:pt x="5858" y="14130"/>
                    <a:pt x="37895" y="17836"/>
                  </a:cubicBezTo>
                  <a:cubicBezTo>
                    <a:pt x="50494" y="19294"/>
                    <a:pt x="63644" y="20728"/>
                    <a:pt x="77989" y="23215"/>
                  </a:cubicBezTo>
                  <a:cubicBezTo>
                    <a:pt x="90660" y="25438"/>
                    <a:pt x="101227" y="29431"/>
                    <a:pt x="110480" y="34978"/>
                  </a:cubicBezTo>
                  <a:cubicBezTo>
                    <a:pt x="134603" y="49466"/>
                    <a:pt x="142732" y="64432"/>
                    <a:pt x="154423" y="70362"/>
                  </a:cubicBezTo>
                  <a:cubicBezTo>
                    <a:pt x="154590" y="71796"/>
                    <a:pt x="154542" y="74689"/>
                    <a:pt x="154542" y="74689"/>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2599050" y="2029075"/>
              <a:ext cx="3706375" cy="1888175"/>
            </a:xfrm>
            <a:custGeom>
              <a:rect b="b" l="l" r="r" t="t"/>
              <a:pathLst>
                <a:path extrusionOk="0" fill="none" h="75527" w="148255">
                  <a:moveTo>
                    <a:pt x="0" y="0"/>
                  </a:moveTo>
                  <a:cubicBezTo>
                    <a:pt x="0" y="0"/>
                    <a:pt x="5308" y="12935"/>
                    <a:pt x="36795" y="17716"/>
                  </a:cubicBezTo>
                  <a:cubicBezTo>
                    <a:pt x="48510" y="19485"/>
                    <a:pt x="61277" y="21183"/>
                    <a:pt x="75669" y="23598"/>
                  </a:cubicBezTo>
                  <a:cubicBezTo>
                    <a:pt x="88173" y="25725"/>
                    <a:pt x="98526" y="29527"/>
                    <a:pt x="107395" y="34643"/>
                  </a:cubicBezTo>
                  <a:cubicBezTo>
                    <a:pt x="131710" y="48653"/>
                    <a:pt x="139050" y="64815"/>
                    <a:pt x="148063" y="71318"/>
                  </a:cubicBezTo>
                  <a:cubicBezTo>
                    <a:pt x="148183" y="72729"/>
                    <a:pt x="148254" y="74116"/>
                    <a:pt x="148231" y="75526"/>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2606800" y="2047000"/>
              <a:ext cx="3547400" cy="1909100"/>
            </a:xfrm>
            <a:custGeom>
              <a:rect b="b" l="l" r="r" t="t"/>
              <a:pathLst>
                <a:path extrusionOk="0" fill="none" h="76364" w="141896">
                  <a:moveTo>
                    <a:pt x="1" y="1"/>
                  </a:moveTo>
                  <a:cubicBezTo>
                    <a:pt x="1" y="1"/>
                    <a:pt x="4783" y="11668"/>
                    <a:pt x="35696" y="17597"/>
                  </a:cubicBezTo>
                  <a:cubicBezTo>
                    <a:pt x="46502" y="19677"/>
                    <a:pt x="58863" y="21614"/>
                    <a:pt x="73351" y="23980"/>
                  </a:cubicBezTo>
                  <a:cubicBezTo>
                    <a:pt x="85688" y="26037"/>
                    <a:pt x="95801" y="29623"/>
                    <a:pt x="104312" y="34285"/>
                  </a:cubicBezTo>
                  <a:cubicBezTo>
                    <a:pt x="128818" y="47817"/>
                    <a:pt x="135393" y="65174"/>
                    <a:pt x="141704" y="72275"/>
                  </a:cubicBezTo>
                  <a:cubicBezTo>
                    <a:pt x="141848" y="73638"/>
                    <a:pt x="141896" y="75000"/>
                    <a:pt x="141872" y="76363"/>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2613975" y="2064925"/>
              <a:ext cx="3389600" cy="1929425"/>
            </a:xfrm>
            <a:custGeom>
              <a:rect b="b" l="l" r="r" t="t"/>
              <a:pathLst>
                <a:path extrusionOk="0" fill="none" h="77177" w="135584">
                  <a:moveTo>
                    <a:pt x="1" y="1"/>
                  </a:moveTo>
                  <a:cubicBezTo>
                    <a:pt x="1" y="1"/>
                    <a:pt x="4256" y="10329"/>
                    <a:pt x="34596" y="17478"/>
                  </a:cubicBezTo>
                  <a:cubicBezTo>
                    <a:pt x="44542" y="19821"/>
                    <a:pt x="56496" y="22068"/>
                    <a:pt x="71032" y="24363"/>
                  </a:cubicBezTo>
                  <a:cubicBezTo>
                    <a:pt x="83225" y="26324"/>
                    <a:pt x="93099" y="29695"/>
                    <a:pt x="101204" y="33950"/>
                  </a:cubicBezTo>
                  <a:cubicBezTo>
                    <a:pt x="125973" y="46932"/>
                    <a:pt x="131735" y="65557"/>
                    <a:pt x="135369" y="73231"/>
                  </a:cubicBezTo>
                  <a:cubicBezTo>
                    <a:pt x="135512" y="74546"/>
                    <a:pt x="135584" y="75861"/>
                    <a:pt x="135560" y="77176"/>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2621750" y="2082875"/>
              <a:ext cx="3273650" cy="1950325"/>
            </a:xfrm>
            <a:custGeom>
              <a:rect b="b" l="l" r="r" t="t"/>
              <a:pathLst>
                <a:path extrusionOk="0" fill="none" h="78013" w="130946">
                  <a:moveTo>
                    <a:pt x="1" y="0"/>
                  </a:moveTo>
                  <a:cubicBezTo>
                    <a:pt x="1" y="0"/>
                    <a:pt x="6432" y="15158"/>
                    <a:pt x="68689" y="24769"/>
                  </a:cubicBezTo>
                  <a:cubicBezTo>
                    <a:pt x="130945" y="34380"/>
                    <a:pt x="129200" y="78012"/>
                    <a:pt x="129200" y="78012"/>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bg>
      <p:bgPr>
        <a:gradFill>
          <a:gsLst>
            <a:gs pos="0">
              <a:schemeClr val="lt1"/>
            </a:gs>
            <a:gs pos="50000">
              <a:schemeClr val="dk2"/>
            </a:gs>
            <a:gs pos="100000">
              <a:schemeClr val="lt2"/>
            </a:gs>
          </a:gsLst>
          <a:lin ang="13500032" scaled="0"/>
        </a:gradFill>
      </p:bgPr>
    </p:bg>
    <p:spTree>
      <p:nvGrpSpPr>
        <p:cNvPr id="381" name="Shape 381"/>
        <p:cNvGrpSpPr/>
        <p:nvPr/>
      </p:nvGrpSpPr>
      <p:grpSpPr>
        <a:xfrm>
          <a:off x="0" y="0"/>
          <a:ext cx="0" cy="0"/>
          <a:chOff x="0" y="0"/>
          <a:chExt cx="0" cy="0"/>
        </a:xfrm>
      </p:grpSpPr>
      <p:sp>
        <p:nvSpPr>
          <p:cNvPr id="382" name="Google Shape;382;p23"/>
          <p:cNvSpPr txBox="1"/>
          <p:nvPr>
            <p:ph type="ctrTitle"/>
          </p:nvPr>
        </p:nvSpPr>
        <p:spPr>
          <a:xfrm>
            <a:off x="4790725" y="653806"/>
            <a:ext cx="2878200" cy="966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383" name="Google Shape;383;p23"/>
          <p:cNvSpPr txBox="1"/>
          <p:nvPr>
            <p:ph idx="1" type="subTitle"/>
          </p:nvPr>
        </p:nvSpPr>
        <p:spPr>
          <a:xfrm>
            <a:off x="4790725" y="1620556"/>
            <a:ext cx="2878200" cy="1199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
        <p:nvSpPr>
          <p:cNvPr id="384" name="Google Shape;384;p23"/>
          <p:cNvSpPr/>
          <p:nvPr/>
        </p:nvSpPr>
        <p:spPr>
          <a:xfrm>
            <a:off x="8164186" y="1603175"/>
            <a:ext cx="845100" cy="4218600"/>
          </a:xfrm>
          <a:prstGeom prst="roundRect">
            <a:avLst>
              <a:gd fmla="val 50000" name="adj"/>
            </a:avLst>
          </a:prstGeom>
          <a:gradFill>
            <a:gsLst>
              <a:gs pos="0">
                <a:schemeClr val="dk2"/>
              </a:gs>
              <a:gs pos="100000">
                <a:srgbClr val="ADCFEE"/>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a:off x="5530825" y="75575"/>
            <a:ext cx="374400" cy="3744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a:off x="256627" y="4375700"/>
            <a:ext cx="456600" cy="456600"/>
          </a:xfrm>
          <a:prstGeom prst="mathMultiply">
            <a:avLst>
              <a:gd fmla="val 20743" name="adj1"/>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p:nvPr/>
        </p:nvSpPr>
        <p:spPr>
          <a:xfrm>
            <a:off x="8588550" y="1049050"/>
            <a:ext cx="176400" cy="1764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p:nvPr/>
        </p:nvSpPr>
        <p:spPr>
          <a:xfrm>
            <a:off x="2608225" y="-431100"/>
            <a:ext cx="713700" cy="713700"/>
          </a:xfrm>
          <a:prstGeom prst="ellipse">
            <a:avLst/>
          </a:prstGeom>
          <a:noFill/>
          <a:ln cap="flat" cmpd="sng" w="1143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3"/>
          <p:cNvSpPr/>
          <p:nvPr/>
        </p:nvSpPr>
        <p:spPr>
          <a:xfrm>
            <a:off x="4316625" y="4717125"/>
            <a:ext cx="845100" cy="845100"/>
          </a:xfrm>
          <a:prstGeom prst="ellipse">
            <a:avLst/>
          </a:prstGeom>
          <a:no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0" name="Google Shape;390;p23"/>
          <p:cNvGrpSpPr/>
          <p:nvPr/>
        </p:nvGrpSpPr>
        <p:grpSpPr>
          <a:xfrm rot="1112123">
            <a:off x="-1526601" y="-53446"/>
            <a:ext cx="6166307" cy="5143324"/>
            <a:chOff x="243500" y="782850"/>
            <a:chExt cx="4953775" cy="4131950"/>
          </a:xfrm>
        </p:grpSpPr>
        <p:sp>
          <p:nvSpPr>
            <p:cNvPr id="391" name="Google Shape;391;p23"/>
            <p:cNvSpPr/>
            <p:nvPr/>
          </p:nvSpPr>
          <p:spPr>
            <a:xfrm>
              <a:off x="243500" y="917350"/>
              <a:ext cx="3810375" cy="3997450"/>
            </a:xfrm>
            <a:custGeom>
              <a:rect b="b" l="l" r="r" t="t"/>
              <a:pathLst>
                <a:path extrusionOk="0" fill="none" h="159898" w="152415">
                  <a:moveTo>
                    <a:pt x="0" y="0"/>
                  </a:moveTo>
                  <a:cubicBezTo>
                    <a:pt x="0" y="0"/>
                    <a:pt x="15875" y="8894"/>
                    <a:pt x="28212" y="36986"/>
                  </a:cubicBezTo>
                  <a:cubicBezTo>
                    <a:pt x="40572" y="65054"/>
                    <a:pt x="45282" y="98167"/>
                    <a:pt x="98119" y="113659"/>
                  </a:cubicBezTo>
                  <a:cubicBezTo>
                    <a:pt x="142397" y="126642"/>
                    <a:pt x="149426" y="142851"/>
                    <a:pt x="152415" y="159898"/>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3"/>
            <p:cNvSpPr/>
            <p:nvPr/>
          </p:nvSpPr>
          <p:spPr>
            <a:xfrm>
              <a:off x="353475" y="910175"/>
              <a:ext cx="3760775" cy="3978325"/>
            </a:xfrm>
            <a:custGeom>
              <a:rect b="b" l="l" r="r" t="t"/>
              <a:pathLst>
                <a:path extrusionOk="0" fill="none" h="159133" w="150431">
                  <a:moveTo>
                    <a:pt x="0" y="0"/>
                  </a:moveTo>
                  <a:cubicBezTo>
                    <a:pt x="0" y="0"/>
                    <a:pt x="14704" y="9444"/>
                    <a:pt x="26467" y="37321"/>
                  </a:cubicBezTo>
                  <a:cubicBezTo>
                    <a:pt x="38253" y="65365"/>
                    <a:pt x="43298" y="98502"/>
                    <a:pt x="95442" y="114281"/>
                  </a:cubicBezTo>
                  <a:cubicBezTo>
                    <a:pt x="111938" y="119230"/>
                    <a:pt x="123486" y="124490"/>
                    <a:pt x="131591" y="130228"/>
                  </a:cubicBezTo>
                  <a:cubicBezTo>
                    <a:pt x="143879" y="138930"/>
                    <a:pt x="148613" y="149139"/>
                    <a:pt x="150430" y="159133"/>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3"/>
            <p:cNvSpPr/>
            <p:nvPr/>
          </p:nvSpPr>
          <p:spPr>
            <a:xfrm>
              <a:off x="462850" y="903000"/>
              <a:ext cx="3711750" cy="3959800"/>
            </a:xfrm>
            <a:custGeom>
              <a:rect b="b" l="l" r="r" t="t"/>
              <a:pathLst>
                <a:path extrusionOk="0" fill="none" h="158392" w="148470">
                  <a:moveTo>
                    <a:pt x="0" y="0"/>
                  </a:moveTo>
                  <a:cubicBezTo>
                    <a:pt x="0" y="0"/>
                    <a:pt x="13556" y="9970"/>
                    <a:pt x="24745" y="37656"/>
                  </a:cubicBezTo>
                  <a:cubicBezTo>
                    <a:pt x="35958" y="65652"/>
                    <a:pt x="41338" y="98837"/>
                    <a:pt x="92764" y="114879"/>
                  </a:cubicBezTo>
                  <a:cubicBezTo>
                    <a:pt x="108902" y="119852"/>
                    <a:pt x="120521" y="124944"/>
                    <a:pt x="128865" y="130682"/>
                  </a:cubicBezTo>
                  <a:cubicBezTo>
                    <a:pt x="140628" y="138739"/>
                    <a:pt x="146701" y="148924"/>
                    <a:pt x="148470" y="158392"/>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3"/>
            <p:cNvSpPr/>
            <p:nvPr/>
          </p:nvSpPr>
          <p:spPr>
            <a:xfrm>
              <a:off x="572825" y="895825"/>
              <a:ext cx="3662150" cy="3940675"/>
            </a:xfrm>
            <a:custGeom>
              <a:rect b="b" l="l" r="r" t="t"/>
              <a:pathLst>
                <a:path extrusionOk="0" fill="none" h="157627" w="146486">
                  <a:moveTo>
                    <a:pt x="1" y="1"/>
                  </a:moveTo>
                  <a:cubicBezTo>
                    <a:pt x="1" y="1"/>
                    <a:pt x="12433" y="10496"/>
                    <a:pt x="23000" y="38014"/>
                  </a:cubicBezTo>
                  <a:cubicBezTo>
                    <a:pt x="33711" y="65939"/>
                    <a:pt x="39306" y="99291"/>
                    <a:pt x="90086" y="115501"/>
                  </a:cubicBezTo>
                  <a:cubicBezTo>
                    <a:pt x="105842" y="120521"/>
                    <a:pt x="117533" y="125423"/>
                    <a:pt x="126092" y="131113"/>
                  </a:cubicBezTo>
                  <a:cubicBezTo>
                    <a:pt x="137305" y="138596"/>
                    <a:pt x="144764" y="148733"/>
                    <a:pt x="146486" y="157627"/>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3"/>
            <p:cNvSpPr/>
            <p:nvPr/>
          </p:nvSpPr>
          <p:spPr>
            <a:xfrm>
              <a:off x="682200" y="889250"/>
              <a:ext cx="3612550" cy="3921550"/>
            </a:xfrm>
            <a:custGeom>
              <a:rect b="b" l="l" r="r" t="t"/>
              <a:pathLst>
                <a:path extrusionOk="0" fill="none" h="156862" w="144502">
                  <a:moveTo>
                    <a:pt x="1" y="1"/>
                  </a:moveTo>
                  <a:cubicBezTo>
                    <a:pt x="1" y="1"/>
                    <a:pt x="11309" y="10998"/>
                    <a:pt x="21279" y="38325"/>
                  </a:cubicBezTo>
                  <a:cubicBezTo>
                    <a:pt x="31440" y="66202"/>
                    <a:pt x="37321" y="99650"/>
                    <a:pt x="87409" y="116098"/>
                  </a:cubicBezTo>
                  <a:cubicBezTo>
                    <a:pt x="102782" y="121143"/>
                    <a:pt x="114545" y="125853"/>
                    <a:pt x="123343" y="131543"/>
                  </a:cubicBezTo>
                  <a:cubicBezTo>
                    <a:pt x="133982" y="138429"/>
                    <a:pt x="142828" y="148494"/>
                    <a:pt x="144502" y="156862"/>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
            <p:cNvSpPr/>
            <p:nvPr/>
          </p:nvSpPr>
          <p:spPr>
            <a:xfrm>
              <a:off x="792175" y="882075"/>
              <a:ext cx="3562950" cy="3902425"/>
            </a:xfrm>
            <a:custGeom>
              <a:rect b="b" l="l" r="r" t="t"/>
              <a:pathLst>
                <a:path extrusionOk="0" fill="none" h="156097" w="142518">
                  <a:moveTo>
                    <a:pt x="1" y="1"/>
                  </a:moveTo>
                  <a:cubicBezTo>
                    <a:pt x="1" y="1"/>
                    <a:pt x="10162" y="11548"/>
                    <a:pt x="19534" y="38684"/>
                  </a:cubicBezTo>
                  <a:cubicBezTo>
                    <a:pt x="29121" y="66489"/>
                    <a:pt x="35313" y="100008"/>
                    <a:pt x="84707" y="116696"/>
                  </a:cubicBezTo>
                  <a:cubicBezTo>
                    <a:pt x="99698" y="121789"/>
                    <a:pt x="111532" y="126307"/>
                    <a:pt x="120570" y="131973"/>
                  </a:cubicBezTo>
                  <a:cubicBezTo>
                    <a:pt x="130659" y="138309"/>
                    <a:pt x="140891" y="148279"/>
                    <a:pt x="142517" y="156097"/>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3"/>
            <p:cNvSpPr/>
            <p:nvPr/>
          </p:nvSpPr>
          <p:spPr>
            <a:xfrm>
              <a:off x="902150" y="874900"/>
              <a:ext cx="3512750" cy="3883900"/>
            </a:xfrm>
            <a:custGeom>
              <a:rect b="b" l="l" r="r" t="t"/>
              <a:pathLst>
                <a:path extrusionOk="0" fill="none" h="155356" w="140510">
                  <a:moveTo>
                    <a:pt x="1" y="1"/>
                  </a:moveTo>
                  <a:cubicBezTo>
                    <a:pt x="1" y="1"/>
                    <a:pt x="9014" y="12074"/>
                    <a:pt x="17789" y="39043"/>
                  </a:cubicBezTo>
                  <a:cubicBezTo>
                    <a:pt x="26826" y="66800"/>
                    <a:pt x="33329" y="100367"/>
                    <a:pt x="82030" y="117342"/>
                  </a:cubicBezTo>
                  <a:cubicBezTo>
                    <a:pt x="96614" y="122410"/>
                    <a:pt x="108520" y="126762"/>
                    <a:pt x="117796" y="132428"/>
                  </a:cubicBezTo>
                  <a:cubicBezTo>
                    <a:pt x="127264" y="138214"/>
                    <a:pt x="138931" y="148088"/>
                    <a:pt x="140509" y="155356"/>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
            <p:cNvSpPr/>
            <p:nvPr/>
          </p:nvSpPr>
          <p:spPr>
            <a:xfrm>
              <a:off x="1011550" y="867725"/>
              <a:ext cx="3463100" cy="3865375"/>
            </a:xfrm>
            <a:custGeom>
              <a:rect b="b" l="l" r="r" t="t"/>
              <a:pathLst>
                <a:path extrusionOk="0" fill="none" h="154615" w="138524">
                  <a:moveTo>
                    <a:pt x="0" y="1"/>
                  </a:moveTo>
                  <a:cubicBezTo>
                    <a:pt x="0" y="1"/>
                    <a:pt x="7866" y="12624"/>
                    <a:pt x="16042" y="39354"/>
                  </a:cubicBezTo>
                  <a:cubicBezTo>
                    <a:pt x="24554" y="67087"/>
                    <a:pt x="31344" y="100702"/>
                    <a:pt x="79351" y="117940"/>
                  </a:cubicBezTo>
                  <a:cubicBezTo>
                    <a:pt x="93577" y="123032"/>
                    <a:pt x="105507" y="127192"/>
                    <a:pt x="115046" y="132882"/>
                  </a:cubicBezTo>
                  <a:cubicBezTo>
                    <a:pt x="123916" y="138142"/>
                    <a:pt x="137018" y="147873"/>
                    <a:pt x="138524" y="154615"/>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3"/>
            <p:cNvSpPr/>
            <p:nvPr/>
          </p:nvSpPr>
          <p:spPr>
            <a:xfrm>
              <a:off x="1121525" y="860550"/>
              <a:ext cx="3413500" cy="3846250"/>
            </a:xfrm>
            <a:custGeom>
              <a:rect b="b" l="l" r="r" t="t"/>
              <a:pathLst>
                <a:path extrusionOk="0" fill="none" h="153850" w="136540">
                  <a:moveTo>
                    <a:pt x="0" y="1"/>
                  </a:moveTo>
                  <a:cubicBezTo>
                    <a:pt x="0" y="1"/>
                    <a:pt x="6694" y="13150"/>
                    <a:pt x="14297" y="39712"/>
                  </a:cubicBezTo>
                  <a:cubicBezTo>
                    <a:pt x="22235" y="67374"/>
                    <a:pt x="29336" y="101061"/>
                    <a:pt x="76650" y="118537"/>
                  </a:cubicBezTo>
                  <a:cubicBezTo>
                    <a:pt x="90516" y="123678"/>
                    <a:pt x="102494" y="127670"/>
                    <a:pt x="112273" y="133313"/>
                  </a:cubicBezTo>
                  <a:cubicBezTo>
                    <a:pt x="120545" y="138094"/>
                    <a:pt x="135081" y="147658"/>
                    <a:pt x="136540" y="153850"/>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
            <p:cNvSpPr/>
            <p:nvPr/>
          </p:nvSpPr>
          <p:spPr>
            <a:xfrm>
              <a:off x="1230900" y="853400"/>
              <a:ext cx="3364500" cy="3827700"/>
            </a:xfrm>
            <a:custGeom>
              <a:rect b="b" l="l" r="r" t="t"/>
              <a:pathLst>
                <a:path extrusionOk="0" fill="none" h="153108" w="134580">
                  <a:moveTo>
                    <a:pt x="0" y="0"/>
                  </a:moveTo>
                  <a:cubicBezTo>
                    <a:pt x="0" y="0"/>
                    <a:pt x="5547" y="13699"/>
                    <a:pt x="12576" y="40046"/>
                  </a:cubicBezTo>
                  <a:cubicBezTo>
                    <a:pt x="19940" y="67684"/>
                    <a:pt x="27375" y="101394"/>
                    <a:pt x="73972" y="119158"/>
                  </a:cubicBezTo>
                  <a:cubicBezTo>
                    <a:pt x="87456" y="124298"/>
                    <a:pt x="99482" y="128124"/>
                    <a:pt x="109524" y="133742"/>
                  </a:cubicBezTo>
                  <a:cubicBezTo>
                    <a:pt x="117150" y="138046"/>
                    <a:pt x="133169" y="147465"/>
                    <a:pt x="134579" y="153108"/>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3"/>
            <p:cNvSpPr/>
            <p:nvPr/>
          </p:nvSpPr>
          <p:spPr>
            <a:xfrm>
              <a:off x="1340875" y="846825"/>
              <a:ext cx="3314900" cy="3807975"/>
            </a:xfrm>
            <a:custGeom>
              <a:rect b="b" l="l" r="r" t="t"/>
              <a:pathLst>
                <a:path extrusionOk="0" fill="none" h="152319" w="132596">
                  <a:moveTo>
                    <a:pt x="1" y="0"/>
                  </a:moveTo>
                  <a:cubicBezTo>
                    <a:pt x="1" y="0"/>
                    <a:pt x="4400" y="14225"/>
                    <a:pt x="10831" y="40357"/>
                  </a:cubicBezTo>
                  <a:cubicBezTo>
                    <a:pt x="17621" y="67947"/>
                    <a:pt x="25367" y="101705"/>
                    <a:pt x="71295" y="119756"/>
                  </a:cubicBezTo>
                  <a:cubicBezTo>
                    <a:pt x="84396" y="124896"/>
                    <a:pt x="96446" y="128554"/>
                    <a:pt x="106750" y="134172"/>
                  </a:cubicBezTo>
                  <a:cubicBezTo>
                    <a:pt x="113755" y="137974"/>
                    <a:pt x="131208" y="147226"/>
                    <a:pt x="132595" y="152319"/>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3"/>
            <p:cNvSpPr/>
            <p:nvPr/>
          </p:nvSpPr>
          <p:spPr>
            <a:xfrm>
              <a:off x="1450250" y="839650"/>
              <a:ext cx="3265275" cy="3789450"/>
            </a:xfrm>
            <a:custGeom>
              <a:rect b="b" l="l" r="r" t="t"/>
              <a:pathLst>
                <a:path extrusionOk="0" fill="none" h="151578" w="130611">
                  <a:moveTo>
                    <a:pt x="1" y="0"/>
                  </a:moveTo>
                  <a:cubicBezTo>
                    <a:pt x="1" y="0"/>
                    <a:pt x="3252" y="14775"/>
                    <a:pt x="9110" y="40716"/>
                  </a:cubicBezTo>
                  <a:cubicBezTo>
                    <a:pt x="15326" y="68234"/>
                    <a:pt x="23407" y="102016"/>
                    <a:pt x="68617" y="120354"/>
                  </a:cubicBezTo>
                  <a:cubicBezTo>
                    <a:pt x="81336" y="125518"/>
                    <a:pt x="93434" y="129008"/>
                    <a:pt x="104001" y="134603"/>
                  </a:cubicBezTo>
                  <a:cubicBezTo>
                    <a:pt x="110361" y="137950"/>
                    <a:pt x="129296" y="147011"/>
                    <a:pt x="130611" y="151578"/>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3"/>
            <p:cNvSpPr/>
            <p:nvPr/>
          </p:nvSpPr>
          <p:spPr>
            <a:xfrm>
              <a:off x="1560225" y="832475"/>
              <a:ext cx="3215675" cy="3770325"/>
            </a:xfrm>
            <a:custGeom>
              <a:rect b="b" l="l" r="r" t="t"/>
              <a:pathLst>
                <a:path extrusionOk="0" fill="none" h="150813" w="128627">
                  <a:moveTo>
                    <a:pt x="1" y="0"/>
                  </a:moveTo>
                  <a:cubicBezTo>
                    <a:pt x="1" y="0"/>
                    <a:pt x="2081" y="15325"/>
                    <a:pt x="7364" y="41051"/>
                  </a:cubicBezTo>
                  <a:cubicBezTo>
                    <a:pt x="13007" y="68545"/>
                    <a:pt x="21399" y="102351"/>
                    <a:pt x="65939" y="120975"/>
                  </a:cubicBezTo>
                  <a:cubicBezTo>
                    <a:pt x="78276" y="126140"/>
                    <a:pt x="90374" y="129487"/>
                    <a:pt x="101228" y="135057"/>
                  </a:cubicBezTo>
                  <a:cubicBezTo>
                    <a:pt x="106918" y="137974"/>
                    <a:pt x="127336" y="146796"/>
                    <a:pt x="128627" y="150813"/>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3"/>
            <p:cNvSpPr/>
            <p:nvPr/>
          </p:nvSpPr>
          <p:spPr>
            <a:xfrm>
              <a:off x="1669600" y="825300"/>
              <a:ext cx="3166675" cy="3751800"/>
            </a:xfrm>
            <a:custGeom>
              <a:rect b="b" l="l" r="r" t="t"/>
              <a:pathLst>
                <a:path extrusionOk="0" fill="none" h="150072" w="126667">
                  <a:moveTo>
                    <a:pt x="1" y="0"/>
                  </a:moveTo>
                  <a:cubicBezTo>
                    <a:pt x="1" y="0"/>
                    <a:pt x="909" y="15851"/>
                    <a:pt x="5643" y="41409"/>
                  </a:cubicBezTo>
                  <a:cubicBezTo>
                    <a:pt x="10712" y="68832"/>
                    <a:pt x="19438" y="102662"/>
                    <a:pt x="63262" y="121597"/>
                  </a:cubicBezTo>
                  <a:cubicBezTo>
                    <a:pt x="75240" y="126761"/>
                    <a:pt x="87337" y="129965"/>
                    <a:pt x="98479" y="135488"/>
                  </a:cubicBezTo>
                  <a:cubicBezTo>
                    <a:pt x="103499" y="137974"/>
                    <a:pt x="125423" y="146605"/>
                    <a:pt x="126666" y="150072"/>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3"/>
            <p:cNvSpPr/>
            <p:nvPr/>
          </p:nvSpPr>
          <p:spPr>
            <a:xfrm>
              <a:off x="1773025" y="818125"/>
              <a:ext cx="3123025" cy="3733275"/>
            </a:xfrm>
            <a:custGeom>
              <a:rect b="b" l="l" r="r" t="t"/>
              <a:pathLst>
                <a:path extrusionOk="0" fill="none" h="149331" w="124921">
                  <a:moveTo>
                    <a:pt x="263" y="0"/>
                  </a:moveTo>
                  <a:cubicBezTo>
                    <a:pt x="263" y="0"/>
                    <a:pt x="0" y="16401"/>
                    <a:pt x="4136" y="41744"/>
                  </a:cubicBezTo>
                  <a:cubicBezTo>
                    <a:pt x="8631" y="69143"/>
                    <a:pt x="17716" y="102973"/>
                    <a:pt x="60822" y="122195"/>
                  </a:cubicBezTo>
                  <a:cubicBezTo>
                    <a:pt x="72418" y="127383"/>
                    <a:pt x="84539" y="130467"/>
                    <a:pt x="95967" y="135918"/>
                  </a:cubicBezTo>
                  <a:cubicBezTo>
                    <a:pt x="100319" y="138022"/>
                    <a:pt x="123725" y="146390"/>
                    <a:pt x="124920" y="149331"/>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3"/>
            <p:cNvSpPr/>
            <p:nvPr/>
          </p:nvSpPr>
          <p:spPr>
            <a:xfrm>
              <a:off x="1853100" y="810950"/>
              <a:ext cx="3103300" cy="3714750"/>
            </a:xfrm>
            <a:custGeom>
              <a:rect b="b" l="l" r="r" t="t"/>
              <a:pathLst>
                <a:path extrusionOk="0" fill="none" h="148590" w="124132">
                  <a:moveTo>
                    <a:pt x="1459" y="1"/>
                  </a:moveTo>
                  <a:cubicBezTo>
                    <a:pt x="1459" y="1"/>
                    <a:pt x="1" y="16951"/>
                    <a:pt x="3611" y="42079"/>
                  </a:cubicBezTo>
                  <a:cubicBezTo>
                    <a:pt x="7508" y="69454"/>
                    <a:pt x="16952" y="103260"/>
                    <a:pt x="59341" y="122817"/>
                  </a:cubicBezTo>
                  <a:cubicBezTo>
                    <a:pt x="70554" y="127981"/>
                    <a:pt x="82651" y="130993"/>
                    <a:pt x="94390" y="136373"/>
                  </a:cubicBezTo>
                  <a:cubicBezTo>
                    <a:pt x="98072" y="138046"/>
                    <a:pt x="123008" y="146199"/>
                    <a:pt x="124132" y="148590"/>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3"/>
            <p:cNvSpPr/>
            <p:nvPr/>
          </p:nvSpPr>
          <p:spPr>
            <a:xfrm>
              <a:off x="1933800" y="804375"/>
              <a:ext cx="3082975" cy="3694425"/>
            </a:xfrm>
            <a:custGeom>
              <a:rect b="b" l="l" r="r" t="t"/>
              <a:pathLst>
                <a:path extrusionOk="0" fill="none" h="147777" w="123319">
                  <a:moveTo>
                    <a:pt x="2606" y="1"/>
                  </a:moveTo>
                  <a:cubicBezTo>
                    <a:pt x="2606" y="1"/>
                    <a:pt x="0" y="17477"/>
                    <a:pt x="3037" y="42414"/>
                  </a:cubicBezTo>
                  <a:cubicBezTo>
                    <a:pt x="6360" y="69717"/>
                    <a:pt x="16138" y="103523"/>
                    <a:pt x="57810" y="123390"/>
                  </a:cubicBezTo>
                  <a:cubicBezTo>
                    <a:pt x="68665" y="128578"/>
                    <a:pt x="80738" y="131519"/>
                    <a:pt x="92788" y="136779"/>
                  </a:cubicBezTo>
                  <a:cubicBezTo>
                    <a:pt x="95776" y="138070"/>
                    <a:pt x="122219" y="145936"/>
                    <a:pt x="123319" y="147777"/>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3"/>
            <p:cNvSpPr/>
            <p:nvPr/>
          </p:nvSpPr>
          <p:spPr>
            <a:xfrm>
              <a:off x="2013900" y="797200"/>
              <a:ext cx="3063250" cy="3675900"/>
            </a:xfrm>
            <a:custGeom>
              <a:rect b="b" l="l" r="r" t="t"/>
              <a:pathLst>
                <a:path extrusionOk="0" fill="none" h="147036" w="122530">
                  <a:moveTo>
                    <a:pt x="3801" y="1"/>
                  </a:moveTo>
                  <a:cubicBezTo>
                    <a:pt x="3801" y="1"/>
                    <a:pt x="0" y="18027"/>
                    <a:pt x="2487" y="42748"/>
                  </a:cubicBezTo>
                  <a:cubicBezTo>
                    <a:pt x="5212" y="70004"/>
                    <a:pt x="15397" y="103786"/>
                    <a:pt x="56328" y="124012"/>
                  </a:cubicBezTo>
                  <a:cubicBezTo>
                    <a:pt x="66799" y="129176"/>
                    <a:pt x="78801" y="132189"/>
                    <a:pt x="91234" y="137209"/>
                  </a:cubicBezTo>
                  <a:cubicBezTo>
                    <a:pt x="93529" y="138142"/>
                    <a:pt x="121477" y="145721"/>
                    <a:pt x="122529" y="147036"/>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3"/>
            <p:cNvSpPr/>
            <p:nvPr/>
          </p:nvSpPr>
          <p:spPr>
            <a:xfrm>
              <a:off x="2093375" y="790025"/>
              <a:ext cx="3043550" cy="3657375"/>
            </a:xfrm>
            <a:custGeom>
              <a:rect b="b" l="l" r="r" t="t"/>
              <a:pathLst>
                <a:path extrusionOk="0" fill="none" h="146295" w="121742">
                  <a:moveTo>
                    <a:pt x="4998" y="1"/>
                  </a:moveTo>
                  <a:cubicBezTo>
                    <a:pt x="4998" y="1"/>
                    <a:pt x="1" y="18554"/>
                    <a:pt x="1937" y="43083"/>
                  </a:cubicBezTo>
                  <a:cubicBezTo>
                    <a:pt x="4041" y="70315"/>
                    <a:pt x="14680" y="104001"/>
                    <a:pt x="54846" y="124634"/>
                  </a:cubicBezTo>
                  <a:cubicBezTo>
                    <a:pt x="64959" y="129774"/>
                    <a:pt x="76794" y="133097"/>
                    <a:pt x="89656" y="137664"/>
                  </a:cubicBezTo>
                  <a:cubicBezTo>
                    <a:pt x="91282" y="138238"/>
                    <a:pt x="120737" y="145530"/>
                    <a:pt x="121741" y="146295"/>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3"/>
            <p:cNvSpPr/>
            <p:nvPr/>
          </p:nvSpPr>
          <p:spPr>
            <a:xfrm>
              <a:off x="1444875" y="782850"/>
              <a:ext cx="3752400" cy="3638850"/>
            </a:xfrm>
            <a:custGeom>
              <a:rect b="b" l="l" r="r" t="t"/>
              <a:pathLst>
                <a:path extrusionOk="0" fill="none" h="145554" w="150096">
                  <a:moveTo>
                    <a:pt x="35337" y="1"/>
                  </a:moveTo>
                  <a:cubicBezTo>
                    <a:pt x="35337" y="1"/>
                    <a:pt x="1" y="109357"/>
                    <a:pt x="117222" y="138118"/>
                  </a:cubicBezTo>
                  <a:cubicBezTo>
                    <a:pt x="118155" y="138333"/>
                    <a:pt x="149139" y="145314"/>
                    <a:pt x="150096" y="145554"/>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 name="Google Shape;411;p23"/>
          <p:cNvSpPr txBox="1"/>
          <p:nvPr/>
        </p:nvSpPr>
        <p:spPr>
          <a:xfrm>
            <a:off x="4247425" y="3338376"/>
            <a:ext cx="3421500" cy="7482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300"/>
              </a:spcBef>
              <a:spcAft>
                <a:spcPts val="0"/>
              </a:spcAft>
              <a:buNone/>
            </a:pPr>
            <a:r>
              <a:rPr b="1" lang="en-GB" sz="1200">
                <a:solidFill>
                  <a:schemeClr val="dk1"/>
                </a:solidFill>
                <a:latin typeface="Antic"/>
                <a:ea typeface="Antic"/>
                <a:cs typeface="Antic"/>
                <a:sym typeface="Antic"/>
              </a:rPr>
              <a:t>CREDITS</a:t>
            </a:r>
            <a:r>
              <a:rPr lang="en-GB" sz="1200">
                <a:solidFill>
                  <a:schemeClr val="dk1"/>
                </a:solidFill>
                <a:latin typeface="Antic"/>
                <a:ea typeface="Antic"/>
                <a:cs typeface="Antic"/>
                <a:sym typeface="Antic"/>
              </a:rPr>
              <a:t>: This presentation template was created by </a:t>
            </a:r>
            <a:r>
              <a:rPr b="1" lang="en-GB" sz="1200">
                <a:solidFill>
                  <a:schemeClr val="dk1"/>
                </a:solidFill>
                <a:uFill>
                  <a:noFill/>
                </a:uFill>
                <a:latin typeface="Antic"/>
                <a:ea typeface="Antic"/>
                <a:cs typeface="Antic"/>
                <a:sym typeface="Antic"/>
                <a:hlinkClick r:id="rId2">
                  <a:extLst>
                    <a:ext uri="{A12FA001-AC4F-418D-AE19-62706E023703}">
                      <ahyp:hlinkClr val="tx"/>
                    </a:ext>
                  </a:extLst>
                </a:hlinkClick>
              </a:rPr>
              <a:t>Slidesgo</a:t>
            </a:r>
            <a:r>
              <a:rPr lang="en-GB" sz="1200">
                <a:solidFill>
                  <a:schemeClr val="dk1"/>
                </a:solidFill>
                <a:latin typeface="Antic"/>
                <a:ea typeface="Antic"/>
                <a:cs typeface="Antic"/>
                <a:sym typeface="Antic"/>
              </a:rPr>
              <a:t>, including icons by </a:t>
            </a:r>
            <a:r>
              <a:rPr b="1" lang="en-GB" sz="1200">
                <a:solidFill>
                  <a:schemeClr val="dk1"/>
                </a:solidFill>
                <a:uFill>
                  <a:noFill/>
                </a:uFill>
                <a:latin typeface="Antic"/>
                <a:ea typeface="Antic"/>
                <a:cs typeface="Antic"/>
                <a:sym typeface="Antic"/>
                <a:hlinkClick r:id="rId3">
                  <a:extLst>
                    <a:ext uri="{A12FA001-AC4F-418D-AE19-62706E023703}">
                      <ahyp:hlinkClr val="tx"/>
                    </a:ext>
                  </a:extLst>
                </a:hlinkClick>
              </a:rPr>
              <a:t>Flaticon</a:t>
            </a:r>
            <a:r>
              <a:rPr lang="en-GB" sz="1200">
                <a:solidFill>
                  <a:schemeClr val="dk1"/>
                </a:solidFill>
                <a:latin typeface="Antic"/>
                <a:ea typeface="Antic"/>
                <a:cs typeface="Antic"/>
                <a:sym typeface="Antic"/>
              </a:rPr>
              <a:t> and infographics &amp; images by </a:t>
            </a:r>
            <a:r>
              <a:rPr b="1" lang="en-GB" sz="1200">
                <a:solidFill>
                  <a:schemeClr val="dk1"/>
                </a:solidFill>
                <a:uFill>
                  <a:noFill/>
                </a:uFill>
                <a:latin typeface="Antic"/>
                <a:ea typeface="Antic"/>
                <a:cs typeface="Antic"/>
                <a:sym typeface="Antic"/>
                <a:hlinkClick r:id="rId4">
                  <a:extLst>
                    <a:ext uri="{A12FA001-AC4F-418D-AE19-62706E023703}">
                      <ahyp:hlinkClr val="tx"/>
                    </a:ext>
                  </a:extLst>
                </a:hlinkClick>
              </a:rPr>
              <a:t>Freepik</a:t>
            </a:r>
            <a:endParaRPr b="1" sz="1200">
              <a:solidFill>
                <a:schemeClr val="dk1"/>
              </a:solidFill>
              <a:latin typeface="Antic"/>
              <a:ea typeface="Antic"/>
              <a:cs typeface="Antic"/>
              <a:sym typeface="Antic"/>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3">
    <p:bg>
      <p:bgPr>
        <a:gradFill>
          <a:gsLst>
            <a:gs pos="0">
              <a:schemeClr val="lt1"/>
            </a:gs>
            <a:gs pos="50000">
              <a:schemeClr val="dk2"/>
            </a:gs>
            <a:gs pos="100000">
              <a:schemeClr val="lt2"/>
            </a:gs>
          </a:gsLst>
          <a:lin ang="13500032" scaled="0"/>
        </a:gradFill>
      </p:bgPr>
    </p:bg>
    <p:spTree>
      <p:nvGrpSpPr>
        <p:cNvPr id="412" name="Shape 412"/>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_1">
    <p:bg>
      <p:bgPr>
        <a:gradFill>
          <a:gsLst>
            <a:gs pos="0">
              <a:schemeClr val="lt1"/>
            </a:gs>
            <a:gs pos="50000">
              <a:schemeClr val="dk2"/>
            </a:gs>
            <a:gs pos="100000">
              <a:schemeClr val="lt2"/>
            </a:gs>
          </a:gsLst>
          <a:lin ang="13500032" scaled="0"/>
        </a:gradFill>
      </p:bgPr>
    </p:bg>
    <p:spTree>
      <p:nvGrpSpPr>
        <p:cNvPr id="413" name="Shape 413"/>
        <p:cNvGrpSpPr/>
        <p:nvPr/>
      </p:nvGrpSpPr>
      <p:grpSpPr>
        <a:xfrm>
          <a:off x="0" y="0"/>
          <a:ext cx="0" cy="0"/>
          <a:chOff x="0" y="0"/>
          <a:chExt cx="0" cy="0"/>
        </a:xfrm>
      </p:grpSpPr>
      <p:sp>
        <p:nvSpPr>
          <p:cNvPr id="414" name="Google Shape;414;p25"/>
          <p:cNvSpPr/>
          <p:nvPr/>
        </p:nvSpPr>
        <p:spPr>
          <a:xfrm flipH="1" rot="10800000">
            <a:off x="290677" y="1579225"/>
            <a:ext cx="845100" cy="4218600"/>
          </a:xfrm>
          <a:prstGeom prst="roundRect">
            <a:avLst>
              <a:gd fmla="val 50000" name="adj"/>
            </a:avLst>
          </a:prstGeom>
          <a:gradFill>
            <a:gsLst>
              <a:gs pos="0">
                <a:schemeClr val="dk2"/>
              </a:gs>
              <a:gs pos="100000">
                <a:srgbClr val="ADCFEE"/>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5"/>
          <p:cNvSpPr/>
          <p:nvPr/>
        </p:nvSpPr>
        <p:spPr>
          <a:xfrm flipH="1">
            <a:off x="3360688" y="75575"/>
            <a:ext cx="374400" cy="3744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5"/>
          <p:cNvSpPr/>
          <p:nvPr/>
        </p:nvSpPr>
        <p:spPr>
          <a:xfrm flipH="1">
            <a:off x="8552686" y="4375700"/>
            <a:ext cx="456600" cy="456600"/>
          </a:xfrm>
          <a:prstGeom prst="mathMultiply">
            <a:avLst>
              <a:gd fmla="val 20743" name="adj1"/>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5"/>
          <p:cNvSpPr/>
          <p:nvPr/>
        </p:nvSpPr>
        <p:spPr>
          <a:xfrm flipH="1">
            <a:off x="500963" y="1049050"/>
            <a:ext cx="176400" cy="1764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5"/>
          <p:cNvSpPr/>
          <p:nvPr/>
        </p:nvSpPr>
        <p:spPr>
          <a:xfrm flipH="1">
            <a:off x="7364238" y="-375225"/>
            <a:ext cx="713700" cy="713700"/>
          </a:xfrm>
          <a:prstGeom prst="ellipse">
            <a:avLst/>
          </a:prstGeom>
          <a:noFill/>
          <a:ln cap="flat" cmpd="sng" w="1143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5"/>
          <p:cNvSpPr/>
          <p:nvPr/>
        </p:nvSpPr>
        <p:spPr>
          <a:xfrm flipH="1">
            <a:off x="4104188" y="4717125"/>
            <a:ext cx="845100" cy="845100"/>
          </a:xfrm>
          <a:prstGeom prst="ellipse">
            <a:avLst/>
          </a:prstGeom>
          <a:no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3_1_1">
    <p:bg>
      <p:bgPr>
        <a:gradFill>
          <a:gsLst>
            <a:gs pos="0">
              <a:schemeClr val="lt1"/>
            </a:gs>
            <a:gs pos="50000">
              <a:schemeClr val="dk2"/>
            </a:gs>
            <a:gs pos="100000">
              <a:schemeClr val="lt2"/>
            </a:gs>
          </a:gsLst>
          <a:lin ang="13500032" scaled="0"/>
        </a:gradFill>
      </p:bgPr>
    </p:bg>
    <p:spTree>
      <p:nvGrpSpPr>
        <p:cNvPr id="420" name="Shape 420"/>
        <p:cNvGrpSpPr/>
        <p:nvPr/>
      </p:nvGrpSpPr>
      <p:grpSpPr>
        <a:xfrm>
          <a:off x="0" y="0"/>
          <a:ext cx="0" cy="0"/>
          <a:chOff x="0" y="0"/>
          <a:chExt cx="0" cy="0"/>
        </a:xfrm>
      </p:grpSpPr>
      <p:sp>
        <p:nvSpPr>
          <p:cNvPr id="421" name="Google Shape;421;p26"/>
          <p:cNvSpPr/>
          <p:nvPr/>
        </p:nvSpPr>
        <p:spPr>
          <a:xfrm>
            <a:off x="8562875" y="3538475"/>
            <a:ext cx="374400" cy="3744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6"/>
          <p:cNvSpPr/>
          <p:nvPr/>
        </p:nvSpPr>
        <p:spPr>
          <a:xfrm>
            <a:off x="7542852" y="138825"/>
            <a:ext cx="456600" cy="456600"/>
          </a:xfrm>
          <a:prstGeom prst="mathMultiply">
            <a:avLst>
              <a:gd fmla="val 20743" name="adj1"/>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6"/>
          <p:cNvSpPr/>
          <p:nvPr/>
        </p:nvSpPr>
        <p:spPr>
          <a:xfrm>
            <a:off x="429300" y="3865625"/>
            <a:ext cx="176400" cy="1764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6"/>
          <p:cNvSpPr/>
          <p:nvPr/>
        </p:nvSpPr>
        <p:spPr>
          <a:xfrm>
            <a:off x="6829150" y="4643575"/>
            <a:ext cx="713700" cy="713700"/>
          </a:xfrm>
          <a:prstGeom prst="ellipse">
            <a:avLst/>
          </a:prstGeom>
          <a:noFill/>
          <a:ln cap="flat" cmpd="sng" w="1143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6"/>
          <p:cNvSpPr/>
          <p:nvPr/>
        </p:nvSpPr>
        <p:spPr>
          <a:xfrm>
            <a:off x="3510750" y="-369425"/>
            <a:ext cx="845100" cy="845100"/>
          </a:xfrm>
          <a:prstGeom prst="ellipse">
            <a:avLst/>
          </a:prstGeom>
          <a:no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6"/>
          <p:cNvSpPr/>
          <p:nvPr/>
        </p:nvSpPr>
        <p:spPr>
          <a:xfrm>
            <a:off x="-175550" y="1965675"/>
            <a:ext cx="845100" cy="845100"/>
          </a:xfrm>
          <a:prstGeom prst="ellipse">
            <a:avLst/>
          </a:prstGeom>
          <a:no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6"/>
          <p:cNvSpPr/>
          <p:nvPr/>
        </p:nvSpPr>
        <p:spPr>
          <a:xfrm>
            <a:off x="3266077" y="4567800"/>
            <a:ext cx="456600" cy="456600"/>
          </a:xfrm>
          <a:prstGeom prst="mathMultiply">
            <a:avLst>
              <a:gd fmla="val 20743" name="adj1"/>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chemeClr val="lt1"/>
            </a:gs>
            <a:gs pos="50000">
              <a:schemeClr val="dk2"/>
            </a:gs>
            <a:gs pos="100000">
              <a:schemeClr val="lt2"/>
            </a:gs>
          </a:gsLst>
          <a:lin ang="13500032" scaled="0"/>
        </a:gradFill>
      </p:bgPr>
    </p:bg>
    <p:spTree>
      <p:nvGrpSpPr>
        <p:cNvPr id="62" name="Shape 62"/>
        <p:cNvGrpSpPr/>
        <p:nvPr/>
      </p:nvGrpSpPr>
      <p:grpSpPr>
        <a:xfrm>
          <a:off x="0" y="0"/>
          <a:ext cx="0" cy="0"/>
          <a:chOff x="0" y="0"/>
          <a:chExt cx="0" cy="0"/>
        </a:xfrm>
      </p:grpSpPr>
      <p:sp>
        <p:nvSpPr>
          <p:cNvPr id="63" name="Google Shape;63;p4"/>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4" name="Google Shape;64;p4"/>
          <p:cNvSpPr txBox="1"/>
          <p:nvPr>
            <p:ph idx="1" type="body"/>
          </p:nvPr>
        </p:nvSpPr>
        <p:spPr>
          <a:xfrm>
            <a:off x="713225" y="1187600"/>
            <a:ext cx="7717500" cy="341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65" name="Google Shape;65;p4"/>
          <p:cNvSpPr/>
          <p:nvPr/>
        </p:nvSpPr>
        <p:spPr>
          <a:xfrm>
            <a:off x="137025" y="3541550"/>
            <a:ext cx="374400" cy="3744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8497502" y="4481550"/>
            <a:ext cx="456600" cy="456600"/>
          </a:xfrm>
          <a:prstGeom prst="mathMultiply">
            <a:avLst>
              <a:gd fmla="val 20743" name="adj1"/>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5815750" y="259475"/>
            <a:ext cx="176400" cy="1764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8529025" y="1436300"/>
            <a:ext cx="845100" cy="845100"/>
          </a:xfrm>
          <a:prstGeom prst="ellipse">
            <a:avLst/>
          </a:prstGeom>
          <a:no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2230300" y="4715175"/>
            <a:ext cx="713700" cy="713700"/>
          </a:xfrm>
          <a:prstGeom prst="ellipse">
            <a:avLst/>
          </a:prstGeom>
          <a:noFill/>
          <a:ln cap="flat" cmpd="sng" w="1143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713225" y="1153128"/>
            <a:ext cx="2547000" cy="366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chemeClr val="lt1"/>
            </a:gs>
            <a:gs pos="50000">
              <a:schemeClr val="dk2"/>
            </a:gs>
            <a:gs pos="100000">
              <a:schemeClr val="lt2"/>
            </a:gs>
          </a:gsLst>
          <a:lin ang="13500032" scaled="0"/>
        </a:gradFill>
      </p:bgPr>
    </p:bg>
    <p:spTree>
      <p:nvGrpSpPr>
        <p:cNvPr id="71" name="Shape 71"/>
        <p:cNvGrpSpPr/>
        <p:nvPr/>
      </p:nvGrpSpPr>
      <p:grpSpPr>
        <a:xfrm>
          <a:off x="0" y="0"/>
          <a:ext cx="0" cy="0"/>
          <a:chOff x="0" y="0"/>
          <a:chExt cx="0" cy="0"/>
        </a:xfrm>
      </p:grpSpPr>
      <p:sp>
        <p:nvSpPr>
          <p:cNvPr id="72" name="Google Shape;72;p5"/>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3" name="Google Shape;73;p5"/>
          <p:cNvSpPr txBox="1"/>
          <p:nvPr>
            <p:ph idx="1" type="body"/>
          </p:nvPr>
        </p:nvSpPr>
        <p:spPr>
          <a:xfrm>
            <a:off x="1170100" y="2874472"/>
            <a:ext cx="3193800" cy="11172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74" name="Google Shape;74;p5"/>
          <p:cNvSpPr txBox="1"/>
          <p:nvPr>
            <p:ph idx="2" type="body"/>
          </p:nvPr>
        </p:nvSpPr>
        <p:spPr>
          <a:xfrm>
            <a:off x="4779928" y="2874472"/>
            <a:ext cx="3193800" cy="11172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75" name="Google Shape;75;p5"/>
          <p:cNvSpPr txBox="1"/>
          <p:nvPr>
            <p:ph idx="3" type="title"/>
          </p:nvPr>
        </p:nvSpPr>
        <p:spPr>
          <a:xfrm>
            <a:off x="1170100" y="2491550"/>
            <a:ext cx="3193800" cy="49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atin typeface="Antic"/>
                <a:ea typeface="Antic"/>
                <a:cs typeface="Antic"/>
                <a:sym typeface="Antic"/>
              </a:defRPr>
            </a:lvl2pPr>
            <a:lvl3pPr lvl="2" rtl="0" algn="ctr">
              <a:spcBef>
                <a:spcPts val="0"/>
              </a:spcBef>
              <a:spcAft>
                <a:spcPts val="0"/>
              </a:spcAft>
              <a:buSzPts val="2400"/>
              <a:buNone/>
              <a:defRPr sz="2400">
                <a:latin typeface="Antic"/>
                <a:ea typeface="Antic"/>
                <a:cs typeface="Antic"/>
                <a:sym typeface="Antic"/>
              </a:defRPr>
            </a:lvl3pPr>
            <a:lvl4pPr lvl="3" rtl="0" algn="ctr">
              <a:spcBef>
                <a:spcPts val="0"/>
              </a:spcBef>
              <a:spcAft>
                <a:spcPts val="0"/>
              </a:spcAft>
              <a:buSzPts val="2400"/>
              <a:buNone/>
              <a:defRPr sz="2400">
                <a:latin typeface="Antic"/>
                <a:ea typeface="Antic"/>
                <a:cs typeface="Antic"/>
                <a:sym typeface="Antic"/>
              </a:defRPr>
            </a:lvl4pPr>
            <a:lvl5pPr lvl="4" rtl="0" algn="ctr">
              <a:spcBef>
                <a:spcPts val="0"/>
              </a:spcBef>
              <a:spcAft>
                <a:spcPts val="0"/>
              </a:spcAft>
              <a:buSzPts val="2400"/>
              <a:buNone/>
              <a:defRPr sz="2400">
                <a:latin typeface="Antic"/>
                <a:ea typeface="Antic"/>
                <a:cs typeface="Antic"/>
                <a:sym typeface="Antic"/>
              </a:defRPr>
            </a:lvl5pPr>
            <a:lvl6pPr lvl="5" rtl="0" algn="ctr">
              <a:spcBef>
                <a:spcPts val="0"/>
              </a:spcBef>
              <a:spcAft>
                <a:spcPts val="0"/>
              </a:spcAft>
              <a:buSzPts val="2400"/>
              <a:buNone/>
              <a:defRPr sz="2400">
                <a:latin typeface="Antic"/>
                <a:ea typeface="Antic"/>
                <a:cs typeface="Antic"/>
                <a:sym typeface="Antic"/>
              </a:defRPr>
            </a:lvl6pPr>
            <a:lvl7pPr lvl="6" rtl="0" algn="ctr">
              <a:spcBef>
                <a:spcPts val="0"/>
              </a:spcBef>
              <a:spcAft>
                <a:spcPts val="0"/>
              </a:spcAft>
              <a:buSzPts val="2400"/>
              <a:buNone/>
              <a:defRPr sz="2400">
                <a:latin typeface="Antic"/>
                <a:ea typeface="Antic"/>
                <a:cs typeface="Antic"/>
                <a:sym typeface="Antic"/>
              </a:defRPr>
            </a:lvl7pPr>
            <a:lvl8pPr lvl="7" rtl="0" algn="ctr">
              <a:spcBef>
                <a:spcPts val="0"/>
              </a:spcBef>
              <a:spcAft>
                <a:spcPts val="0"/>
              </a:spcAft>
              <a:buSzPts val="2400"/>
              <a:buNone/>
              <a:defRPr sz="2400">
                <a:latin typeface="Antic"/>
                <a:ea typeface="Antic"/>
                <a:cs typeface="Antic"/>
                <a:sym typeface="Antic"/>
              </a:defRPr>
            </a:lvl8pPr>
            <a:lvl9pPr lvl="8" rtl="0" algn="ctr">
              <a:spcBef>
                <a:spcPts val="0"/>
              </a:spcBef>
              <a:spcAft>
                <a:spcPts val="0"/>
              </a:spcAft>
              <a:buSzPts val="2400"/>
              <a:buNone/>
              <a:defRPr sz="2400">
                <a:latin typeface="Antic"/>
                <a:ea typeface="Antic"/>
                <a:cs typeface="Antic"/>
                <a:sym typeface="Antic"/>
              </a:defRPr>
            </a:lvl9pPr>
          </a:lstStyle>
          <a:p/>
        </p:txBody>
      </p:sp>
      <p:sp>
        <p:nvSpPr>
          <p:cNvPr id="76" name="Google Shape;76;p5"/>
          <p:cNvSpPr txBox="1"/>
          <p:nvPr>
            <p:ph idx="4" type="title"/>
          </p:nvPr>
        </p:nvSpPr>
        <p:spPr>
          <a:xfrm>
            <a:off x="4779926" y="2491550"/>
            <a:ext cx="3193800" cy="49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atin typeface="Antic"/>
                <a:ea typeface="Antic"/>
                <a:cs typeface="Antic"/>
                <a:sym typeface="Antic"/>
              </a:defRPr>
            </a:lvl2pPr>
            <a:lvl3pPr lvl="2" rtl="0" algn="ctr">
              <a:spcBef>
                <a:spcPts val="0"/>
              </a:spcBef>
              <a:spcAft>
                <a:spcPts val="0"/>
              </a:spcAft>
              <a:buSzPts val="2400"/>
              <a:buNone/>
              <a:defRPr sz="2400">
                <a:latin typeface="Antic"/>
                <a:ea typeface="Antic"/>
                <a:cs typeface="Antic"/>
                <a:sym typeface="Antic"/>
              </a:defRPr>
            </a:lvl3pPr>
            <a:lvl4pPr lvl="3" rtl="0" algn="ctr">
              <a:spcBef>
                <a:spcPts val="0"/>
              </a:spcBef>
              <a:spcAft>
                <a:spcPts val="0"/>
              </a:spcAft>
              <a:buSzPts val="2400"/>
              <a:buNone/>
              <a:defRPr sz="2400">
                <a:latin typeface="Antic"/>
                <a:ea typeface="Antic"/>
                <a:cs typeface="Antic"/>
                <a:sym typeface="Antic"/>
              </a:defRPr>
            </a:lvl4pPr>
            <a:lvl5pPr lvl="4" rtl="0" algn="ctr">
              <a:spcBef>
                <a:spcPts val="0"/>
              </a:spcBef>
              <a:spcAft>
                <a:spcPts val="0"/>
              </a:spcAft>
              <a:buSzPts val="2400"/>
              <a:buNone/>
              <a:defRPr sz="2400">
                <a:latin typeface="Antic"/>
                <a:ea typeface="Antic"/>
                <a:cs typeface="Antic"/>
                <a:sym typeface="Antic"/>
              </a:defRPr>
            </a:lvl5pPr>
            <a:lvl6pPr lvl="5" rtl="0" algn="ctr">
              <a:spcBef>
                <a:spcPts val="0"/>
              </a:spcBef>
              <a:spcAft>
                <a:spcPts val="0"/>
              </a:spcAft>
              <a:buSzPts val="2400"/>
              <a:buNone/>
              <a:defRPr sz="2400">
                <a:latin typeface="Antic"/>
                <a:ea typeface="Antic"/>
                <a:cs typeface="Antic"/>
                <a:sym typeface="Antic"/>
              </a:defRPr>
            </a:lvl6pPr>
            <a:lvl7pPr lvl="6" rtl="0" algn="ctr">
              <a:spcBef>
                <a:spcPts val="0"/>
              </a:spcBef>
              <a:spcAft>
                <a:spcPts val="0"/>
              </a:spcAft>
              <a:buSzPts val="2400"/>
              <a:buNone/>
              <a:defRPr sz="2400">
                <a:latin typeface="Antic"/>
                <a:ea typeface="Antic"/>
                <a:cs typeface="Antic"/>
                <a:sym typeface="Antic"/>
              </a:defRPr>
            </a:lvl7pPr>
            <a:lvl8pPr lvl="7" rtl="0" algn="ctr">
              <a:spcBef>
                <a:spcPts val="0"/>
              </a:spcBef>
              <a:spcAft>
                <a:spcPts val="0"/>
              </a:spcAft>
              <a:buSzPts val="2400"/>
              <a:buNone/>
              <a:defRPr sz="2400">
                <a:latin typeface="Antic"/>
                <a:ea typeface="Antic"/>
                <a:cs typeface="Antic"/>
                <a:sym typeface="Antic"/>
              </a:defRPr>
            </a:lvl8pPr>
            <a:lvl9pPr lvl="8" rtl="0" algn="ctr">
              <a:spcBef>
                <a:spcPts val="0"/>
              </a:spcBef>
              <a:spcAft>
                <a:spcPts val="0"/>
              </a:spcAft>
              <a:buSzPts val="2400"/>
              <a:buNone/>
              <a:defRPr sz="2400">
                <a:latin typeface="Antic"/>
                <a:ea typeface="Antic"/>
                <a:cs typeface="Antic"/>
                <a:sym typeface="Antic"/>
              </a:defRPr>
            </a:lvl9pPr>
          </a:lstStyle>
          <a:p/>
        </p:txBody>
      </p:sp>
      <p:sp>
        <p:nvSpPr>
          <p:cNvPr id="77" name="Google Shape;77;p5"/>
          <p:cNvSpPr/>
          <p:nvPr/>
        </p:nvSpPr>
        <p:spPr>
          <a:xfrm>
            <a:off x="8566750" y="1779950"/>
            <a:ext cx="456600" cy="4566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6237077" y="0"/>
            <a:ext cx="456600" cy="456600"/>
          </a:xfrm>
          <a:prstGeom prst="mathMultiply">
            <a:avLst>
              <a:gd fmla="val 20743" name="adj1"/>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312550" y="3686375"/>
            <a:ext cx="176400" cy="1764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93500" y="1435575"/>
            <a:ext cx="713700" cy="713700"/>
          </a:xfrm>
          <a:prstGeom prst="ellipse">
            <a:avLst/>
          </a:prstGeom>
          <a:noFill/>
          <a:ln cap="flat" cmpd="sng" w="1143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3447125" y="4738700"/>
            <a:ext cx="845100" cy="845100"/>
          </a:xfrm>
          <a:prstGeom prst="ellipse">
            <a:avLst/>
          </a:prstGeom>
          <a:no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713225" y="1153128"/>
            <a:ext cx="2547000" cy="366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chemeClr val="lt1"/>
            </a:gs>
            <a:gs pos="50000">
              <a:schemeClr val="dk2"/>
            </a:gs>
            <a:gs pos="100000">
              <a:schemeClr val="lt2"/>
            </a:gs>
          </a:gsLst>
          <a:lin ang="13500032" scaled="0"/>
        </a:gradFill>
      </p:bgPr>
    </p:bg>
    <p:spTree>
      <p:nvGrpSpPr>
        <p:cNvPr id="83" name="Shape 83"/>
        <p:cNvGrpSpPr/>
        <p:nvPr/>
      </p:nvGrpSpPr>
      <p:grpSpPr>
        <a:xfrm>
          <a:off x="0" y="0"/>
          <a:ext cx="0" cy="0"/>
          <a:chOff x="0" y="0"/>
          <a:chExt cx="0" cy="0"/>
        </a:xfrm>
      </p:grpSpPr>
      <p:sp>
        <p:nvSpPr>
          <p:cNvPr id="84" name="Google Shape;84;p6"/>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5" name="Google Shape;85;p6"/>
          <p:cNvSpPr/>
          <p:nvPr/>
        </p:nvSpPr>
        <p:spPr>
          <a:xfrm>
            <a:off x="713225" y="1153128"/>
            <a:ext cx="2547000" cy="366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
          <p:cNvSpPr/>
          <p:nvPr/>
        </p:nvSpPr>
        <p:spPr>
          <a:xfrm>
            <a:off x="224750" y="3759400"/>
            <a:ext cx="259800" cy="2598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
          <p:cNvSpPr/>
          <p:nvPr/>
        </p:nvSpPr>
        <p:spPr>
          <a:xfrm>
            <a:off x="3525225" y="208975"/>
            <a:ext cx="176400" cy="1764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
          <p:cNvSpPr/>
          <p:nvPr/>
        </p:nvSpPr>
        <p:spPr>
          <a:xfrm>
            <a:off x="7356500" y="-363600"/>
            <a:ext cx="713700" cy="713700"/>
          </a:xfrm>
          <a:prstGeom prst="ellipse">
            <a:avLst/>
          </a:prstGeom>
          <a:noFill/>
          <a:ln cap="flat" cmpd="sng" w="1143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
          <p:cNvSpPr/>
          <p:nvPr/>
        </p:nvSpPr>
        <p:spPr>
          <a:xfrm>
            <a:off x="8588552" y="4489375"/>
            <a:ext cx="456600" cy="456600"/>
          </a:xfrm>
          <a:prstGeom prst="mathMultiply">
            <a:avLst>
              <a:gd fmla="val 20743" name="adj1"/>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3791850" y="4717250"/>
            <a:ext cx="845100" cy="845100"/>
          </a:xfrm>
          <a:prstGeom prst="ellipse">
            <a:avLst/>
          </a:prstGeom>
          <a:no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gradFill>
          <a:gsLst>
            <a:gs pos="0">
              <a:schemeClr val="lt1"/>
            </a:gs>
            <a:gs pos="50000">
              <a:schemeClr val="dk2"/>
            </a:gs>
            <a:gs pos="100000">
              <a:schemeClr val="lt2"/>
            </a:gs>
          </a:gsLst>
          <a:lin ang="13500032" scaled="0"/>
        </a:gradFill>
      </p:bgPr>
    </p:bg>
    <p:spTree>
      <p:nvGrpSpPr>
        <p:cNvPr id="91" name="Shape 91"/>
        <p:cNvGrpSpPr/>
        <p:nvPr/>
      </p:nvGrpSpPr>
      <p:grpSpPr>
        <a:xfrm>
          <a:off x="0" y="0"/>
          <a:ext cx="0" cy="0"/>
          <a:chOff x="0" y="0"/>
          <a:chExt cx="0" cy="0"/>
        </a:xfrm>
      </p:grpSpPr>
      <p:sp>
        <p:nvSpPr>
          <p:cNvPr id="92" name="Google Shape;92;p7"/>
          <p:cNvSpPr txBox="1"/>
          <p:nvPr>
            <p:ph type="title"/>
          </p:nvPr>
        </p:nvSpPr>
        <p:spPr>
          <a:xfrm>
            <a:off x="713225" y="539500"/>
            <a:ext cx="77178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3" name="Google Shape;93;p7"/>
          <p:cNvSpPr txBox="1"/>
          <p:nvPr>
            <p:ph idx="1" type="body"/>
          </p:nvPr>
        </p:nvSpPr>
        <p:spPr>
          <a:xfrm>
            <a:off x="713225" y="1424600"/>
            <a:ext cx="41625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4" name="Google Shape;94;p7"/>
          <p:cNvSpPr/>
          <p:nvPr/>
        </p:nvSpPr>
        <p:spPr>
          <a:xfrm>
            <a:off x="713225" y="1153128"/>
            <a:ext cx="2547000" cy="366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7"/>
          <p:cNvGrpSpPr/>
          <p:nvPr/>
        </p:nvGrpSpPr>
        <p:grpSpPr>
          <a:xfrm>
            <a:off x="3586066" y="-353281"/>
            <a:ext cx="8193417" cy="3624025"/>
            <a:chOff x="2547050" y="1903550"/>
            <a:chExt cx="4815125" cy="2129650"/>
          </a:xfrm>
        </p:grpSpPr>
        <p:sp>
          <p:nvSpPr>
            <p:cNvPr id="96" name="Google Shape;96;p7"/>
            <p:cNvSpPr/>
            <p:nvPr/>
          </p:nvSpPr>
          <p:spPr>
            <a:xfrm>
              <a:off x="2547050" y="1903550"/>
              <a:ext cx="4815125" cy="1742925"/>
            </a:xfrm>
            <a:custGeom>
              <a:rect b="b" l="l" r="r" t="t"/>
              <a:pathLst>
                <a:path extrusionOk="0" fill="none" h="69717" w="192605">
                  <a:moveTo>
                    <a:pt x="0" y="1"/>
                  </a:moveTo>
                  <a:cubicBezTo>
                    <a:pt x="0" y="1"/>
                    <a:pt x="9253" y="20323"/>
                    <a:pt x="44541" y="18529"/>
                  </a:cubicBezTo>
                  <a:cubicBezTo>
                    <a:pt x="79829" y="16736"/>
                    <a:pt x="105961" y="20131"/>
                    <a:pt x="129104" y="37058"/>
                  </a:cubicBezTo>
                  <a:cubicBezTo>
                    <a:pt x="152271" y="54009"/>
                    <a:pt x="164823" y="62281"/>
                    <a:pt x="192604" y="64624"/>
                  </a:cubicBezTo>
                  <a:lnTo>
                    <a:pt x="192604" y="69717"/>
                  </a:ln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
            <p:cNvSpPr/>
            <p:nvPr/>
          </p:nvSpPr>
          <p:spPr>
            <a:xfrm>
              <a:off x="2554800" y="1921475"/>
              <a:ext cx="4656150" cy="1763850"/>
            </a:xfrm>
            <a:custGeom>
              <a:rect b="b" l="l" r="r" t="t"/>
              <a:pathLst>
                <a:path extrusionOk="0" fill="none" h="70554" w="186246">
                  <a:moveTo>
                    <a:pt x="1" y="1"/>
                  </a:moveTo>
                  <a:cubicBezTo>
                    <a:pt x="1" y="1"/>
                    <a:pt x="8703" y="19366"/>
                    <a:pt x="43418" y="18434"/>
                  </a:cubicBezTo>
                  <a:cubicBezTo>
                    <a:pt x="60441" y="17956"/>
                    <a:pt x="75575" y="18506"/>
                    <a:pt x="89633" y="21279"/>
                  </a:cubicBezTo>
                  <a:cubicBezTo>
                    <a:pt x="103069" y="23957"/>
                    <a:pt x="114927" y="28858"/>
                    <a:pt x="125973" y="36724"/>
                  </a:cubicBezTo>
                  <a:cubicBezTo>
                    <a:pt x="149259" y="53292"/>
                    <a:pt x="161094" y="62640"/>
                    <a:pt x="186221" y="65581"/>
                  </a:cubicBezTo>
                  <a:cubicBezTo>
                    <a:pt x="186245" y="65820"/>
                    <a:pt x="186245" y="70554"/>
                    <a:pt x="186245" y="70554"/>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
            <p:cNvSpPr/>
            <p:nvPr/>
          </p:nvSpPr>
          <p:spPr>
            <a:xfrm>
              <a:off x="2561975" y="1939425"/>
              <a:ext cx="4497750" cy="1784750"/>
            </a:xfrm>
            <a:custGeom>
              <a:rect b="b" l="l" r="r" t="t"/>
              <a:pathLst>
                <a:path extrusionOk="0" fill="none" h="71390" w="179910">
                  <a:moveTo>
                    <a:pt x="1" y="0"/>
                  </a:moveTo>
                  <a:cubicBezTo>
                    <a:pt x="1" y="0"/>
                    <a:pt x="8153" y="19103"/>
                    <a:pt x="42318" y="18314"/>
                  </a:cubicBezTo>
                  <a:cubicBezTo>
                    <a:pt x="58456" y="17931"/>
                    <a:pt x="73208" y="18935"/>
                    <a:pt x="87337" y="21685"/>
                  </a:cubicBezTo>
                  <a:cubicBezTo>
                    <a:pt x="100606" y="24267"/>
                    <a:pt x="112178" y="28977"/>
                    <a:pt x="122889" y="36364"/>
                  </a:cubicBezTo>
                  <a:cubicBezTo>
                    <a:pt x="146319" y="52550"/>
                    <a:pt x="157436" y="62998"/>
                    <a:pt x="179862" y="66536"/>
                  </a:cubicBezTo>
                  <a:cubicBezTo>
                    <a:pt x="179910" y="67015"/>
                    <a:pt x="179910" y="71390"/>
                    <a:pt x="179910" y="71390"/>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
            <p:cNvSpPr/>
            <p:nvPr/>
          </p:nvSpPr>
          <p:spPr>
            <a:xfrm>
              <a:off x="2569750" y="1957350"/>
              <a:ext cx="4339350" cy="1805675"/>
            </a:xfrm>
            <a:custGeom>
              <a:rect b="b" l="l" r="r" t="t"/>
              <a:pathLst>
                <a:path extrusionOk="0" fill="none" h="72227" w="173574">
                  <a:moveTo>
                    <a:pt x="1" y="0"/>
                  </a:moveTo>
                  <a:cubicBezTo>
                    <a:pt x="1" y="0"/>
                    <a:pt x="7580" y="17382"/>
                    <a:pt x="41194" y="18194"/>
                  </a:cubicBezTo>
                  <a:cubicBezTo>
                    <a:pt x="56472" y="18553"/>
                    <a:pt x="70817" y="19390"/>
                    <a:pt x="84994" y="22068"/>
                  </a:cubicBezTo>
                  <a:cubicBezTo>
                    <a:pt x="98096" y="24578"/>
                    <a:pt x="109428" y="29120"/>
                    <a:pt x="119780" y="36030"/>
                  </a:cubicBezTo>
                  <a:cubicBezTo>
                    <a:pt x="143354" y="51809"/>
                    <a:pt x="153754" y="63381"/>
                    <a:pt x="173502" y="67517"/>
                  </a:cubicBezTo>
                  <a:cubicBezTo>
                    <a:pt x="173574" y="68234"/>
                    <a:pt x="173550" y="72227"/>
                    <a:pt x="173550" y="72227"/>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
            <p:cNvSpPr/>
            <p:nvPr/>
          </p:nvSpPr>
          <p:spPr>
            <a:xfrm>
              <a:off x="2576925" y="1975275"/>
              <a:ext cx="4181550" cy="1826000"/>
            </a:xfrm>
            <a:custGeom>
              <a:rect b="b" l="l" r="r" t="t"/>
              <a:pathLst>
                <a:path extrusionOk="0" fill="none" h="73040" w="167262">
                  <a:moveTo>
                    <a:pt x="1" y="1"/>
                  </a:moveTo>
                  <a:cubicBezTo>
                    <a:pt x="1" y="1"/>
                    <a:pt x="7030" y="16354"/>
                    <a:pt x="40118" y="18075"/>
                  </a:cubicBezTo>
                  <a:cubicBezTo>
                    <a:pt x="54487" y="18816"/>
                    <a:pt x="68426" y="19844"/>
                    <a:pt x="82675" y="22450"/>
                  </a:cubicBezTo>
                  <a:cubicBezTo>
                    <a:pt x="95633" y="24841"/>
                    <a:pt x="106703" y="29216"/>
                    <a:pt x="116696" y="35672"/>
                  </a:cubicBezTo>
                  <a:cubicBezTo>
                    <a:pt x="140461" y="51044"/>
                    <a:pt x="150096" y="63740"/>
                    <a:pt x="167142" y="68450"/>
                  </a:cubicBezTo>
                  <a:cubicBezTo>
                    <a:pt x="167262" y="69406"/>
                    <a:pt x="167238" y="73040"/>
                    <a:pt x="167238" y="73040"/>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a:off x="2584700" y="1993200"/>
              <a:ext cx="4022575" cy="1846350"/>
            </a:xfrm>
            <a:custGeom>
              <a:rect b="b" l="l" r="r" t="t"/>
              <a:pathLst>
                <a:path extrusionOk="0" fill="none" h="73854" w="160903">
                  <a:moveTo>
                    <a:pt x="0" y="1"/>
                  </a:moveTo>
                  <a:cubicBezTo>
                    <a:pt x="0" y="1"/>
                    <a:pt x="6432" y="15254"/>
                    <a:pt x="38995" y="17932"/>
                  </a:cubicBezTo>
                  <a:cubicBezTo>
                    <a:pt x="52479" y="19056"/>
                    <a:pt x="66035" y="20275"/>
                    <a:pt x="80332" y="22809"/>
                  </a:cubicBezTo>
                  <a:cubicBezTo>
                    <a:pt x="93146" y="25128"/>
                    <a:pt x="103977" y="29312"/>
                    <a:pt x="113588" y="35313"/>
                  </a:cubicBezTo>
                  <a:cubicBezTo>
                    <a:pt x="137520" y="50256"/>
                    <a:pt x="146390" y="64075"/>
                    <a:pt x="160783" y="69382"/>
                  </a:cubicBezTo>
                  <a:cubicBezTo>
                    <a:pt x="160902" y="70578"/>
                    <a:pt x="160878" y="73853"/>
                    <a:pt x="160878" y="73853"/>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p:nvPr/>
          </p:nvSpPr>
          <p:spPr>
            <a:xfrm>
              <a:off x="2591875" y="2011150"/>
              <a:ext cx="3864775" cy="1867250"/>
            </a:xfrm>
            <a:custGeom>
              <a:rect b="b" l="l" r="r" t="t"/>
              <a:pathLst>
                <a:path extrusionOk="0" fill="none" h="74690" w="154591">
                  <a:moveTo>
                    <a:pt x="0" y="0"/>
                  </a:moveTo>
                  <a:cubicBezTo>
                    <a:pt x="0" y="0"/>
                    <a:pt x="5858" y="14130"/>
                    <a:pt x="37895" y="17836"/>
                  </a:cubicBezTo>
                  <a:cubicBezTo>
                    <a:pt x="50494" y="19294"/>
                    <a:pt x="63644" y="20728"/>
                    <a:pt x="77989" y="23215"/>
                  </a:cubicBezTo>
                  <a:cubicBezTo>
                    <a:pt x="90660" y="25438"/>
                    <a:pt x="101227" y="29431"/>
                    <a:pt x="110480" y="34978"/>
                  </a:cubicBezTo>
                  <a:cubicBezTo>
                    <a:pt x="134603" y="49466"/>
                    <a:pt x="142732" y="64432"/>
                    <a:pt x="154423" y="70362"/>
                  </a:cubicBezTo>
                  <a:cubicBezTo>
                    <a:pt x="154590" y="71796"/>
                    <a:pt x="154542" y="74689"/>
                    <a:pt x="154542" y="74689"/>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
            <p:cNvSpPr/>
            <p:nvPr/>
          </p:nvSpPr>
          <p:spPr>
            <a:xfrm>
              <a:off x="2599050" y="2029075"/>
              <a:ext cx="3706375" cy="1888175"/>
            </a:xfrm>
            <a:custGeom>
              <a:rect b="b" l="l" r="r" t="t"/>
              <a:pathLst>
                <a:path extrusionOk="0" fill="none" h="75527" w="148255">
                  <a:moveTo>
                    <a:pt x="0" y="0"/>
                  </a:moveTo>
                  <a:cubicBezTo>
                    <a:pt x="0" y="0"/>
                    <a:pt x="5308" y="12935"/>
                    <a:pt x="36795" y="17716"/>
                  </a:cubicBezTo>
                  <a:cubicBezTo>
                    <a:pt x="48510" y="19485"/>
                    <a:pt x="61277" y="21183"/>
                    <a:pt x="75669" y="23598"/>
                  </a:cubicBezTo>
                  <a:cubicBezTo>
                    <a:pt x="88173" y="25725"/>
                    <a:pt x="98526" y="29527"/>
                    <a:pt x="107395" y="34643"/>
                  </a:cubicBezTo>
                  <a:cubicBezTo>
                    <a:pt x="131710" y="48653"/>
                    <a:pt x="139050" y="64815"/>
                    <a:pt x="148063" y="71318"/>
                  </a:cubicBezTo>
                  <a:cubicBezTo>
                    <a:pt x="148183" y="72729"/>
                    <a:pt x="148254" y="74116"/>
                    <a:pt x="148231" y="75526"/>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
            <p:cNvSpPr/>
            <p:nvPr/>
          </p:nvSpPr>
          <p:spPr>
            <a:xfrm>
              <a:off x="2606800" y="2047000"/>
              <a:ext cx="3547400" cy="1909100"/>
            </a:xfrm>
            <a:custGeom>
              <a:rect b="b" l="l" r="r" t="t"/>
              <a:pathLst>
                <a:path extrusionOk="0" fill="none" h="76364" w="141896">
                  <a:moveTo>
                    <a:pt x="1" y="1"/>
                  </a:moveTo>
                  <a:cubicBezTo>
                    <a:pt x="1" y="1"/>
                    <a:pt x="4783" y="11668"/>
                    <a:pt x="35696" y="17597"/>
                  </a:cubicBezTo>
                  <a:cubicBezTo>
                    <a:pt x="46502" y="19677"/>
                    <a:pt x="58863" y="21614"/>
                    <a:pt x="73351" y="23980"/>
                  </a:cubicBezTo>
                  <a:cubicBezTo>
                    <a:pt x="85688" y="26037"/>
                    <a:pt x="95801" y="29623"/>
                    <a:pt x="104312" y="34285"/>
                  </a:cubicBezTo>
                  <a:cubicBezTo>
                    <a:pt x="128818" y="47817"/>
                    <a:pt x="135393" y="65174"/>
                    <a:pt x="141704" y="72275"/>
                  </a:cubicBezTo>
                  <a:cubicBezTo>
                    <a:pt x="141848" y="73638"/>
                    <a:pt x="141896" y="75000"/>
                    <a:pt x="141872" y="76363"/>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7"/>
            <p:cNvSpPr/>
            <p:nvPr/>
          </p:nvSpPr>
          <p:spPr>
            <a:xfrm>
              <a:off x="2613975" y="2064925"/>
              <a:ext cx="3389600" cy="1929425"/>
            </a:xfrm>
            <a:custGeom>
              <a:rect b="b" l="l" r="r" t="t"/>
              <a:pathLst>
                <a:path extrusionOk="0" fill="none" h="77177" w="135584">
                  <a:moveTo>
                    <a:pt x="1" y="1"/>
                  </a:moveTo>
                  <a:cubicBezTo>
                    <a:pt x="1" y="1"/>
                    <a:pt x="4256" y="10329"/>
                    <a:pt x="34596" y="17478"/>
                  </a:cubicBezTo>
                  <a:cubicBezTo>
                    <a:pt x="44542" y="19821"/>
                    <a:pt x="56496" y="22068"/>
                    <a:pt x="71032" y="24363"/>
                  </a:cubicBezTo>
                  <a:cubicBezTo>
                    <a:pt x="83225" y="26324"/>
                    <a:pt x="93099" y="29695"/>
                    <a:pt x="101204" y="33950"/>
                  </a:cubicBezTo>
                  <a:cubicBezTo>
                    <a:pt x="125973" y="46932"/>
                    <a:pt x="131735" y="65557"/>
                    <a:pt x="135369" y="73231"/>
                  </a:cubicBezTo>
                  <a:cubicBezTo>
                    <a:pt x="135512" y="74546"/>
                    <a:pt x="135584" y="75861"/>
                    <a:pt x="135560" y="77176"/>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
            <p:cNvSpPr/>
            <p:nvPr/>
          </p:nvSpPr>
          <p:spPr>
            <a:xfrm>
              <a:off x="2621750" y="2082875"/>
              <a:ext cx="3273650" cy="1950325"/>
            </a:xfrm>
            <a:custGeom>
              <a:rect b="b" l="l" r="r" t="t"/>
              <a:pathLst>
                <a:path extrusionOk="0" fill="none" h="78013" w="130946">
                  <a:moveTo>
                    <a:pt x="1" y="0"/>
                  </a:moveTo>
                  <a:cubicBezTo>
                    <a:pt x="1" y="0"/>
                    <a:pt x="6432" y="15158"/>
                    <a:pt x="68689" y="24769"/>
                  </a:cubicBezTo>
                  <a:cubicBezTo>
                    <a:pt x="130945" y="34380"/>
                    <a:pt x="129200" y="78012"/>
                    <a:pt x="129200" y="78012"/>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7"/>
          <p:cNvSpPr/>
          <p:nvPr/>
        </p:nvSpPr>
        <p:spPr>
          <a:xfrm>
            <a:off x="256627" y="4147400"/>
            <a:ext cx="456600" cy="456600"/>
          </a:xfrm>
          <a:prstGeom prst="mathMultiply">
            <a:avLst>
              <a:gd fmla="val 20743" name="adj1"/>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8684075" y="173700"/>
            <a:ext cx="176400" cy="1764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2671550" y="-363600"/>
            <a:ext cx="713700" cy="713700"/>
          </a:xfrm>
          <a:prstGeom prst="ellipse">
            <a:avLst/>
          </a:prstGeom>
          <a:noFill/>
          <a:ln cap="flat" cmpd="sng" w="1143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3757550" y="4738700"/>
            <a:ext cx="845100" cy="845100"/>
          </a:xfrm>
          <a:prstGeom prst="ellipse">
            <a:avLst/>
          </a:prstGeom>
          <a:no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rot="10800000">
            <a:off x="7919349" y="2400400"/>
            <a:ext cx="845100" cy="4218600"/>
          </a:xfrm>
          <a:prstGeom prst="roundRect">
            <a:avLst>
              <a:gd fmla="val 50000" name="adj"/>
            </a:avLst>
          </a:prstGeom>
          <a:gradFill>
            <a:gsLst>
              <a:gs pos="0">
                <a:schemeClr val="dk2"/>
              </a:gs>
              <a:gs pos="100000">
                <a:srgbClr val="ADCFEE"/>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gradFill>
          <a:gsLst>
            <a:gs pos="0">
              <a:schemeClr val="lt1"/>
            </a:gs>
            <a:gs pos="50000">
              <a:schemeClr val="dk2"/>
            </a:gs>
            <a:gs pos="100000">
              <a:schemeClr val="lt2"/>
            </a:gs>
          </a:gsLst>
          <a:lin ang="13500032" scaled="0"/>
        </a:gradFill>
      </p:bgPr>
    </p:bg>
    <p:spTree>
      <p:nvGrpSpPr>
        <p:cNvPr id="112" name="Shape 112"/>
        <p:cNvGrpSpPr/>
        <p:nvPr/>
      </p:nvGrpSpPr>
      <p:grpSpPr>
        <a:xfrm>
          <a:off x="0" y="0"/>
          <a:ext cx="0" cy="0"/>
          <a:chOff x="0" y="0"/>
          <a:chExt cx="0" cy="0"/>
        </a:xfrm>
      </p:grpSpPr>
      <p:sp>
        <p:nvSpPr>
          <p:cNvPr id="113" name="Google Shape;113;p8"/>
          <p:cNvSpPr txBox="1"/>
          <p:nvPr>
            <p:ph type="title"/>
          </p:nvPr>
        </p:nvSpPr>
        <p:spPr>
          <a:xfrm>
            <a:off x="2239350" y="1562950"/>
            <a:ext cx="4665300" cy="222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65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4" name="Google Shape;114;p8"/>
          <p:cNvSpPr/>
          <p:nvPr/>
        </p:nvSpPr>
        <p:spPr>
          <a:xfrm>
            <a:off x="8149249" y="1569925"/>
            <a:ext cx="845100" cy="4218600"/>
          </a:xfrm>
          <a:prstGeom prst="roundRect">
            <a:avLst>
              <a:gd fmla="val 50000" name="adj"/>
            </a:avLst>
          </a:prstGeom>
          <a:gradFill>
            <a:gsLst>
              <a:gs pos="0">
                <a:schemeClr val="dk2"/>
              </a:gs>
              <a:gs pos="100000">
                <a:srgbClr val="ADCFEE"/>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8"/>
          <p:cNvGrpSpPr/>
          <p:nvPr/>
        </p:nvGrpSpPr>
        <p:grpSpPr>
          <a:xfrm flipH="1" rot="-151778">
            <a:off x="-2670872" y="-239912"/>
            <a:ext cx="8193215" cy="3623945"/>
            <a:chOff x="2547050" y="1903550"/>
            <a:chExt cx="4815125" cy="2129650"/>
          </a:xfrm>
        </p:grpSpPr>
        <p:sp>
          <p:nvSpPr>
            <p:cNvPr id="116" name="Google Shape;116;p8"/>
            <p:cNvSpPr/>
            <p:nvPr/>
          </p:nvSpPr>
          <p:spPr>
            <a:xfrm>
              <a:off x="2547050" y="1903550"/>
              <a:ext cx="4815125" cy="1742925"/>
            </a:xfrm>
            <a:custGeom>
              <a:rect b="b" l="l" r="r" t="t"/>
              <a:pathLst>
                <a:path extrusionOk="0" fill="none" h="69717" w="192605">
                  <a:moveTo>
                    <a:pt x="0" y="1"/>
                  </a:moveTo>
                  <a:cubicBezTo>
                    <a:pt x="0" y="1"/>
                    <a:pt x="9253" y="20323"/>
                    <a:pt x="44541" y="18529"/>
                  </a:cubicBezTo>
                  <a:cubicBezTo>
                    <a:pt x="79829" y="16736"/>
                    <a:pt x="105961" y="20131"/>
                    <a:pt x="129104" y="37058"/>
                  </a:cubicBezTo>
                  <a:cubicBezTo>
                    <a:pt x="152271" y="54009"/>
                    <a:pt x="164823" y="62281"/>
                    <a:pt x="192604" y="64624"/>
                  </a:cubicBezTo>
                  <a:lnTo>
                    <a:pt x="192604" y="69717"/>
                  </a:ln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0"/>
            </a:p>
          </p:txBody>
        </p:sp>
        <p:sp>
          <p:nvSpPr>
            <p:cNvPr id="117" name="Google Shape;117;p8"/>
            <p:cNvSpPr/>
            <p:nvPr/>
          </p:nvSpPr>
          <p:spPr>
            <a:xfrm>
              <a:off x="2554800" y="1921475"/>
              <a:ext cx="4656150" cy="1763850"/>
            </a:xfrm>
            <a:custGeom>
              <a:rect b="b" l="l" r="r" t="t"/>
              <a:pathLst>
                <a:path extrusionOk="0" fill="none" h="70554" w="186246">
                  <a:moveTo>
                    <a:pt x="1" y="1"/>
                  </a:moveTo>
                  <a:cubicBezTo>
                    <a:pt x="1" y="1"/>
                    <a:pt x="8703" y="19366"/>
                    <a:pt x="43418" y="18434"/>
                  </a:cubicBezTo>
                  <a:cubicBezTo>
                    <a:pt x="60441" y="17956"/>
                    <a:pt x="75575" y="18506"/>
                    <a:pt x="89633" y="21279"/>
                  </a:cubicBezTo>
                  <a:cubicBezTo>
                    <a:pt x="103069" y="23957"/>
                    <a:pt x="114927" y="28858"/>
                    <a:pt x="125973" y="36724"/>
                  </a:cubicBezTo>
                  <a:cubicBezTo>
                    <a:pt x="149259" y="53292"/>
                    <a:pt x="161094" y="62640"/>
                    <a:pt x="186221" y="65581"/>
                  </a:cubicBezTo>
                  <a:cubicBezTo>
                    <a:pt x="186245" y="65820"/>
                    <a:pt x="186245" y="70554"/>
                    <a:pt x="186245" y="70554"/>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0"/>
            </a:p>
          </p:txBody>
        </p:sp>
        <p:sp>
          <p:nvSpPr>
            <p:cNvPr id="118" name="Google Shape;118;p8"/>
            <p:cNvSpPr/>
            <p:nvPr/>
          </p:nvSpPr>
          <p:spPr>
            <a:xfrm>
              <a:off x="2561975" y="1939425"/>
              <a:ext cx="4497750" cy="1784750"/>
            </a:xfrm>
            <a:custGeom>
              <a:rect b="b" l="l" r="r" t="t"/>
              <a:pathLst>
                <a:path extrusionOk="0" fill="none" h="71390" w="179910">
                  <a:moveTo>
                    <a:pt x="1" y="0"/>
                  </a:moveTo>
                  <a:cubicBezTo>
                    <a:pt x="1" y="0"/>
                    <a:pt x="8153" y="19103"/>
                    <a:pt x="42318" y="18314"/>
                  </a:cubicBezTo>
                  <a:cubicBezTo>
                    <a:pt x="58456" y="17931"/>
                    <a:pt x="73208" y="18935"/>
                    <a:pt x="87337" y="21685"/>
                  </a:cubicBezTo>
                  <a:cubicBezTo>
                    <a:pt x="100606" y="24267"/>
                    <a:pt x="112178" y="28977"/>
                    <a:pt x="122889" y="36364"/>
                  </a:cubicBezTo>
                  <a:cubicBezTo>
                    <a:pt x="146319" y="52550"/>
                    <a:pt x="157436" y="62998"/>
                    <a:pt x="179862" y="66536"/>
                  </a:cubicBezTo>
                  <a:cubicBezTo>
                    <a:pt x="179910" y="67015"/>
                    <a:pt x="179910" y="71390"/>
                    <a:pt x="179910" y="71390"/>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0"/>
            </a:p>
          </p:txBody>
        </p:sp>
        <p:sp>
          <p:nvSpPr>
            <p:cNvPr id="119" name="Google Shape;119;p8"/>
            <p:cNvSpPr/>
            <p:nvPr/>
          </p:nvSpPr>
          <p:spPr>
            <a:xfrm>
              <a:off x="2569750" y="1957350"/>
              <a:ext cx="4339350" cy="1805675"/>
            </a:xfrm>
            <a:custGeom>
              <a:rect b="b" l="l" r="r" t="t"/>
              <a:pathLst>
                <a:path extrusionOk="0" fill="none" h="72227" w="173574">
                  <a:moveTo>
                    <a:pt x="1" y="0"/>
                  </a:moveTo>
                  <a:cubicBezTo>
                    <a:pt x="1" y="0"/>
                    <a:pt x="7580" y="17382"/>
                    <a:pt x="41194" y="18194"/>
                  </a:cubicBezTo>
                  <a:cubicBezTo>
                    <a:pt x="56472" y="18553"/>
                    <a:pt x="70817" y="19390"/>
                    <a:pt x="84994" y="22068"/>
                  </a:cubicBezTo>
                  <a:cubicBezTo>
                    <a:pt x="98096" y="24578"/>
                    <a:pt x="109428" y="29120"/>
                    <a:pt x="119780" y="36030"/>
                  </a:cubicBezTo>
                  <a:cubicBezTo>
                    <a:pt x="143354" y="51809"/>
                    <a:pt x="153754" y="63381"/>
                    <a:pt x="173502" y="67517"/>
                  </a:cubicBezTo>
                  <a:cubicBezTo>
                    <a:pt x="173574" y="68234"/>
                    <a:pt x="173550" y="72227"/>
                    <a:pt x="173550" y="72227"/>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0"/>
            </a:p>
          </p:txBody>
        </p:sp>
        <p:sp>
          <p:nvSpPr>
            <p:cNvPr id="120" name="Google Shape;120;p8"/>
            <p:cNvSpPr/>
            <p:nvPr/>
          </p:nvSpPr>
          <p:spPr>
            <a:xfrm>
              <a:off x="2576925" y="1975275"/>
              <a:ext cx="4181550" cy="1826000"/>
            </a:xfrm>
            <a:custGeom>
              <a:rect b="b" l="l" r="r" t="t"/>
              <a:pathLst>
                <a:path extrusionOk="0" fill="none" h="73040" w="167262">
                  <a:moveTo>
                    <a:pt x="1" y="1"/>
                  </a:moveTo>
                  <a:cubicBezTo>
                    <a:pt x="1" y="1"/>
                    <a:pt x="7030" y="16354"/>
                    <a:pt x="40118" y="18075"/>
                  </a:cubicBezTo>
                  <a:cubicBezTo>
                    <a:pt x="54487" y="18816"/>
                    <a:pt x="68426" y="19844"/>
                    <a:pt x="82675" y="22450"/>
                  </a:cubicBezTo>
                  <a:cubicBezTo>
                    <a:pt x="95633" y="24841"/>
                    <a:pt x="106703" y="29216"/>
                    <a:pt x="116696" y="35672"/>
                  </a:cubicBezTo>
                  <a:cubicBezTo>
                    <a:pt x="140461" y="51044"/>
                    <a:pt x="150096" y="63740"/>
                    <a:pt x="167142" y="68450"/>
                  </a:cubicBezTo>
                  <a:cubicBezTo>
                    <a:pt x="167262" y="69406"/>
                    <a:pt x="167238" y="73040"/>
                    <a:pt x="167238" y="73040"/>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0"/>
            </a:p>
          </p:txBody>
        </p:sp>
        <p:sp>
          <p:nvSpPr>
            <p:cNvPr id="121" name="Google Shape;121;p8"/>
            <p:cNvSpPr/>
            <p:nvPr/>
          </p:nvSpPr>
          <p:spPr>
            <a:xfrm>
              <a:off x="2584700" y="1993200"/>
              <a:ext cx="4022575" cy="1846350"/>
            </a:xfrm>
            <a:custGeom>
              <a:rect b="b" l="l" r="r" t="t"/>
              <a:pathLst>
                <a:path extrusionOk="0" fill="none" h="73854" w="160903">
                  <a:moveTo>
                    <a:pt x="0" y="1"/>
                  </a:moveTo>
                  <a:cubicBezTo>
                    <a:pt x="0" y="1"/>
                    <a:pt x="6432" y="15254"/>
                    <a:pt x="38995" y="17932"/>
                  </a:cubicBezTo>
                  <a:cubicBezTo>
                    <a:pt x="52479" y="19056"/>
                    <a:pt x="66035" y="20275"/>
                    <a:pt x="80332" y="22809"/>
                  </a:cubicBezTo>
                  <a:cubicBezTo>
                    <a:pt x="93146" y="25128"/>
                    <a:pt x="103977" y="29312"/>
                    <a:pt x="113588" y="35313"/>
                  </a:cubicBezTo>
                  <a:cubicBezTo>
                    <a:pt x="137520" y="50256"/>
                    <a:pt x="146390" y="64075"/>
                    <a:pt x="160783" y="69382"/>
                  </a:cubicBezTo>
                  <a:cubicBezTo>
                    <a:pt x="160902" y="70578"/>
                    <a:pt x="160878" y="73853"/>
                    <a:pt x="160878" y="73853"/>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0"/>
            </a:p>
          </p:txBody>
        </p:sp>
        <p:sp>
          <p:nvSpPr>
            <p:cNvPr id="122" name="Google Shape;122;p8"/>
            <p:cNvSpPr/>
            <p:nvPr/>
          </p:nvSpPr>
          <p:spPr>
            <a:xfrm>
              <a:off x="2591875" y="2011150"/>
              <a:ext cx="3864775" cy="1867250"/>
            </a:xfrm>
            <a:custGeom>
              <a:rect b="b" l="l" r="r" t="t"/>
              <a:pathLst>
                <a:path extrusionOk="0" fill="none" h="74690" w="154591">
                  <a:moveTo>
                    <a:pt x="0" y="0"/>
                  </a:moveTo>
                  <a:cubicBezTo>
                    <a:pt x="0" y="0"/>
                    <a:pt x="5858" y="14130"/>
                    <a:pt x="37895" y="17836"/>
                  </a:cubicBezTo>
                  <a:cubicBezTo>
                    <a:pt x="50494" y="19294"/>
                    <a:pt x="63644" y="20728"/>
                    <a:pt x="77989" y="23215"/>
                  </a:cubicBezTo>
                  <a:cubicBezTo>
                    <a:pt x="90660" y="25438"/>
                    <a:pt x="101227" y="29431"/>
                    <a:pt x="110480" y="34978"/>
                  </a:cubicBezTo>
                  <a:cubicBezTo>
                    <a:pt x="134603" y="49466"/>
                    <a:pt x="142732" y="64432"/>
                    <a:pt x="154423" y="70362"/>
                  </a:cubicBezTo>
                  <a:cubicBezTo>
                    <a:pt x="154590" y="71796"/>
                    <a:pt x="154542" y="74689"/>
                    <a:pt x="154542" y="74689"/>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0"/>
            </a:p>
          </p:txBody>
        </p:sp>
        <p:sp>
          <p:nvSpPr>
            <p:cNvPr id="123" name="Google Shape;123;p8"/>
            <p:cNvSpPr/>
            <p:nvPr/>
          </p:nvSpPr>
          <p:spPr>
            <a:xfrm>
              <a:off x="2599050" y="2029075"/>
              <a:ext cx="3706375" cy="1888175"/>
            </a:xfrm>
            <a:custGeom>
              <a:rect b="b" l="l" r="r" t="t"/>
              <a:pathLst>
                <a:path extrusionOk="0" fill="none" h="75527" w="148255">
                  <a:moveTo>
                    <a:pt x="0" y="0"/>
                  </a:moveTo>
                  <a:cubicBezTo>
                    <a:pt x="0" y="0"/>
                    <a:pt x="5308" y="12935"/>
                    <a:pt x="36795" y="17716"/>
                  </a:cubicBezTo>
                  <a:cubicBezTo>
                    <a:pt x="48510" y="19485"/>
                    <a:pt x="61277" y="21183"/>
                    <a:pt x="75669" y="23598"/>
                  </a:cubicBezTo>
                  <a:cubicBezTo>
                    <a:pt x="88173" y="25725"/>
                    <a:pt x="98526" y="29527"/>
                    <a:pt x="107395" y="34643"/>
                  </a:cubicBezTo>
                  <a:cubicBezTo>
                    <a:pt x="131710" y="48653"/>
                    <a:pt x="139050" y="64815"/>
                    <a:pt x="148063" y="71318"/>
                  </a:cubicBezTo>
                  <a:cubicBezTo>
                    <a:pt x="148183" y="72729"/>
                    <a:pt x="148254" y="74116"/>
                    <a:pt x="148231" y="75526"/>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0"/>
            </a:p>
          </p:txBody>
        </p:sp>
        <p:sp>
          <p:nvSpPr>
            <p:cNvPr id="124" name="Google Shape;124;p8"/>
            <p:cNvSpPr/>
            <p:nvPr/>
          </p:nvSpPr>
          <p:spPr>
            <a:xfrm>
              <a:off x="2606800" y="2047000"/>
              <a:ext cx="3547400" cy="1909100"/>
            </a:xfrm>
            <a:custGeom>
              <a:rect b="b" l="l" r="r" t="t"/>
              <a:pathLst>
                <a:path extrusionOk="0" fill="none" h="76364" w="141896">
                  <a:moveTo>
                    <a:pt x="1" y="1"/>
                  </a:moveTo>
                  <a:cubicBezTo>
                    <a:pt x="1" y="1"/>
                    <a:pt x="4783" y="11668"/>
                    <a:pt x="35696" y="17597"/>
                  </a:cubicBezTo>
                  <a:cubicBezTo>
                    <a:pt x="46502" y="19677"/>
                    <a:pt x="58863" y="21614"/>
                    <a:pt x="73351" y="23980"/>
                  </a:cubicBezTo>
                  <a:cubicBezTo>
                    <a:pt x="85688" y="26037"/>
                    <a:pt x="95801" y="29623"/>
                    <a:pt x="104312" y="34285"/>
                  </a:cubicBezTo>
                  <a:cubicBezTo>
                    <a:pt x="128818" y="47817"/>
                    <a:pt x="135393" y="65174"/>
                    <a:pt x="141704" y="72275"/>
                  </a:cubicBezTo>
                  <a:cubicBezTo>
                    <a:pt x="141848" y="73638"/>
                    <a:pt x="141896" y="75000"/>
                    <a:pt x="141872" y="76363"/>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0"/>
            </a:p>
          </p:txBody>
        </p:sp>
        <p:sp>
          <p:nvSpPr>
            <p:cNvPr id="125" name="Google Shape;125;p8"/>
            <p:cNvSpPr/>
            <p:nvPr/>
          </p:nvSpPr>
          <p:spPr>
            <a:xfrm>
              <a:off x="2613975" y="2064925"/>
              <a:ext cx="3389600" cy="1929425"/>
            </a:xfrm>
            <a:custGeom>
              <a:rect b="b" l="l" r="r" t="t"/>
              <a:pathLst>
                <a:path extrusionOk="0" fill="none" h="77177" w="135584">
                  <a:moveTo>
                    <a:pt x="1" y="1"/>
                  </a:moveTo>
                  <a:cubicBezTo>
                    <a:pt x="1" y="1"/>
                    <a:pt x="4256" y="10329"/>
                    <a:pt x="34596" y="17478"/>
                  </a:cubicBezTo>
                  <a:cubicBezTo>
                    <a:pt x="44542" y="19821"/>
                    <a:pt x="56496" y="22068"/>
                    <a:pt x="71032" y="24363"/>
                  </a:cubicBezTo>
                  <a:cubicBezTo>
                    <a:pt x="83225" y="26324"/>
                    <a:pt x="93099" y="29695"/>
                    <a:pt x="101204" y="33950"/>
                  </a:cubicBezTo>
                  <a:cubicBezTo>
                    <a:pt x="125973" y="46932"/>
                    <a:pt x="131735" y="65557"/>
                    <a:pt x="135369" y="73231"/>
                  </a:cubicBezTo>
                  <a:cubicBezTo>
                    <a:pt x="135512" y="74546"/>
                    <a:pt x="135584" y="75861"/>
                    <a:pt x="135560" y="77176"/>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0"/>
            </a:p>
          </p:txBody>
        </p:sp>
        <p:sp>
          <p:nvSpPr>
            <p:cNvPr id="126" name="Google Shape;126;p8"/>
            <p:cNvSpPr/>
            <p:nvPr/>
          </p:nvSpPr>
          <p:spPr>
            <a:xfrm>
              <a:off x="2621750" y="2082875"/>
              <a:ext cx="3273650" cy="1950325"/>
            </a:xfrm>
            <a:custGeom>
              <a:rect b="b" l="l" r="r" t="t"/>
              <a:pathLst>
                <a:path extrusionOk="0" fill="none" h="78013" w="130946">
                  <a:moveTo>
                    <a:pt x="1" y="0"/>
                  </a:moveTo>
                  <a:cubicBezTo>
                    <a:pt x="1" y="0"/>
                    <a:pt x="6432" y="15158"/>
                    <a:pt x="68689" y="24769"/>
                  </a:cubicBezTo>
                  <a:cubicBezTo>
                    <a:pt x="130945" y="34380"/>
                    <a:pt x="129200" y="78012"/>
                    <a:pt x="129200" y="78012"/>
                  </a:cubicBezTo>
                </a:path>
              </a:pathLst>
            </a:custGeom>
            <a:noFill/>
            <a:ln cap="flat" cmpd="sng" w="9525">
              <a:solidFill>
                <a:srgbClr val="ADCFEE"/>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0"/>
            </a:p>
          </p:txBody>
        </p:sp>
      </p:grpSp>
      <p:sp>
        <p:nvSpPr>
          <p:cNvPr id="127" name="Google Shape;127;p8"/>
          <p:cNvSpPr/>
          <p:nvPr/>
        </p:nvSpPr>
        <p:spPr>
          <a:xfrm>
            <a:off x="484925" y="4375700"/>
            <a:ext cx="456600" cy="4566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8306027" y="808175"/>
            <a:ext cx="456600" cy="456600"/>
          </a:xfrm>
          <a:prstGeom prst="mathMultiply">
            <a:avLst>
              <a:gd fmla="val 20743" name="adj1"/>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
          <p:cNvSpPr/>
          <p:nvPr/>
        </p:nvSpPr>
        <p:spPr>
          <a:xfrm>
            <a:off x="760700" y="236200"/>
            <a:ext cx="176400" cy="1764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643825" y="-174200"/>
            <a:ext cx="713700" cy="713700"/>
          </a:xfrm>
          <a:prstGeom prst="ellipse">
            <a:avLst/>
          </a:prstGeom>
          <a:noFill/>
          <a:ln cap="flat" cmpd="sng" w="1143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3376575" y="4781050"/>
            <a:ext cx="845100" cy="845100"/>
          </a:xfrm>
          <a:prstGeom prst="ellipse">
            <a:avLst/>
          </a:prstGeom>
          <a:no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gradFill>
          <a:gsLst>
            <a:gs pos="0">
              <a:schemeClr val="lt1"/>
            </a:gs>
            <a:gs pos="50000">
              <a:schemeClr val="dk2"/>
            </a:gs>
            <a:gs pos="100000">
              <a:schemeClr val="lt2"/>
            </a:gs>
          </a:gsLst>
          <a:lin ang="13500032" scaled="0"/>
        </a:gradFill>
      </p:bgPr>
    </p:bg>
    <p:spTree>
      <p:nvGrpSpPr>
        <p:cNvPr id="132" name="Shape 132"/>
        <p:cNvGrpSpPr/>
        <p:nvPr/>
      </p:nvGrpSpPr>
      <p:grpSpPr>
        <a:xfrm>
          <a:off x="0" y="0"/>
          <a:ext cx="0" cy="0"/>
          <a:chOff x="0" y="0"/>
          <a:chExt cx="0" cy="0"/>
        </a:xfrm>
      </p:grpSpPr>
      <p:sp>
        <p:nvSpPr>
          <p:cNvPr id="133" name="Google Shape;133;p9"/>
          <p:cNvSpPr txBox="1"/>
          <p:nvPr>
            <p:ph type="title"/>
          </p:nvPr>
        </p:nvSpPr>
        <p:spPr>
          <a:xfrm flipH="1">
            <a:off x="4385575" y="1153025"/>
            <a:ext cx="4045200" cy="83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4" name="Google Shape;134;p9"/>
          <p:cNvSpPr txBox="1"/>
          <p:nvPr>
            <p:ph idx="1" type="subTitle"/>
          </p:nvPr>
        </p:nvSpPr>
        <p:spPr>
          <a:xfrm flipH="1">
            <a:off x="4385575" y="1984675"/>
            <a:ext cx="4045200" cy="2005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0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135" name="Google Shape;135;p9"/>
          <p:cNvGrpSpPr/>
          <p:nvPr/>
        </p:nvGrpSpPr>
        <p:grpSpPr>
          <a:xfrm rot="1112123">
            <a:off x="-1507263" y="-128471"/>
            <a:ext cx="6166307" cy="5143324"/>
            <a:chOff x="243500" y="782850"/>
            <a:chExt cx="4953775" cy="4131950"/>
          </a:xfrm>
        </p:grpSpPr>
        <p:sp>
          <p:nvSpPr>
            <p:cNvPr id="136" name="Google Shape;136;p9"/>
            <p:cNvSpPr/>
            <p:nvPr/>
          </p:nvSpPr>
          <p:spPr>
            <a:xfrm>
              <a:off x="243500" y="917350"/>
              <a:ext cx="3810375" cy="3997450"/>
            </a:xfrm>
            <a:custGeom>
              <a:rect b="b" l="l" r="r" t="t"/>
              <a:pathLst>
                <a:path extrusionOk="0" fill="none" h="159898" w="152415">
                  <a:moveTo>
                    <a:pt x="0" y="0"/>
                  </a:moveTo>
                  <a:cubicBezTo>
                    <a:pt x="0" y="0"/>
                    <a:pt x="15875" y="8894"/>
                    <a:pt x="28212" y="36986"/>
                  </a:cubicBezTo>
                  <a:cubicBezTo>
                    <a:pt x="40572" y="65054"/>
                    <a:pt x="45282" y="98167"/>
                    <a:pt x="98119" y="113659"/>
                  </a:cubicBezTo>
                  <a:cubicBezTo>
                    <a:pt x="142397" y="126642"/>
                    <a:pt x="149426" y="142851"/>
                    <a:pt x="152415" y="159898"/>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
            <p:cNvSpPr/>
            <p:nvPr/>
          </p:nvSpPr>
          <p:spPr>
            <a:xfrm>
              <a:off x="353475" y="910175"/>
              <a:ext cx="3760775" cy="3978325"/>
            </a:xfrm>
            <a:custGeom>
              <a:rect b="b" l="l" r="r" t="t"/>
              <a:pathLst>
                <a:path extrusionOk="0" fill="none" h="159133" w="150431">
                  <a:moveTo>
                    <a:pt x="0" y="0"/>
                  </a:moveTo>
                  <a:cubicBezTo>
                    <a:pt x="0" y="0"/>
                    <a:pt x="14704" y="9444"/>
                    <a:pt x="26467" y="37321"/>
                  </a:cubicBezTo>
                  <a:cubicBezTo>
                    <a:pt x="38253" y="65365"/>
                    <a:pt x="43298" y="98502"/>
                    <a:pt x="95442" y="114281"/>
                  </a:cubicBezTo>
                  <a:cubicBezTo>
                    <a:pt x="111938" y="119230"/>
                    <a:pt x="123486" y="124490"/>
                    <a:pt x="131591" y="130228"/>
                  </a:cubicBezTo>
                  <a:cubicBezTo>
                    <a:pt x="143879" y="138930"/>
                    <a:pt x="148613" y="149139"/>
                    <a:pt x="150430" y="159133"/>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a:off x="462850" y="903000"/>
              <a:ext cx="3711750" cy="3959800"/>
            </a:xfrm>
            <a:custGeom>
              <a:rect b="b" l="l" r="r" t="t"/>
              <a:pathLst>
                <a:path extrusionOk="0" fill="none" h="158392" w="148470">
                  <a:moveTo>
                    <a:pt x="0" y="0"/>
                  </a:moveTo>
                  <a:cubicBezTo>
                    <a:pt x="0" y="0"/>
                    <a:pt x="13556" y="9970"/>
                    <a:pt x="24745" y="37656"/>
                  </a:cubicBezTo>
                  <a:cubicBezTo>
                    <a:pt x="35958" y="65652"/>
                    <a:pt x="41338" y="98837"/>
                    <a:pt x="92764" y="114879"/>
                  </a:cubicBezTo>
                  <a:cubicBezTo>
                    <a:pt x="108902" y="119852"/>
                    <a:pt x="120521" y="124944"/>
                    <a:pt x="128865" y="130682"/>
                  </a:cubicBezTo>
                  <a:cubicBezTo>
                    <a:pt x="140628" y="138739"/>
                    <a:pt x="146701" y="148924"/>
                    <a:pt x="148470" y="158392"/>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a:off x="572825" y="895825"/>
              <a:ext cx="3662150" cy="3940675"/>
            </a:xfrm>
            <a:custGeom>
              <a:rect b="b" l="l" r="r" t="t"/>
              <a:pathLst>
                <a:path extrusionOk="0" fill="none" h="157627" w="146486">
                  <a:moveTo>
                    <a:pt x="1" y="1"/>
                  </a:moveTo>
                  <a:cubicBezTo>
                    <a:pt x="1" y="1"/>
                    <a:pt x="12433" y="10496"/>
                    <a:pt x="23000" y="38014"/>
                  </a:cubicBezTo>
                  <a:cubicBezTo>
                    <a:pt x="33711" y="65939"/>
                    <a:pt x="39306" y="99291"/>
                    <a:pt x="90086" y="115501"/>
                  </a:cubicBezTo>
                  <a:cubicBezTo>
                    <a:pt x="105842" y="120521"/>
                    <a:pt x="117533" y="125423"/>
                    <a:pt x="126092" y="131113"/>
                  </a:cubicBezTo>
                  <a:cubicBezTo>
                    <a:pt x="137305" y="138596"/>
                    <a:pt x="144764" y="148733"/>
                    <a:pt x="146486" y="157627"/>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
            <p:cNvSpPr/>
            <p:nvPr/>
          </p:nvSpPr>
          <p:spPr>
            <a:xfrm>
              <a:off x="682200" y="889250"/>
              <a:ext cx="3612550" cy="3921550"/>
            </a:xfrm>
            <a:custGeom>
              <a:rect b="b" l="l" r="r" t="t"/>
              <a:pathLst>
                <a:path extrusionOk="0" fill="none" h="156862" w="144502">
                  <a:moveTo>
                    <a:pt x="1" y="1"/>
                  </a:moveTo>
                  <a:cubicBezTo>
                    <a:pt x="1" y="1"/>
                    <a:pt x="11309" y="10998"/>
                    <a:pt x="21279" y="38325"/>
                  </a:cubicBezTo>
                  <a:cubicBezTo>
                    <a:pt x="31440" y="66202"/>
                    <a:pt x="37321" y="99650"/>
                    <a:pt x="87409" y="116098"/>
                  </a:cubicBezTo>
                  <a:cubicBezTo>
                    <a:pt x="102782" y="121143"/>
                    <a:pt x="114545" y="125853"/>
                    <a:pt x="123343" y="131543"/>
                  </a:cubicBezTo>
                  <a:cubicBezTo>
                    <a:pt x="133982" y="138429"/>
                    <a:pt x="142828" y="148494"/>
                    <a:pt x="144502" y="156862"/>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
            <p:cNvSpPr/>
            <p:nvPr/>
          </p:nvSpPr>
          <p:spPr>
            <a:xfrm>
              <a:off x="792175" y="882075"/>
              <a:ext cx="3562950" cy="3902425"/>
            </a:xfrm>
            <a:custGeom>
              <a:rect b="b" l="l" r="r" t="t"/>
              <a:pathLst>
                <a:path extrusionOk="0" fill="none" h="156097" w="142518">
                  <a:moveTo>
                    <a:pt x="1" y="1"/>
                  </a:moveTo>
                  <a:cubicBezTo>
                    <a:pt x="1" y="1"/>
                    <a:pt x="10162" y="11548"/>
                    <a:pt x="19534" y="38684"/>
                  </a:cubicBezTo>
                  <a:cubicBezTo>
                    <a:pt x="29121" y="66489"/>
                    <a:pt x="35313" y="100008"/>
                    <a:pt x="84707" y="116696"/>
                  </a:cubicBezTo>
                  <a:cubicBezTo>
                    <a:pt x="99698" y="121789"/>
                    <a:pt x="111532" y="126307"/>
                    <a:pt x="120570" y="131973"/>
                  </a:cubicBezTo>
                  <a:cubicBezTo>
                    <a:pt x="130659" y="138309"/>
                    <a:pt x="140891" y="148279"/>
                    <a:pt x="142517" y="156097"/>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
            <p:cNvSpPr/>
            <p:nvPr/>
          </p:nvSpPr>
          <p:spPr>
            <a:xfrm>
              <a:off x="902150" y="874900"/>
              <a:ext cx="3512750" cy="3883900"/>
            </a:xfrm>
            <a:custGeom>
              <a:rect b="b" l="l" r="r" t="t"/>
              <a:pathLst>
                <a:path extrusionOk="0" fill="none" h="155356" w="140510">
                  <a:moveTo>
                    <a:pt x="1" y="1"/>
                  </a:moveTo>
                  <a:cubicBezTo>
                    <a:pt x="1" y="1"/>
                    <a:pt x="9014" y="12074"/>
                    <a:pt x="17789" y="39043"/>
                  </a:cubicBezTo>
                  <a:cubicBezTo>
                    <a:pt x="26826" y="66800"/>
                    <a:pt x="33329" y="100367"/>
                    <a:pt x="82030" y="117342"/>
                  </a:cubicBezTo>
                  <a:cubicBezTo>
                    <a:pt x="96614" y="122410"/>
                    <a:pt x="108520" y="126762"/>
                    <a:pt x="117796" y="132428"/>
                  </a:cubicBezTo>
                  <a:cubicBezTo>
                    <a:pt x="127264" y="138214"/>
                    <a:pt x="138931" y="148088"/>
                    <a:pt x="140509" y="155356"/>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
            <p:cNvSpPr/>
            <p:nvPr/>
          </p:nvSpPr>
          <p:spPr>
            <a:xfrm>
              <a:off x="1011550" y="867725"/>
              <a:ext cx="3463100" cy="3865375"/>
            </a:xfrm>
            <a:custGeom>
              <a:rect b="b" l="l" r="r" t="t"/>
              <a:pathLst>
                <a:path extrusionOk="0" fill="none" h="154615" w="138524">
                  <a:moveTo>
                    <a:pt x="0" y="1"/>
                  </a:moveTo>
                  <a:cubicBezTo>
                    <a:pt x="0" y="1"/>
                    <a:pt x="7866" y="12624"/>
                    <a:pt x="16042" y="39354"/>
                  </a:cubicBezTo>
                  <a:cubicBezTo>
                    <a:pt x="24554" y="67087"/>
                    <a:pt x="31344" y="100702"/>
                    <a:pt x="79351" y="117940"/>
                  </a:cubicBezTo>
                  <a:cubicBezTo>
                    <a:pt x="93577" y="123032"/>
                    <a:pt x="105507" y="127192"/>
                    <a:pt x="115046" y="132882"/>
                  </a:cubicBezTo>
                  <a:cubicBezTo>
                    <a:pt x="123916" y="138142"/>
                    <a:pt x="137018" y="147873"/>
                    <a:pt x="138524" y="154615"/>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
            <p:cNvSpPr/>
            <p:nvPr/>
          </p:nvSpPr>
          <p:spPr>
            <a:xfrm>
              <a:off x="1121525" y="860550"/>
              <a:ext cx="3413500" cy="3846250"/>
            </a:xfrm>
            <a:custGeom>
              <a:rect b="b" l="l" r="r" t="t"/>
              <a:pathLst>
                <a:path extrusionOk="0" fill="none" h="153850" w="136540">
                  <a:moveTo>
                    <a:pt x="0" y="1"/>
                  </a:moveTo>
                  <a:cubicBezTo>
                    <a:pt x="0" y="1"/>
                    <a:pt x="6694" y="13150"/>
                    <a:pt x="14297" y="39712"/>
                  </a:cubicBezTo>
                  <a:cubicBezTo>
                    <a:pt x="22235" y="67374"/>
                    <a:pt x="29336" y="101061"/>
                    <a:pt x="76650" y="118537"/>
                  </a:cubicBezTo>
                  <a:cubicBezTo>
                    <a:pt x="90516" y="123678"/>
                    <a:pt x="102494" y="127670"/>
                    <a:pt x="112273" y="133313"/>
                  </a:cubicBezTo>
                  <a:cubicBezTo>
                    <a:pt x="120545" y="138094"/>
                    <a:pt x="135081" y="147658"/>
                    <a:pt x="136540" y="153850"/>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p:nvPr/>
          </p:nvSpPr>
          <p:spPr>
            <a:xfrm>
              <a:off x="1230900" y="853400"/>
              <a:ext cx="3364500" cy="3827700"/>
            </a:xfrm>
            <a:custGeom>
              <a:rect b="b" l="l" r="r" t="t"/>
              <a:pathLst>
                <a:path extrusionOk="0" fill="none" h="153108" w="134580">
                  <a:moveTo>
                    <a:pt x="0" y="0"/>
                  </a:moveTo>
                  <a:cubicBezTo>
                    <a:pt x="0" y="0"/>
                    <a:pt x="5547" y="13699"/>
                    <a:pt x="12576" y="40046"/>
                  </a:cubicBezTo>
                  <a:cubicBezTo>
                    <a:pt x="19940" y="67684"/>
                    <a:pt x="27375" y="101394"/>
                    <a:pt x="73972" y="119158"/>
                  </a:cubicBezTo>
                  <a:cubicBezTo>
                    <a:pt x="87456" y="124298"/>
                    <a:pt x="99482" y="128124"/>
                    <a:pt x="109524" y="133742"/>
                  </a:cubicBezTo>
                  <a:cubicBezTo>
                    <a:pt x="117150" y="138046"/>
                    <a:pt x="133169" y="147465"/>
                    <a:pt x="134579" y="153108"/>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
            <p:cNvSpPr/>
            <p:nvPr/>
          </p:nvSpPr>
          <p:spPr>
            <a:xfrm>
              <a:off x="1340875" y="846825"/>
              <a:ext cx="3314900" cy="3807975"/>
            </a:xfrm>
            <a:custGeom>
              <a:rect b="b" l="l" r="r" t="t"/>
              <a:pathLst>
                <a:path extrusionOk="0" fill="none" h="152319" w="132596">
                  <a:moveTo>
                    <a:pt x="1" y="0"/>
                  </a:moveTo>
                  <a:cubicBezTo>
                    <a:pt x="1" y="0"/>
                    <a:pt x="4400" y="14225"/>
                    <a:pt x="10831" y="40357"/>
                  </a:cubicBezTo>
                  <a:cubicBezTo>
                    <a:pt x="17621" y="67947"/>
                    <a:pt x="25367" y="101705"/>
                    <a:pt x="71295" y="119756"/>
                  </a:cubicBezTo>
                  <a:cubicBezTo>
                    <a:pt x="84396" y="124896"/>
                    <a:pt x="96446" y="128554"/>
                    <a:pt x="106750" y="134172"/>
                  </a:cubicBezTo>
                  <a:cubicBezTo>
                    <a:pt x="113755" y="137974"/>
                    <a:pt x="131208" y="147226"/>
                    <a:pt x="132595" y="152319"/>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
            <p:cNvSpPr/>
            <p:nvPr/>
          </p:nvSpPr>
          <p:spPr>
            <a:xfrm>
              <a:off x="1450250" y="839650"/>
              <a:ext cx="3265275" cy="3789450"/>
            </a:xfrm>
            <a:custGeom>
              <a:rect b="b" l="l" r="r" t="t"/>
              <a:pathLst>
                <a:path extrusionOk="0" fill="none" h="151578" w="130611">
                  <a:moveTo>
                    <a:pt x="1" y="0"/>
                  </a:moveTo>
                  <a:cubicBezTo>
                    <a:pt x="1" y="0"/>
                    <a:pt x="3252" y="14775"/>
                    <a:pt x="9110" y="40716"/>
                  </a:cubicBezTo>
                  <a:cubicBezTo>
                    <a:pt x="15326" y="68234"/>
                    <a:pt x="23407" y="102016"/>
                    <a:pt x="68617" y="120354"/>
                  </a:cubicBezTo>
                  <a:cubicBezTo>
                    <a:pt x="81336" y="125518"/>
                    <a:pt x="93434" y="129008"/>
                    <a:pt x="104001" y="134603"/>
                  </a:cubicBezTo>
                  <a:cubicBezTo>
                    <a:pt x="110361" y="137950"/>
                    <a:pt x="129296" y="147011"/>
                    <a:pt x="130611" y="151578"/>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1560225" y="832475"/>
              <a:ext cx="3215675" cy="3770325"/>
            </a:xfrm>
            <a:custGeom>
              <a:rect b="b" l="l" r="r" t="t"/>
              <a:pathLst>
                <a:path extrusionOk="0" fill="none" h="150813" w="128627">
                  <a:moveTo>
                    <a:pt x="1" y="0"/>
                  </a:moveTo>
                  <a:cubicBezTo>
                    <a:pt x="1" y="0"/>
                    <a:pt x="2081" y="15325"/>
                    <a:pt x="7364" y="41051"/>
                  </a:cubicBezTo>
                  <a:cubicBezTo>
                    <a:pt x="13007" y="68545"/>
                    <a:pt x="21399" y="102351"/>
                    <a:pt x="65939" y="120975"/>
                  </a:cubicBezTo>
                  <a:cubicBezTo>
                    <a:pt x="78276" y="126140"/>
                    <a:pt x="90374" y="129487"/>
                    <a:pt x="101228" y="135057"/>
                  </a:cubicBezTo>
                  <a:cubicBezTo>
                    <a:pt x="106918" y="137974"/>
                    <a:pt x="127336" y="146796"/>
                    <a:pt x="128627" y="150813"/>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
            <p:cNvSpPr/>
            <p:nvPr/>
          </p:nvSpPr>
          <p:spPr>
            <a:xfrm>
              <a:off x="1669600" y="825300"/>
              <a:ext cx="3166675" cy="3751800"/>
            </a:xfrm>
            <a:custGeom>
              <a:rect b="b" l="l" r="r" t="t"/>
              <a:pathLst>
                <a:path extrusionOk="0" fill="none" h="150072" w="126667">
                  <a:moveTo>
                    <a:pt x="1" y="0"/>
                  </a:moveTo>
                  <a:cubicBezTo>
                    <a:pt x="1" y="0"/>
                    <a:pt x="909" y="15851"/>
                    <a:pt x="5643" y="41409"/>
                  </a:cubicBezTo>
                  <a:cubicBezTo>
                    <a:pt x="10712" y="68832"/>
                    <a:pt x="19438" y="102662"/>
                    <a:pt x="63262" y="121597"/>
                  </a:cubicBezTo>
                  <a:cubicBezTo>
                    <a:pt x="75240" y="126761"/>
                    <a:pt x="87337" y="129965"/>
                    <a:pt x="98479" y="135488"/>
                  </a:cubicBezTo>
                  <a:cubicBezTo>
                    <a:pt x="103499" y="137974"/>
                    <a:pt x="125423" y="146605"/>
                    <a:pt x="126666" y="150072"/>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
            <p:cNvSpPr/>
            <p:nvPr/>
          </p:nvSpPr>
          <p:spPr>
            <a:xfrm>
              <a:off x="1773025" y="818125"/>
              <a:ext cx="3123025" cy="3733275"/>
            </a:xfrm>
            <a:custGeom>
              <a:rect b="b" l="l" r="r" t="t"/>
              <a:pathLst>
                <a:path extrusionOk="0" fill="none" h="149331" w="124921">
                  <a:moveTo>
                    <a:pt x="263" y="0"/>
                  </a:moveTo>
                  <a:cubicBezTo>
                    <a:pt x="263" y="0"/>
                    <a:pt x="0" y="16401"/>
                    <a:pt x="4136" y="41744"/>
                  </a:cubicBezTo>
                  <a:cubicBezTo>
                    <a:pt x="8631" y="69143"/>
                    <a:pt x="17716" y="102973"/>
                    <a:pt x="60822" y="122195"/>
                  </a:cubicBezTo>
                  <a:cubicBezTo>
                    <a:pt x="72418" y="127383"/>
                    <a:pt x="84539" y="130467"/>
                    <a:pt x="95967" y="135918"/>
                  </a:cubicBezTo>
                  <a:cubicBezTo>
                    <a:pt x="100319" y="138022"/>
                    <a:pt x="123725" y="146390"/>
                    <a:pt x="124920" y="149331"/>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1853100" y="810950"/>
              <a:ext cx="3103300" cy="3714750"/>
            </a:xfrm>
            <a:custGeom>
              <a:rect b="b" l="l" r="r" t="t"/>
              <a:pathLst>
                <a:path extrusionOk="0" fill="none" h="148590" w="124132">
                  <a:moveTo>
                    <a:pt x="1459" y="1"/>
                  </a:moveTo>
                  <a:cubicBezTo>
                    <a:pt x="1459" y="1"/>
                    <a:pt x="1" y="16951"/>
                    <a:pt x="3611" y="42079"/>
                  </a:cubicBezTo>
                  <a:cubicBezTo>
                    <a:pt x="7508" y="69454"/>
                    <a:pt x="16952" y="103260"/>
                    <a:pt x="59341" y="122817"/>
                  </a:cubicBezTo>
                  <a:cubicBezTo>
                    <a:pt x="70554" y="127981"/>
                    <a:pt x="82651" y="130993"/>
                    <a:pt x="94390" y="136373"/>
                  </a:cubicBezTo>
                  <a:cubicBezTo>
                    <a:pt x="98072" y="138046"/>
                    <a:pt x="123008" y="146199"/>
                    <a:pt x="124132" y="148590"/>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
            <p:cNvSpPr/>
            <p:nvPr/>
          </p:nvSpPr>
          <p:spPr>
            <a:xfrm>
              <a:off x="1933800" y="804375"/>
              <a:ext cx="3082975" cy="3694425"/>
            </a:xfrm>
            <a:custGeom>
              <a:rect b="b" l="l" r="r" t="t"/>
              <a:pathLst>
                <a:path extrusionOk="0" fill="none" h="147777" w="123319">
                  <a:moveTo>
                    <a:pt x="2606" y="1"/>
                  </a:moveTo>
                  <a:cubicBezTo>
                    <a:pt x="2606" y="1"/>
                    <a:pt x="0" y="17477"/>
                    <a:pt x="3037" y="42414"/>
                  </a:cubicBezTo>
                  <a:cubicBezTo>
                    <a:pt x="6360" y="69717"/>
                    <a:pt x="16138" y="103523"/>
                    <a:pt x="57810" y="123390"/>
                  </a:cubicBezTo>
                  <a:cubicBezTo>
                    <a:pt x="68665" y="128578"/>
                    <a:pt x="80738" y="131519"/>
                    <a:pt x="92788" y="136779"/>
                  </a:cubicBezTo>
                  <a:cubicBezTo>
                    <a:pt x="95776" y="138070"/>
                    <a:pt x="122219" y="145936"/>
                    <a:pt x="123319" y="147777"/>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p:nvPr/>
          </p:nvSpPr>
          <p:spPr>
            <a:xfrm>
              <a:off x="2013900" y="797200"/>
              <a:ext cx="3063250" cy="3675900"/>
            </a:xfrm>
            <a:custGeom>
              <a:rect b="b" l="l" r="r" t="t"/>
              <a:pathLst>
                <a:path extrusionOk="0" fill="none" h="147036" w="122530">
                  <a:moveTo>
                    <a:pt x="3801" y="1"/>
                  </a:moveTo>
                  <a:cubicBezTo>
                    <a:pt x="3801" y="1"/>
                    <a:pt x="0" y="18027"/>
                    <a:pt x="2487" y="42748"/>
                  </a:cubicBezTo>
                  <a:cubicBezTo>
                    <a:pt x="5212" y="70004"/>
                    <a:pt x="15397" y="103786"/>
                    <a:pt x="56328" y="124012"/>
                  </a:cubicBezTo>
                  <a:cubicBezTo>
                    <a:pt x="66799" y="129176"/>
                    <a:pt x="78801" y="132189"/>
                    <a:pt x="91234" y="137209"/>
                  </a:cubicBezTo>
                  <a:cubicBezTo>
                    <a:pt x="93529" y="138142"/>
                    <a:pt x="121477" y="145721"/>
                    <a:pt x="122529" y="147036"/>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a:off x="2093375" y="790025"/>
              <a:ext cx="3043550" cy="3657375"/>
            </a:xfrm>
            <a:custGeom>
              <a:rect b="b" l="l" r="r" t="t"/>
              <a:pathLst>
                <a:path extrusionOk="0" fill="none" h="146295" w="121742">
                  <a:moveTo>
                    <a:pt x="4998" y="1"/>
                  </a:moveTo>
                  <a:cubicBezTo>
                    <a:pt x="4998" y="1"/>
                    <a:pt x="1" y="18554"/>
                    <a:pt x="1937" y="43083"/>
                  </a:cubicBezTo>
                  <a:cubicBezTo>
                    <a:pt x="4041" y="70315"/>
                    <a:pt x="14680" y="104001"/>
                    <a:pt x="54846" y="124634"/>
                  </a:cubicBezTo>
                  <a:cubicBezTo>
                    <a:pt x="64959" y="129774"/>
                    <a:pt x="76794" y="133097"/>
                    <a:pt x="89656" y="137664"/>
                  </a:cubicBezTo>
                  <a:cubicBezTo>
                    <a:pt x="91282" y="138238"/>
                    <a:pt x="120737" y="145530"/>
                    <a:pt x="121741" y="146295"/>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p:nvPr/>
          </p:nvSpPr>
          <p:spPr>
            <a:xfrm>
              <a:off x="1444875" y="782850"/>
              <a:ext cx="3752400" cy="3638850"/>
            </a:xfrm>
            <a:custGeom>
              <a:rect b="b" l="l" r="r" t="t"/>
              <a:pathLst>
                <a:path extrusionOk="0" fill="none" h="145554" w="150096">
                  <a:moveTo>
                    <a:pt x="35337" y="1"/>
                  </a:moveTo>
                  <a:cubicBezTo>
                    <a:pt x="35337" y="1"/>
                    <a:pt x="1" y="109357"/>
                    <a:pt x="117222" y="138118"/>
                  </a:cubicBezTo>
                  <a:cubicBezTo>
                    <a:pt x="118155" y="138333"/>
                    <a:pt x="149139" y="145314"/>
                    <a:pt x="150096" y="145554"/>
                  </a:cubicBezTo>
                </a:path>
              </a:pathLst>
            </a:custGeom>
            <a:noFill/>
            <a:ln cap="flat" cmpd="sng" w="9525">
              <a:solidFill>
                <a:schemeClr val="lt1"/>
              </a:solidFill>
              <a:prstDash val="solid"/>
              <a:miter lim="239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9"/>
          <p:cNvSpPr/>
          <p:nvPr/>
        </p:nvSpPr>
        <p:spPr>
          <a:xfrm>
            <a:off x="565025" y="4342725"/>
            <a:ext cx="374400" cy="3744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 </a:t>
            </a:r>
            <a:endParaRPr/>
          </a:p>
        </p:txBody>
      </p:sp>
      <p:sp>
        <p:nvSpPr>
          <p:cNvPr id="157" name="Google Shape;157;p9"/>
          <p:cNvSpPr/>
          <p:nvPr/>
        </p:nvSpPr>
        <p:spPr>
          <a:xfrm>
            <a:off x="4914902" y="4556900"/>
            <a:ext cx="456600" cy="456600"/>
          </a:xfrm>
          <a:prstGeom prst="mathMultiply">
            <a:avLst>
              <a:gd fmla="val 20743" name="adj1"/>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6548225" y="231400"/>
            <a:ext cx="176400" cy="176400"/>
          </a:xfrm>
          <a:prstGeom prst="ellipse">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8537975" y="4093425"/>
            <a:ext cx="713700" cy="713700"/>
          </a:xfrm>
          <a:prstGeom prst="ellipse">
            <a:avLst/>
          </a:prstGeom>
          <a:noFill/>
          <a:ln cap="flat" cmpd="sng" w="1143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0" name="Shape 160"/>
        <p:cNvGrpSpPr/>
        <p:nvPr/>
      </p:nvGrpSpPr>
      <p:grpSpPr>
        <a:xfrm>
          <a:off x="0" y="0"/>
          <a:ext cx="0" cy="0"/>
          <a:chOff x="0" y="0"/>
          <a:chExt cx="0" cy="0"/>
        </a:xfrm>
      </p:grpSpPr>
      <p:sp>
        <p:nvSpPr>
          <p:cNvPr id="161" name="Google Shape;161;p10"/>
          <p:cNvSpPr txBox="1"/>
          <p:nvPr>
            <p:ph type="title"/>
          </p:nvPr>
        </p:nvSpPr>
        <p:spPr>
          <a:xfrm>
            <a:off x="713225" y="539500"/>
            <a:ext cx="4025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1pPr>
            <a:lvl2pPr lvl="1"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9pPr>
          </a:lstStyle>
          <a:p/>
        </p:txBody>
      </p:sp>
      <p:sp>
        <p:nvSpPr>
          <p:cNvPr id="7" name="Google Shape;7;p1"/>
          <p:cNvSpPr txBox="1"/>
          <p:nvPr>
            <p:ph idx="1" type="body"/>
          </p:nvPr>
        </p:nvSpPr>
        <p:spPr>
          <a:xfrm>
            <a:off x="713225" y="1187600"/>
            <a:ext cx="7717500" cy="3416400"/>
          </a:xfrm>
          <a:prstGeom prst="rect">
            <a:avLst/>
          </a:prstGeom>
          <a:noFill/>
          <a:ln>
            <a:noFill/>
          </a:ln>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chemeClr val="dk1"/>
              </a:buClr>
              <a:buSzPts val="1600"/>
              <a:buFont typeface="Antic"/>
              <a:buChar char="●"/>
              <a:defRPr sz="1600">
                <a:solidFill>
                  <a:schemeClr val="dk1"/>
                </a:solidFill>
                <a:latin typeface="Antic"/>
                <a:ea typeface="Antic"/>
                <a:cs typeface="Antic"/>
                <a:sym typeface="Antic"/>
              </a:defRPr>
            </a:lvl1pPr>
            <a:lvl2pPr indent="-330200" lvl="1" marL="914400" rtl="0">
              <a:lnSpc>
                <a:spcPct val="100000"/>
              </a:lnSpc>
              <a:spcBef>
                <a:spcPts val="0"/>
              </a:spcBef>
              <a:spcAft>
                <a:spcPts val="0"/>
              </a:spcAft>
              <a:buClr>
                <a:schemeClr val="dk1"/>
              </a:buClr>
              <a:buSzPts val="1600"/>
              <a:buFont typeface="Antic"/>
              <a:buChar char="○"/>
              <a:defRPr sz="1600">
                <a:solidFill>
                  <a:schemeClr val="dk1"/>
                </a:solidFill>
                <a:latin typeface="Antic"/>
                <a:ea typeface="Antic"/>
                <a:cs typeface="Antic"/>
                <a:sym typeface="Antic"/>
              </a:defRPr>
            </a:lvl2pPr>
            <a:lvl3pPr indent="-330200" lvl="2" marL="1371600" rtl="0">
              <a:lnSpc>
                <a:spcPct val="100000"/>
              </a:lnSpc>
              <a:spcBef>
                <a:spcPts val="0"/>
              </a:spcBef>
              <a:spcAft>
                <a:spcPts val="0"/>
              </a:spcAft>
              <a:buClr>
                <a:schemeClr val="dk1"/>
              </a:buClr>
              <a:buSzPts val="1600"/>
              <a:buFont typeface="Antic"/>
              <a:buChar char="■"/>
              <a:defRPr sz="1600">
                <a:solidFill>
                  <a:schemeClr val="dk1"/>
                </a:solidFill>
                <a:latin typeface="Antic"/>
                <a:ea typeface="Antic"/>
                <a:cs typeface="Antic"/>
                <a:sym typeface="Antic"/>
              </a:defRPr>
            </a:lvl3pPr>
            <a:lvl4pPr indent="-330200" lvl="3" marL="1828800" rtl="0">
              <a:lnSpc>
                <a:spcPct val="100000"/>
              </a:lnSpc>
              <a:spcBef>
                <a:spcPts val="0"/>
              </a:spcBef>
              <a:spcAft>
                <a:spcPts val="0"/>
              </a:spcAft>
              <a:buClr>
                <a:schemeClr val="dk1"/>
              </a:buClr>
              <a:buSzPts val="1600"/>
              <a:buFont typeface="Antic"/>
              <a:buChar char="●"/>
              <a:defRPr sz="1600">
                <a:solidFill>
                  <a:schemeClr val="dk1"/>
                </a:solidFill>
                <a:latin typeface="Antic"/>
                <a:ea typeface="Antic"/>
                <a:cs typeface="Antic"/>
                <a:sym typeface="Antic"/>
              </a:defRPr>
            </a:lvl4pPr>
            <a:lvl5pPr indent="-330200" lvl="4" marL="2286000" rtl="0">
              <a:lnSpc>
                <a:spcPct val="100000"/>
              </a:lnSpc>
              <a:spcBef>
                <a:spcPts val="0"/>
              </a:spcBef>
              <a:spcAft>
                <a:spcPts val="0"/>
              </a:spcAft>
              <a:buClr>
                <a:schemeClr val="dk1"/>
              </a:buClr>
              <a:buSzPts val="1600"/>
              <a:buFont typeface="Antic"/>
              <a:buChar char="○"/>
              <a:defRPr sz="1600">
                <a:solidFill>
                  <a:schemeClr val="dk1"/>
                </a:solidFill>
                <a:latin typeface="Antic"/>
                <a:ea typeface="Antic"/>
                <a:cs typeface="Antic"/>
                <a:sym typeface="Antic"/>
              </a:defRPr>
            </a:lvl5pPr>
            <a:lvl6pPr indent="-330200" lvl="5" marL="2743200" rtl="0">
              <a:lnSpc>
                <a:spcPct val="100000"/>
              </a:lnSpc>
              <a:spcBef>
                <a:spcPts val="0"/>
              </a:spcBef>
              <a:spcAft>
                <a:spcPts val="0"/>
              </a:spcAft>
              <a:buClr>
                <a:schemeClr val="dk1"/>
              </a:buClr>
              <a:buSzPts val="1600"/>
              <a:buFont typeface="Antic"/>
              <a:buChar char="■"/>
              <a:defRPr sz="1600">
                <a:solidFill>
                  <a:schemeClr val="dk1"/>
                </a:solidFill>
                <a:latin typeface="Antic"/>
                <a:ea typeface="Antic"/>
                <a:cs typeface="Antic"/>
                <a:sym typeface="Antic"/>
              </a:defRPr>
            </a:lvl6pPr>
            <a:lvl7pPr indent="-330200" lvl="6" marL="3200400" rtl="0">
              <a:lnSpc>
                <a:spcPct val="100000"/>
              </a:lnSpc>
              <a:spcBef>
                <a:spcPts val="0"/>
              </a:spcBef>
              <a:spcAft>
                <a:spcPts val="0"/>
              </a:spcAft>
              <a:buClr>
                <a:schemeClr val="dk1"/>
              </a:buClr>
              <a:buSzPts val="1600"/>
              <a:buFont typeface="Antic"/>
              <a:buChar char="●"/>
              <a:defRPr sz="1600">
                <a:solidFill>
                  <a:schemeClr val="dk1"/>
                </a:solidFill>
                <a:latin typeface="Antic"/>
                <a:ea typeface="Antic"/>
                <a:cs typeface="Antic"/>
                <a:sym typeface="Antic"/>
              </a:defRPr>
            </a:lvl7pPr>
            <a:lvl8pPr indent="-330200" lvl="7" marL="3657600" rtl="0">
              <a:lnSpc>
                <a:spcPct val="100000"/>
              </a:lnSpc>
              <a:spcBef>
                <a:spcPts val="0"/>
              </a:spcBef>
              <a:spcAft>
                <a:spcPts val="0"/>
              </a:spcAft>
              <a:buClr>
                <a:schemeClr val="dk1"/>
              </a:buClr>
              <a:buSzPts val="1600"/>
              <a:buFont typeface="Antic"/>
              <a:buChar char="○"/>
              <a:defRPr sz="1600">
                <a:solidFill>
                  <a:schemeClr val="dk1"/>
                </a:solidFill>
                <a:latin typeface="Antic"/>
                <a:ea typeface="Antic"/>
                <a:cs typeface="Antic"/>
                <a:sym typeface="Antic"/>
              </a:defRPr>
            </a:lvl8pPr>
            <a:lvl9pPr indent="-330200" lvl="8" marL="4114800" rtl="0">
              <a:lnSpc>
                <a:spcPct val="100000"/>
              </a:lnSpc>
              <a:spcBef>
                <a:spcPts val="0"/>
              </a:spcBef>
              <a:spcAft>
                <a:spcPts val="0"/>
              </a:spcAft>
              <a:buClr>
                <a:schemeClr val="dk1"/>
              </a:buClr>
              <a:buSzPts val="1600"/>
              <a:buFont typeface="Antic"/>
              <a:buChar char="■"/>
              <a:defRPr sz="1600">
                <a:solidFill>
                  <a:schemeClr val="dk1"/>
                </a:solidFill>
                <a:latin typeface="Antic"/>
                <a:ea typeface="Antic"/>
                <a:cs typeface="Antic"/>
                <a:sym typeface="Antic"/>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TGa9Y_QVwLwmZ6byuZXnrsXy9eXqJmXs/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tinyurl.com/BME680-graph1" TargetMode="External"/><Relationship Id="rId4" Type="http://schemas.openxmlformats.org/officeDocument/2006/relationships/hyperlink" Target="https://tinyurl.com/BME680-graph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7"/>
          <p:cNvSpPr txBox="1"/>
          <p:nvPr>
            <p:ph type="ctrTitle"/>
          </p:nvPr>
        </p:nvSpPr>
        <p:spPr>
          <a:xfrm>
            <a:off x="713275" y="1569925"/>
            <a:ext cx="5759700" cy="149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BME680 Gas Sensor </a:t>
            </a:r>
            <a:endParaRPr/>
          </a:p>
        </p:txBody>
      </p:sp>
      <p:sp>
        <p:nvSpPr>
          <p:cNvPr id="433" name="Google Shape;433;p27"/>
          <p:cNvSpPr txBox="1"/>
          <p:nvPr>
            <p:ph idx="1" type="subTitle"/>
          </p:nvPr>
        </p:nvSpPr>
        <p:spPr>
          <a:xfrm>
            <a:off x="836361" y="2309250"/>
            <a:ext cx="4831200" cy="52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By Sachin V. and Anish 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28"/>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and Why?</a:t>
            </a:r>
            <a:endParaRPr/>
          </a:p>
        </p:txBody>
      </p:sp>
      <p:sp>
        <p:nvSpPr>
          <p:cNvPr id="439" name="Google Shape;439;p28"/>
          <p:cNvSpPr txBox="1"/>
          <p:nvPr>
            <p:ph idx="1" type="body"/>
          </p:nvPr>
        </p:nvSpPr>
        <p:spPr>
          <a:xfrm>
            <a:off x="501275" y="1112200"/>
            <a:ext cx="7929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t>The BME680 Gas sensor serves a great purpose in detecting major changed in different levels of kOhms . The levels of kOhms determines if a certain area ( Warehouse , Factory, Manufacturing Plant, etc. ) is contaminated with a certain gas. The way it works is that if there is a immense amount of change in the KOhms level than there normal is, then that means that it </a:t>
            </a:r>
            <a:r>
              <a:rPr lang="en-GB" sz="1300"/>
              <a:t>there is gas contamination of some kind. For our example, we used propane to test the machine. The next slide will describe the testing methods. Bigger examples of this can be when a factory or industrial plant that involves working gaseous chemicals. They have a hazard zone in which if they enter, they can get injured and it can affect their health. To prevent this, the gas sensor can detect if the gas has been leaked to safegrounds and to keep the people safe from chemical poisoning and such. The use of testing propane specifically is that in places where propane is used in mass amounts this machine would be able to detect if it has been leaked, which will trigger a sense of emergency so that it won’t ignite and burn the whole working ground down. Industrial plants owned by companies produce plastics of different kinds, use it has heating ( HVAC ) used as fuel for running machinery and more. In these places, if there wasn’t something to detect a propane leak, it could cause a catastrophic disaster. This product would sell to major manufacturing plants that involve more than just propane. </a:t>
            </a:r>
            <a:endParaRPr sz="1300"/>
          </a:p>
          <a:p>
            <a:pPr indent="0" lvl="0" marL="0" rtl="0" algn="l">
              <a:spcBef>
                <a:spcPts val="1200"/>
              </a:spcBef>
              <a:spcAft>
                <a:spcPts val="0"/>
              </a:spcAft>
              <a:buNone/>
            </a:pPr>
            <a:r>
              <a:rPr lang="en-GB" sz="1400"/>
              <a:t>Pro Tip : Using this device in a old car can be useful as cars over 20 years have a chances of leaking carbon monoxide and you can’t smell that so it can prevent you from getting CO poisoning</a:t>
            </a:r>
            <a:endParaRPr sz="14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1200"/>
              </a:spcAft>
              <a:buNone/>
            </a:pPr>
            <a:r>
              <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29"/>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plan and </a:t>
            </a:r>
            <a:r>
              <a:rPr lang="en-GB"/>
              <a:t>timeline</a:t>
            </a:r>
            <a:endParaRPr/>
          </a:p>
        </p:txBody>
      </p:sp>
      <p:sp>
        <p:nvSpPr>
          <p:cNvPr id="445" name="Google Shape;445;p29"/>
          <p:cNvSpPr txBox="1"/>
          <p:nvPr>
            <p:ph idx="1" type="body"/>
          </p:nvPr>
        </p:nvSpPr>
        <p:spPr>
          <a:xfrm>
            <a:off x="713225" y="1187600"/>
            <a:ext cx="7717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100"/>
              <a:t>Week 1- explore tinkercad and buy arduino kit</a:t>
            </a:r>
            <a:endParaRPr sz="2100"/>
          </a:p>
          <a:p>
            <a:pPr indent="0" lvl="0" marL="0" rtl="0" algn="l">
              <a:spcBef>
                <a:spcPts val="1200"/>
              </a:spcBef>
              <a:spcAft>
                <a:spcPts val="0"/>
              </a:spcAft>
              <a:buNone/>
            </a:pPr>
            <a:r>
              <a:rPr lang="en-GB" sz="2100"/>
              <a:t>Week 2- explore arduino and </a:t>
            </a:r>
            <a:r>
              <a:rPr lang="en-GB" sz="2100"/>
              <a:t>build</a:t>
            </a:r>
            <a:r>
              <a:rPr lang="en-GB" sz="2100"/>
              <a:t> circuit</a:t>
            </a:r>
            <a:endParaRPr sz="2100"/>
          </a:p>
          <a:p>
            <a:pPr indent="0" lvl="0" marL="0" rtl="0" algn="l">
              <a:spcBef>
                <a:spcPts val="1200"/>
              </a:spcBef>
              <a:spcAft>
                <a:spcPts val="0"/>
              </a:spcAft>
              <a:buNone/>
            </a:pPr>
            <a:r>
              <a:rPr lang="en-GB" sz="2100"/>
              <a:t>Week 3- create code and test multiple libraries</a:t>
            </a:r>
            <a:endParaRPr sz="2100"/>
          </a:p>
          <a:p>
            <a:pPr indent="0" lvl="0" marL="0" rtl="0" algn="l">
              <a:spcBef>
                <a:spcPts val="1200"/>
              </a:spcBef>
              <a:spcAft>
                <a:spcPts val="0"/>
              </a:spcAft>
              <a:buNone/>
            </a:pPr>
            <a:r>
              <a:rPr lang="en-GB" sz="2100"/>
              <a:t>Week 4- examine data and find best data fit for </a:t>
            </a:r>
            <a:r>
              <a:rPr lang="en-GB" sz="2100"/>
              <a:t>presentation</a:t>
            </a:r>
            <a:endParaRPr sz="2100"/>
          </a:p>
          <a:p>
            <a:pPr indent="0" lvl="0" marL="0" rtl="0" algn="l">
              <a:spcBef>
                <a:spcPts val="1200"/>
              </a:spcBef>
              <a:spcAft>
                <a:spcPts val="0"/>
              </a:spcAft>
              <a:buNone/>
            </a:pPr>
            <a:r>
              <a:rPr lang="en-GB" sz="2100"/>
              <a:t>Week 5- record demo make slides</a:t>
            </a:r>
            <a:endParaRPr sz="2100"/>
          </a:p>
          <a:p>
            <a:pPr indent="0" lvl="0" marL="0" rtl="0" algn="l">
              <a:spcBef>
                <a:spcPts val="1200"/>
              </a:spcBef>
              <a:spcAft>
                <a:spcPts val="1200"/>
              </a:spcAft>
              <a:buNone/>
            </a:pPr>
            <a:r>
              <a:rPr lang="en-GB" sz="2100"/>
              <a:t>Week 6- revise project and submit</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0"/>
          <p:cNvSpPr txBox="1"/>
          <p:nvPr>
            <p:ph type="title"/>
          </p:nvPr>
        </p:nvSpPr>
        <p:spPr>
          <a:xfrm>
            <a:off x="222850" y="1204225"/>
            <a:ext cx="2349000" cy="10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circuit design and code</a:t>
            </a:r>
            <a:endParaRPr/>
          </a:p>
        </p:txBody>
      </p:sp>
      <p:pic>
        <p:nvPicPr>
          <p:cNvPr id="451" name="Google Shape;451;p30"/>
          <p:cNvPicPr preferRelativeResize="0"/>
          <p:nvPr/>
        </p:nvPicPr>
        <p:blipFill rotWithShape="1">
          <a:blip r:embed="rId3">
            <a:alphaModFix/>
          </a:blip>
          <a:srcRect b="0" l="0" r="8700" t="0"/>
          <a:stretch/>
        </p:blipFill>
        <p:spPr>
          <a:xfrm flipH="1" rot="10800000">
            <a:off x="3619925" y="2404875"/>
            <a:ext cx="5479273" cy="2342900"/>
          </a:xfrm>
          <a:prstGeom prst="rect">
            <a:avLst/>
          </a:prstGeom>
          <a:noFill/>
          <a:ln>
            <a:noFill/>
          </a:ln>
        </p:spPr>
      </p:pic>
      <p:pic>
        <p:nvPicPr>
          <p:cNvPr id="452" name="Google Shape;452;p30"/>
          <p:cNvPicPr preferRelativeResize="0"/>
          <p:nvPr/>
        </p:nvPicPr>
        <p:blipFill rotWithShape="1">
          <a:blip r:embed="rId4">
            <a:alphaModFix/>
          </a:blip>
          <a:srcRect b="0" l="1329" r="-1330" t="0"/>
          <a:stretch/>
        </p:blipFill>
        <p:spPr>
          <a:xfrm>
            <a:off x="3619925" y="0"/>
            <a:ext cx="5524076" cy="2404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1"/>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Demo Video</a:t>
            </a:r>
            <a:endParaRPr/>
          </a:p>
        </p:txBody>
      </p:sp>
      <p:pic>
        <p:nvPicPr>
          <p:cNvPr id="458" name="Google Shape;458;p31" title="Movie 1_1.mp4">
            <a:hlinkClick r:id="rId3"/>
          </p:cNvPr>
          <p:cNvPicPr preferRelativeResize="0"/>
          <p:nvPr/>
        </p:nvPicPr>
        <p:blipFill>
          <a:blip r:embed="rId4">
            <a:alphaModFix/>
          </a:blip>
          <a:stretch>
            <a:fillRect/>
          </a:stretch>
        </p:blipFill>
        <p:spPr>
          <a:xfrm>
            <a:off x="152400" y="12646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2"/>
          <p:cNvSpPr txBox="1"/>
          <p:nvPr>
            <p:ph type="title"/>
          </p:nvPr>
        </p:nvSpPr>
        <p:spPr>
          <a:xfrm>
            <a:off x="637400" y="22357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and conclusion </a:t>
            </a:r>
            <a:r>
              <a:rPr lang="en-GB"/>
              <a:t>explanation</a:t>
            </a:r>
            <a:endParaRPr/>
          </a:p>
        </p:txBody>
      </p:sp>
      <p:sp>
        <p:nvSpPr>
          <p:cNvPr id="464" name="Google Shape;464;p32"/>
          <p:cNvSpPr txBox="1"/>
          <p:nvPr>
            <p:ph idx="1" type="body"/>
          </p:nvPr>
        </p:nvSpPr>
        <p:spPr>
          <a:xfrm>
            <a:off x="265400" y="796275"/>
            <a:ext cx="8644200" cy="417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Throughout</a:t>
            </a:r>
            <a:r>
              <a:rPr lang="en-GB" sz="2000"/>
              <a:t> the testing we have done we have found </a:t>
            </a:r>
            <a:r>
              <a:rPr lang="en-GB" sz="2000"/>
              <a:t>multiple</a:t>
            </a:r>
            <a:r>
              <a:rPr lang="en-GB" sz="2000"/>
              <a:t> </a:t>
            </a:r>
            <a:r>
              <a:rPr lang="en-GB" sz="2000"/>
              <a:t>interesting</a:t>
            </a:r>
            <a:r>
              <a:rPr lang="en-GB" sz="2000"/>
              <a:t> things such as how the BME680 sensor reacts to the propane being released and the sensor sitting still with no propane being released and in the data  </a:t>
            </a:r>
            <a:r>
              <a:rPr lang="en-GB" sz="2000" u="sng">
                <a:solidFill>
                  <a:schemeClr val="hlink"/>
                </a:solidFill>
                <a:hlinkClick r:id="rId3"/>
              </a:rPr>
              <a:t>https://tinyurl.com/BME680-graph1</a:t>
            </a:r>
            <a:r>
              <a:rPr lang="en-GB" sz="2000"/>
              <a:t> -click to see graph.  the first arrow points to how the data is stabilized then the </a:t>
            </a:r>
            <a:r>
              <a:rPr lang="en-GB" sz="2000"/>
              <a:t>propane</a:t>
            </a:r>
            <a:r>
              <a:rPr lang="en-GB" sz="2000"/>
              <a:t> levels rise when we release propane into the room and the second arrow shows how when the propane is stop being released it slowly stabilizes and becomes normal levels when you compare this graph  </a:t>
            </a:r>
            <a:r>
              <a:rPr lang="en-GB" sz="2000" u="sng">
                <a:solidFill>
                  <a:schemeClr val="hlink"/>
                </a:solidFill>
                <a:hlinkClick r:id="rId4"/>
              </a:rPr>
              <a:t>https://tinyurl.com/BME680-graph2</a:t>
            </a:r>
            <a:r>
              <a:rPr lang="en-GB" sz="2000"/>
              <a:t> -click to see graph.   There is a major difference where in the second </a:t>
            </a:r>
            <a:r>
              <a:rPr lang="en-GB" sz="2000"/>
              <a:t>graph</a:t>
            </a:r>
            <a:r>
              <a:rPr lang="en-GB" sz="2000"/>
              <a:t> it is more stable throughout the whole reading and not a rapid amount of change</a:t>
            </a:r>
            <a:endParaRPr sz="2000"/>
          </a:p>
          <a:p>
            <a:pPr indent="0" lvl="0" marL="0" rtl="0" algn="l">
              <a:spcBef>
                <a:spcPts val="1200"/>
              </a:spcBef>
              <a:spcAft>
                <a:spcPts val="0"/>
              </a:spcAft>
              <a:buNone/>
            </a:pPr>
            <a:r>
              <a:t/>
            </a:r>
            <a:endParaRPr sz="2000"/>
          </a:p>
          <a:p>
            <a:pPr indent="0" lvl="0" marL="0" rtl="0" algn="l">
              <a:spcBef>
                <a:spcPts val="1200"/>
              </a:spcBef>
              <a:spcAft>
                <a:spcPts val="1200"/>
              </a:spcAft>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3"/>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we have learnt from this process</a:t>
            </a:r>
            <a:endParaRPr/>
          </a:p>
        </p:txBody>
      </p:sp>
      <p:sp>
        <p:nvSpPr>
          <p:cNvPr id="470" name="Google Shape;470;p33"/>
          <p:cNvSpPr txBox="1"/>
          <p:nvPr>
            <p:ph idx="1" type="body"/>
          </p:nvPr>
        </p:nvSpPr>
        <p:spPr>
          <a:xfrm>
            <a:off x="713225" y="1187600"/>
            <a:ext cx="7717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2000"/>
              <a:t>Through these 6 weeks we have learnt a lot from uncle and what is arduino and how to use it and also how to use github and what is a repository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Fishing Gear Company Profile by Slidesgo">
  <a:themeElements>
    <a:clrScheme name="Simple Light">
      <a:dk1>
        <a:srgbClr val="FFFFFF"/>
      </a:dk1>
      <a:lt1>
        <a:srgbClr val="ADCFEE"/>
      </a:lt1>
      <a:dk2>
        <a:srgbClr val="007AA7"/>
      </a:dk2>
      <a:lt2>
        <a:srgbClr val="005075"/>
      </a:lt2>
      <a:accent1>
        <a:srgbClr val="42FFB7"/>
      </a:accent1>
      <a:accent2>
        <a:srgbClr val="1EB77D"/>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