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66" r:id="rId4"/>
    <p:sldId id="258" r:id="rId5"/>
    <p:sldId id="259" r:id="rId6"/>
    <p:sldId id="260" r:id="rId7"/>
    <p:sldId id="261" r:id="rId8"/>
    <p:sldId id="262" r:id="rId9"/>
    <p:sldId id="263"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DF1D9E-CC1B-46C5-AA00-EB0A004C3D06}" type="datetimeFigureOut">
              <a:rPr lang="en-US" smtClean="0"/>
              <a:t>4/9/2020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6CD8E2-FE37-406F-BEAB-69396F5AC2F0}" type="slidenum">
              <a:rPr lang="en-US" smtClean="0"/>
              <a:t>‹#›</a:t>
            </a:fld>
            <a:endParaRPr lang="en-US"/>
          </a:p>
        </p:txBody>
      </p:sp>
    </p:spTree>
    <p:extLst>
      <p:ext uri="{BB962C8B-B14F-4D97-AF65-F5344CB8AC3E}">
        <p14:creationId xmlns:p14="http://schemas.microsoft.com/office/powerpoint/2010/main" val="2356687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6CD8E2-FE37-406F-BEAB-69396F5AC2F0}" type="slidenum">
              <a:rPr lang="en-US" smtClean="0"/>
              <a:t>1</a:t>
            </a:fld>
            <a:endParaRPr lang="en-US"/>
          </a:p>
        </p:txBody>
      </p:sp>
    </p:spTree>
    <p:extLst>
      <p:ext uri="{BB962C8B-B14F-4D97-AF65-F5344CB8AC3E}">
        <p14:creationId xmlns:p14="http://schemas.microsoft.com/office/powerpoint/2010/main" val="2798734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B5A80ED-2840-4026-80F4-6EC2123F0214}" type="datetimeFigureOut">
              <a:rPr lang="en-US" smtClean="0"/>
              <a:t>4/9/2020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07E9B4E-7861-4A94-BA2B-62FAA73118F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5A80ED-2840-4026-80F4-6EC2123F0214}" type="datetimeFigureOut">
              <a:rPr lang="en-US" smtClean="0"/>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E9B4E-7861-4A94-BA2B-62FAA73118F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5A80ED-2840-4026-80F4-6EC2123F0214}" type="datetimeFigureOut">
              <a:rPr lang="en-US" smtClean="0"/>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E9B4E-7861-4A94-BA2B-62FAA73118F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5A80ED-2840-4026-80F4-6EC2123F0214}" type="datetimeFigureOut">
              <a:rPr lang="en-US" smtClean="0"/>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E9B4E-7861-4A94-BA2B-62FAA73118F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B5A80ED-2840-4026-80F4-6EC2123F0214}" type="datetimeFigureOut">
              <a:rPr lang="en-US" smtClean="0"/>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E9B4E-7861-4A94-BA2B-62FAA73118F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B5A80ED-2840-4026-80F4-6EC2123F0214}" type="datetimeFigureOut">
              <a:rPr lang="en-US" smtClean="0"/>
              <a:t>4/9/2020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7E9B4E-7861-4A94-BA2B-62FAA73118F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B5A80ED-2840-4026-80F4-6EC2123F0214}" type="datetimeFigureOut">
              <a:rPr lang="en-US" smtClean="0"/>
              <a:t>4/9/2020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7E9B4E-7861-4A94-BA2B-62FAA73118F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B5A80ED-2840-4026-80F4-6EC2123F0214}" type="datetimeFigureOut">
              <a:rPr lang="en-US" smtClean="0"/>
              <a:t>4/9/2020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7E9B4E-7861-4A94-BA2B-62FAA73118F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5A80ED-2840-4026-80F4-6EC2123F0214}" type="datetimeFigureOut">
              <a:rPr lang="en-US" smtClean="0"/>
              <a:t>4/9/2020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7E9B4E-7861-4A94-BA2B-62FAA73118F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B5A80ED-2840-4026-80F4-6EC2123F0214}" type="datetimeFigureOut">
              <a:rPr lang="en-US" smtClean="0"/>
              <a:t>4/9/2020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7E9B4E-7861-4A94-BA2B-62FAA73118F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B5A80ED-2840-4026-80F4-6EC2123F0214}" type="datetimeFigureOut">
              <a:rPr lang="en-US" smtClean="0"/>
              <a:t>4/9/2020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07E9B4E-7861-4A94-BA2B-62FAA73118FC}"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B5A80ED-2840-4026-80F4-6EC2123F0214}" type="datetimeFigureOut">
              <a:rPr lang="en-US" smtClean="0"/>
              <a:t>4/9/2020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07E9B4E-7861-4A94-BA2B-62FAA73118FC}"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Virtual Personal Assistant</a:t>
            </a:r>
            <a:endParaRPr lang="en-US" dirty="0"/>
          </a:p>
        </p:txBody>
      </p:sp>
      <p:sp>
        <p:nvSpPr>
          <p:cNvPr id="3" name="Subtitle 2"/>
          <p:cNvSpPr>
            <a:spLocks noGrp="1"/>
          </p:cNvSpPr>
          <p:nvPr>
            <p:ph type="subTitle" idx="1"/>
          </p:nvPr>
        </p:nvSpPr>
        <p:spPr/>
        <p:txBody>
          <a:bodyPr>
            <a:normAutofit fontScale="85000" lnSpcReduction="10000"/>
          </a:bodyPr>
          <a:lstStyle/>
          <a:p>
            <a:endParaRPr lang="en-US" dirty="0" smtClean="0"/>
          </a:p>
          <a:p>
            <a:endParaRPr lang="en-US" dirty="0" smtClean="0"/>
          </a:p>
          <a:p>
            <a:endParaRPr lang="en-US" dirty="0" smtClean="0"/>
          </a:p>
          <a:p>
            <a:r>
              <a:rPr lang="en-US" dirty="0" smtClean="0"/>
              <a:t>Presented by </a:t>
            </a:r>
            <a:r>
              <a:rPr lang="en-US" dirty="0" err="1" smtClean="0"/>
              <a:t>Sagar</a:t>
            </a:r>
            <a:r>
              <a:rPr lang="en-US" dirty="0" smtClean="0"/>
              <a:t> </a:t>
            </a:r>
            <a:r>
              <a:rPr lang="en-US" dirty="0" err="1" smtClean="0"/>
              <a:t>mandiya</a:t>
            </a:r>
            <a:r>
              <a:rPr lang="en-US" dirty="0" smtClean="0"/>
              <a:t>, </a:t>
            </a:r>
            <a:r>
              <a:rPr lang="en-US" dirty="0" err="1" smtClean="0"/>
              <a:t>Samay</a:t>
            </a:r>
            <a:r>
              <a:rPr lang="en-US" dirty="0" smtClean="0"/>
              <a:t> </a:t>
            </a:r>
            <a:r>
              <a:rPr lang="en-US" dirty="0" err="1" smtClean="0"/>
              <a:t>pashine</a:t>
            </a:r>
            <a:r>
              <a:rPr lang="en-US" dirty="0" smtClean="0"/>
              <a:t> and Praveen Gupta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Disadvantages: </a:t>
            </a:r>
            <a:endParaRPr lang="en-US" dirty="0"/>
          </a:p>
        </p:txBody>
      </p:sp>
      <p:sp>
        <p:nvSpPr>
          <p:cNvPr id="3" name="Content Placeholder 2"/>
          <p:cNvSpPr>
            <a:spLocks noGrp="1"/>
          </p:cNvSpPr>
          <p:nvPr>
            <p:ph idx="1"/>
          </p:nvPr>
        </p:nvSpPr>
        <p:spPr>
          <a:xfrm>
            <a:off x="381000" y="1981200"/>
            <a:ext cx="8229600" cy="2286000"/>
          </a:xfrm>
        </p:spPr>
        <p:txBody>
          <a:bodyPr>
            <a:normAutofit fontScale="92500" lnSpcReduction="10000"/>
          </a:bodyPr>
          <a:lstStyle/>
          <a:p>
            <a:r>
              <a:rPr lang="en-US" dirty="0" smtClean="0"/>
              <a:t>Advantages:</a:t>
            </a:r>
          </a:p>
          <a:p>
            <a:pPr lvl="1"/>
            <a:r>
              <a:rPr lang="en-US" dirty="0" smtClean="0"/>
              <a:t>These applications make small and smart hand-held devices to combine multiple features.</a:t>
            </a:r>
          </a:p>
          <a:p>
            <a:pPr lvl="1"/>
            <a:r>
              <a:rPr lang="en-US" dirty="0" smtClean="0"/>
              <a:t>They allow you to export and import data.</a:t>
            </a:r>
          </a:p>
          <a:p>
            <a:pPr lvl="1"/>
            <a:r>
              <a:rPr lang="en-US" dirty="0" smtClean="0"/>
              <a:t>Make to do lists and Recognizes voice commands</a:t>
            </a:r>
          </a:p>
          <a:p>
            <a:pPr lvl="1"/>
            <a:r>
              <a:rPr lang="en-US" dirty="0" smtClean="0"/>
              <a:t>Controls various applications of device.</a:t>
            </a:r>
          </a:p>
          <a:p>
            <a:pPr lvl="1"/>
            <a:endParaRPr lang="en-US" dirty="0" smtClean="0"/>
          </a:p>
        </p:txBody>
      </p:sp>
      <p:sp>
        <p:nvSpPr>
          <p:cNvPr id="4" name="Content Placeholder 2"/>
          <p:cNvSpPr txBox="1">
            <a:spLocks/>
          </p:cNvSpPr>
          <p:nvPr/>
        </p:nvSpPr>
        <p:spPr>
          <a:xfrm>
            <a:off x="304800" y="4267200"/>
            <a:ext cx="8229600" cy="2590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US" sz="2600" dirty="0" err="1" smtClean="0"/>
              <a:t>Disa</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dvantages</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640080" lvl="1" indent="-246888">
              <a:spcBef>
                <a:spcPct val="20000"/>
              </a:spcBef>
              <a:buClr>
                <a:schemeClr val="accent1"/>
              </a:buClr>
              <a:buSzPct val="85000"/>
              <a:buFont typeface="Wingdings 2"/>
              <a:buChar char=""/>
            </a:pPr>
            <a:r>
              <a:rPr lang="en-US" sz="2400" dirty="0"/>
              <a:t>Listening </a:t>
            </a:r>
            <a:r>
              <a:rPr lang="en-US" sz="2400" dirty="0" smtClean="0"/>
              <a:t>problem.</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640080" lvl="1" indent="-246888">
              <a:spcBef>
                <a:spcPct val="20000"/>
              </a:spcBef>
              <a:buClr>
                <a:schemeClr val="accent1"/>
              </a:buClr>
              <a:buSzPct val="85000"/>
              <a:buFont typeface="Wingdings 2"/>
              <a:buChar char=""/>
            </a:pPr>
            <a:r>
              <a:rPr lang="en-US" sz="2400" dirty="0"/>
              <a:t>Silent mode support.</a:t>
            </a:r>
          </a:p>
          <a:p>
            <a:pPr marL="1097280" lvl="2" indent="-246888">
              <a:spcBef>
                <a:spcPct val="20000"/>
              </a:spcBef>
              <a:buClr>
                <a:schemeClr val="accent1"/>
              </a:buClr>
              <a:buSzPct val="85000"/>
              <a:buFont typeface="Wingdings 2"/>
              <a:buChar char=""/>
            </a:pPr>
            <a:r>
              <a:rPr lang="en-US" sz="2400" dirty="0" smtClean="0"/>
              <a:t>VPA </a:t>
            </a:r>
            <a:r>
              <a:rPr lang="en-US" sz="2400" dirty="0"/>
              <a:t>gives response in voice </a:t>
            </a:r>
            <a:r>
              <a:rPr lang="en-US" sz="2400" dirty="0" smtClean="0"/>
              <a:t>output thus </a:t>
            </a:r>
            <a:r>
              <a:rPr lang="en-US" sz="2400" dirty="0"/>
              <a:t>it doesn’t work properly in silent </a:t>
            </a:r>
            <a:r>
              <a:rPr lang="en-US" sz="2400" dirty="0" err="1"/>
              <a:t>mode.Controls</a:t>
            </a:r>
            <a:r>
              <a:rPr lang="en-US" sz="2400" dirty="0"/>
              <a:t>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various applications of device.</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Virtual Personal Assistants are very effective way to organize your schedule. Now there are many Smart Personal Digital Assistant applications available in market for various device platforms. These new Software Applications are performing really well than PDA devices as they provided with all resources of your </a:t>
            </a:r>
            <a:r>
              <a:rPr lang="en-US" dirty="0" err="1" smtClean="0"/>
              <a:t>smartphone</a:t>
            </a:r>
            <a:r>
              <a:rPr lang="en-US" dirty="0" smtClean="0"/>
              <a:t>. VPAs are also reliable than Human Personal Assistant because, VPAs are more portable and you can use them anytime. They also have lot of information than any assistant as they are connected with internet.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normAutofit/>
          </a:bodyPr>
          <a:lstStyle/>
          <a:p>
            <a:r>
              <a:rPr lang="en-US" dirty="0" smtClean="0"/>
              <a:t>1. Introduction.</a:t>
            </a:r>
          </a:p>
          <a:p>
            <a:r>
              <a:rPr lang="en-US" dirty="0" smtClean="0"/>
              <a:t>2. Basic Concepts Used.</a:t>
            </a:r>
          </a:p>
          <a:p>
            <a:r>
              <a:rPr lang="en-US" dirty="0" smtClean="0"/>
              <a:t>3. Comparison Between Popular Ones.</a:t>
            </a:r>
          </a:p>
          <a:p>
            <a:r>
              <a:rPr lang="en-US" dirty="0" smtClean="0"/>
              <a:t>4. VPAs in Future.</a:t>
            </a:r>
          </a:p>
          <a:p>
            <a:r>
              <a:rPr lang="en-US" dirty="0" smtClean="0"/>
              <a:t>5. Conclusion.</a:t>
            </a:r>
          </a:p>
          <a:p>
            <a:r>
              <a:rPr lang="en-US" dirty="0" smtClean="0"/>
              <a:t>6. References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Aim</a:t>
            </a:r>
          </a:p>
          <a:p>
            <a:pPr lvl="1"/>
            <a:r>
              <a:rPr lang="en-US" dirty="0" smtClean="0"/>
              <a:t>Our digital assistant name </a:t>
            </a:r>
            <a:r>
              <a:rPr lang="en-US" dirty="0" err="1" smtClean="0"/>
              <a:t>claira</a:t>
            </a:r>
            <a:endParaRPr lang="en-US" dirty="0" smtClean="0"/>
          </a:p>
          <a:p>
            <a:pPr lvl="1"/>
            <a:r>
              <a:rPr lang="en-US" dirty="0" smtClean="0"/>
              <a:t> our  main objectives to a build a personal digital assistant which work offline  </a:t>
            </a:r>
            <a:endParaRPr lang="en-US" dirty="0"/>
          </a:p>
        </p:txBody>
      </p:sp>
    </p:spTree>
    <p:extLst>
      <p:ext uri="{BB962C8B-B14F-4D97-AF65-F5344CB8AC3E}">
        <p14:creationId xmlns:p14="http://schemas.microsoft.com/office/powerpoint/2010/main" val="1145400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856488"/>
          </a:xfrm>
        </p:spPr>
        <p:txBody>
          <a:bodyPr/>
          <a:lstStyle/>
          <a:p>
            <a:r>
              <a:rPr lang="en-US" dirty="0" smtClean="0"/>
              <a:t>Introduction:</a:t>
            </a:r>
            <a:endParaRPr lang="en-US" dirty="0"/>
          </a:p>
        </p:txBody>
      </p:sp>
      <p:sp>
        <p:nvSpPr>
          <p:cNvPr id="3" name="Content Placeholder 2"/>
          <p:cNvSpPr>
            <a:spLocks noGrp="1"/>
          </p:cNvSpPr>
          <p:nvPr>
            <p:ph idx="1"/>
          </p:nvPr>
        </p:nvSpPr>
        <p:spPr>
          <a:xfrm>
            <a:off x="228600" y="1935480"/>
            <a:ext cx="8458200" cy="4770120"/>
          </a:xfrm>
        </p:spPr>
        <p:txBody>
          <a:bodyPr>
            <a:normAutofit fontScale="85000" lnSpcReduction="20000"/>
          </a:bodyPr>
          <a:lstStyle/>
          <a:p>
            <a:r>
              <a:rPr lang="en-US" dirty="0" smtClean="0"/>
              <a:t>What is Virtual Personal Assistant?</a:t>
            </a:r>
          </a:p>
          <a:p>
            <a:pPr lvl="1"/>
            <a:r>
              <a:rPr lang="en-US" dirty="0" smtClean="0"/>
              <a:t>Virtual personal assistant is just like the our software agent who does work for you under your command.</a:t>
            </a:r>
          </a:p>
          <a:p>
            <a:r>
              <a:rPr lang="en-US" dirty="0" smtClean="0"/>
              <a:t>What Concept of an artificial personal assistant</a:t>
            </a:r>
            <a:r>
              <a:rPr lang="en-US" dirty="0"/>
              <a:t>?</a:t>
            </a:r>
            <a:endParaRPr lang="en-US" dirty="0" smtClean="0"/>
          </a:p>
          <a:p>
            <a:pPr lvl="1"/>
            <a:r>
              <a:rPr lang="en-US" dirty="0" smtClean="0"/>
              <a:t>A virtual assistant also called AI assistance that can interpret natural language and complete the task of user through voice commands.  </a:t>
            </a:r>
          </a:p>
          <a:p>
            <a:r>
              <a:rPr lang="en-US" dirty="0" smtClean="0"/>
              <a:t>Is Voice-controlled Personal Digital Assistants?</a:t>
            </a:r>
          </a:p>
          <a:p>
            <a:pPr lvl="1"/>
            <a:r>
              <a:rPr lang="en-US" dirty="0"/>
              <a:t>A </a:t>
            </a:r>
            <a:r>
              <a:rPr lang="en-US" b="1" dirty="0" smtClean="0"/>
              <a:t>digital assistant </a:t>
            </a:r>
            <a:r>
              <a:rPr lang="en-US" dirty="0"/>
              <a:t>t</a:t>
            </a:r>
            <a:r>
              <a:rPr lang="en-US" dirty="0" smtClean="0"/>
              <a:t>ypically </a:t>
            </a:r>
            <a:r>
              <a:rPr lang="en-US" dirty="0"/>
              <a:t>operates from a home office but can access the necessary planning documents, such as shared calendars, remotely.</a:t>
            </a:r>
            <a:endParaRPr lang="en-US" dirty="0" smtClean="0"/>
          </a:p>
          <a:p>
            <a:r>
              <a:rPr lang="en-US" dirty="0" smtClean="0"/>
              <a:t>The combination of :</a:t>
            </a:r>
          </a:p>
          <a:p>
            <a:pPr lvl="1"/>
            <a:r>
              <a:rPr lang="en-US" dirty="0" smtClean="0"/>
              <a:t>Automatic Speech Recognition.</a:t>
            </a:r>
          </a:p>
          <a:p>
            <a:pPr lvl="1"/>
            <a:r>
              <a:rPr lang="en-US" dirty="0" smtClean="0"/>
              <a:t>Artificial Intelligence.</a:t>
            </a:r>
          </a:p>
          <a:p>
            <a:pPr lvl="1"/>
            <a:r>
              <a:rPr lang="en-US" dirty="0" smtClean="0"/>
              <a:t>Natural Language Processing.</a:t>
            </a:r>
          </a:p>
          <a:p>
            <a:pPr lvl="1"/>
            <a:r>
              <a:rPr lang="en-US" dirty="0" smtClean="0"/>
              <a:t>Inter Process Communication.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Concepts Used: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working of Virtual Assistant uses following principles:</a:t>
            </a:r>
          </a:p>
          <a:p>
            <a:r>
              <a:rPr lang="en-US" dirty="0" smtClean="0"/>
              <a:t>Natural Language Processing.</a:t>
            </a:r>
          </a:p>
          <a:p>
            <a:pPr lvl="1"/>
            <a:r>
              <a:rPr lang="en-US" dirty="0" smtClean="0"/>
              <a:t>To Understand user’s speech input.</a:t>
            </a:r>
          </a:p>
          <a:p>
            <a:r>
              <a:rPr lang="en-US" dirty="0" smtClean="0"/>
              <a:t> Automatic Speech Recognition.</a:t>
            </a:r>
          </a:p>
          <a:p>
            <a:pPr lvl="1"/>
            <a:r>
              <a:rPr lang="en-US" dirty="0" smtClean="0"/>
              <a:t>To understand command according to user’s input.</a:t>
            </a:r>
          </a:p>
          <a:p>
            <a:r>
              <a:rPr lang="en-US" dirty="0" smtClean="0"/>
              <a:t> Artificial Intelligence.</a:t>
            </a:r>
          </a:p>
          <a:p>
            <a:pPr lvl="1"/>
            <a:r>
              <a:rPr lang="en-US" dirty="0" smtClean="0"/>
              <a:t>To learn things from user and to store all</a:t>
            </a:r>
          </a:p>
          <a:p>
            <a:pPr lvl="1"/>
            <a:r>
              <a:rPr lang="en-US" dirty="0" smtClean="0"/>
              <a:t>Information bout behavior and relations of user</a:t>
            </a:r>
          </a:p>
          <a:p>
            <a:r>
              <a:rPr lang="en-US" dirty="0" smtClean="0"/>
              <a:t> Inter Process Communication.</a:t>
            </a:r>
          </a:p>
          <a:p>
            <a:pPr lvl="1"/>
            <a:r>
              <a:rPr lang="en-US" dirty="0" smtClean="0"/>
              <a:t>To get important information from</a:t>
            </a:r>
          </a:p>
          <a:p>
            <a:pPr lvl="1"/>
            <a:r>
              <a:rPr lang="en-US" dirty="0" smtClean="0"/>
              <a:t>other software applications.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a:t>
            </a:r>
            <a:endParaRPr lang="en-US" dirty="0"/>
          </a:p>
        </p:txBody>
      </p:sp>
      <p:sp>
        <p:nvSpPr>
          <p:cNvPr id="3" name="Content Placeholder 2"/>
          <p:cNvSpPr>
            <a:spLocks noGrp="1"/>
          </p:cNvSpPr>
          <p:nvPr>
            <p:ph idx="1"/>
          </p:nvPr>
        </p:nvSpPr>
        <p:spPr/>
        <p:txBody>
          <a:bodyPr/>
          <a:lstStyle/>
          <a:p>
            <a:r>
              <a:rPr lang="en-US" dirty="0" smtClean="0"/>
              <a:t>Any Virtual Assistant basically consists of three layers.</a:t>
            </a:r>
          </a:p>
          <a:p>
            <a:r>
              <a:rPr lang="en-US" dirty="0" smtClean="0"/>
              <a:t>1. Speech to text</a:t>
            </a:r>
          </a:p>
          <a:p>
            <a:r>
              <a:rPr lang="en-US" dirty="0" smtClean="0"/>
              <a:t>2. Text </a:t>
            </a:r>
            <a:r>
              <a:rPr lang="en-US" dirty="0" err="1" smtClean="0"/>
              <a:t>Analysing</a:t>
            </a:r>
            <a:endParaRPr lang="en-US" dirty="0" smtClean="0"/>
          </a:p>
          <a:p>
            <a:r>
              <a:rPr lang="en-US" dirty="0" smtClean="0"/>
              <a:t>3. Interpret commands</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Three layers: </a:t>
            </a:r>
            <a:endParaRPr lang="en-US" dirty="0"/>
          </a:p>
        </p:txBody>
      </p:sp>
      <p:sp>
        <p:nvSpPr>
          <p:cNvPr id="3" name="Content Placeholder 2"/>
          <p:cNvSpPr>
            <a:spLocks noGrp="1"/>
          </p:cNvSpPr>
          <p:nvPr>
            <p:ph idx="1"/>
          </p:nvPr>
        </p:nvSpPr>
        <p:spPr/>
        <p:txBody>
          <a:bodyPr>
            <a:normAutofit/>
          </a:bodyPr>
          <a:lstStyle/>
          <a:p>
            <a:r>
              <a:rPr lang="en-US" dirty="0" smtClean="0"/>
              <a:t>1. Speech to text:</a:t>
            </a:r>
          </a:p>
          <a:p>
            <a:pPr lvl="1"/>
            <a:r>
              <a:rPr lang="en-US" dirty="0" smtClean="0"/>
              <a:t> A Piece of software used that converts audio to text.</a:t>
            </a:r>
          </a:p>
          <a:p>
            <a:pPr lvl="1"/>
            <a:r>
              <a:rPr lang="en-US" dirty="0" smtClean="0"/>
              <a:t>It doesn’t understand just anything you might say.</a:t>
            </a:r>
          </a:p>
          <a:p>
            <a:r>
              <a:rPr lang="en-US" dirty="0" smtClean="0"/>
              <a:t>2. Text </a:t>
            </a:r>
            <a:r>
              <a:rPr lang="en-US" dirty="0" err="1" smtClean="0"/>
              <a:t>Analysing</a:t>
            </a:r>
            <a:r>
              <a:rPr lang="en-US" dirty="0" smtClean="0"/>
              <a:t>:</a:t>
            </a:r>
          </a:p>
          <a:p>
            <a:pPr lvl="1"/>
            <a:r>
              <a:rPr lang="en-US" dirty="0" smtClean="0"/>
              <a:t>Converted text is just letters for computer.</a:t>
            </a:r>
          </a:p>
          <a:p>
            <a:pPr lvl="1"/>
            <a:r>
              <a:rPr lang="en-US" dirty="0" smtClean="0"/>
              <a:t>A piece of software converts text to something that is understandable for  computer.</a:t>
            </a:r>
          </a:p>
          <a:p>
            <a:r>
              <a:rPr lang="en-US" dirty="0" smtClean="0"/>
              <a:t>Computer understands the command, so Virtual Assistant like </a:t>
            </a:r>
            <a:r>
              <a:rPr lang="en-US" dirty="0" err="1" smtClean="0"/>
              <a:t>siri</a:t>
            </a:r>
            <a:r>
              <a:rPr lang="en-US" dirty="0" smtClean="0"/>
              <a:t> convert this text to computer command.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smtClean="0"/>
              <a:t>VPAs maps the words to functions and parameters to create a command that  computer can understand.</a:t>
            </a:r>
          </a:p>
          <a:p>
            <a:pPr lvl="1"/>
            <a:r>
              <a:rPr lang="en-US" dirty="0" smtClean="0"/>
              <a:t>Example of Reminder.</a:t>
            </a:r>
          </a:p>
          <a:p>
            <a:r>
              <a:rPr lang="en-US" dirty="0" smtClean="0"/>
              <a:t>3. Interpret commands:</a:t>
            </a:r>
          </a:p>
          <a:p>
            <a:r>
              <a:rPr lang="en-US" dirty="0" smtClean="0"/>
              <a:t>In this layer, that mapped computer command, go to server through internet.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Available Applications: </a:t>
            </a:r>
            <a:endParaRPr lang="en-US" dirty="0"/>
          </a:p>
        </p:txBody>
      </p:sp>
      <p:sp>
        <p:nvSpPr>
          <p:cNvPr id="3" name="Content Placeholder 2"/>
          <p:cNvSpPr>
            <a:spLocks noGrp="1"/>
          </p:cNvSpPr>
          <p:nvPr>
            <p:ph idx="1"/>
          </p:nvPr>
        </p:nvSpPr>
        <p:spPr/>
        <p:txBody>
          <a:bodyPr/>
          <a:lstStyle/>
          <a:p>
            <a:r>
              <a:rPr lang="en-US" dirty="0" smtClean="0"/>
              <a:t>Google Assistant</a:t>
            </a:r>
          </a:p>
          <a:p>
            <a:r>
              <a:rPr lang="en-US" dirty="0" smtClean="0"/>
              <a:t>Microsoft Cortana</a:t>
            </a:r>
          </a:p>
          <a:p>
            <a:r>
              <a:rPr lang="en-US" dirty="0" smtClean="0"/>
              <a:t>Apple Siri</a:t>
            </a:r>
          </a:p>
          <a:p>
            <a:r>
              <a:rPr lang="en-US" dirty="0" smtClean="0"/>
              <a:t>Amazon Alexa</a:t>
            </a:r>
          </a:p>
          <a:p>
            <a:r>
              <a:rPr lang="en-US" dirty="0" smtClean="0"/>
              <a:t>Robin</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1847088"/>
            <a:ext cx="2514600" cy="277977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3124200"/>
            <a:ext cx="1318561" cy="378866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3824" y="5211064"/>
            <a:ext cx="1676400" cy="11176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81</TotalTime>
  <Words>512</Words>
  <Application>Microsoft Office PowerPoint</Application>
  <PresentationFormat>On-screen Show (4:3)</PresentationFormat>
  <Paragraphs>75</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Constantia</vt:lpstr>
      <vt:lpstr>Wingdings 2</vt:lpstr>
      <vt:lpstr>Flow</vt:lpstr>
      <vt:lpstr>Virtual Personal Assistant</vt:lpstr>
      <vt:lpstr>Content:</vt:lpstr>
      <vt:lpstr>PowerPoint Presentation</vt:lpstr>
      <vt:lpstr>Introduction:</vt:lpstr>
      <vt:lpstr>Basic Concepts Used: </vt:lpstr>
      <vt:lpstr>Working: </vt:lpstr>
      <vt:lpstr>Working Three layers: </vt:lpstr>
      <vt:lpstr>PowerPoint Presentation</vt:lpstr>
      <vt:lpstr>Available Applications: </vt:lpstr>
      <vt:lpstr>Advantages and Disadvantages: </vt:lpstr>
      <vt:lpstr>Conclusion: </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Personal Assistant</dc:title>
  <dc:creator>Student</dc:creator>
  <cp:lastModifiedBy>Praveen Gupta</cp:lastModifiedBy>
  <cp:revision>8</cp:revision>
  <dcterms:created xsi:type="dcterms:W3CDTF">2019-09-09T05:29:39Z</dcterms:created>
  <dcterms:modified xsi:type="dcterms:W3CDTF">2020-04-09T12:10:11Z</dcterms:modified>
</cp:coreProperties>
</file>