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CF7"/>
    <a:srgbClr val="FFE8E8"/>
    <a:srgbClr val="FFF3F8"/>
    <a:srgbClr val="FFF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4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1D93E-AF81-40A3-9B95-099524F80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6E12CE-D9FE-4BF5-8360-15E19F5D5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1B57F-2BDB-4712-BF9B-60AAEA47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7FE4-DEC0-4636-B561-ADF21F81CD42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0986D-B737-4499-90C9-76B4FF82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6F5FDA-E9B4-44E4-AD22-71DA6E8F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0B0E-4383-4C36-8263-A2BA2EC0E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9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35600-CCB2-4A00-A2E0-D45E47AB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5AEB9B-522B-4E7B-8468-A7C506A1F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D05094-9F4C-4990-86C9-FD7B374D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7FE4-DEC0-4636-B561-ADF21F81CD42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FEDDAD-3D4B-4461-960F-CCFC5B58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88C3DD-5535-4007-81C0-F4998A7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0B0E-4383-4C36-8263-A2BA2EC0E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9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104ADB-7D2E-49C2-B153-900A0CA22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37AEF1-6F09-440D-B553-2F6465365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37AFD-65AA-4DDE-B16A-E9DAA69C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7FE4-DEC0-4636-B561-ADF21F81CD42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369FAE-290F-4774-AF7E-EBAC988B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BF9DB-F479-4123-A6A9-E3A9DFAA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0B0E-4383-4C36-8263-A2BA2EC0E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84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18E8B-2C9C-42CB-8E59-9F949116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1B9FC-6C59-48DF-A5F1-F10D9E2E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55E47-72AF-4F55-8D97-37CC8E0A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7FE4-DEC0-4636-B561-ADF21F81CD42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D50C3-58EF-4DDE-84DC-33C1FED3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7D5312-3810-422C-BD0F-54037E5D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0B0E-4383-4C36-8263-A2BA2EC0E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7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A5ABD-F3EF-4A23-B010-EC417E60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43651F-79C6-46E2-9ECC-66E017FA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A53A64-0A41-4675-B743-EDB9373D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7FE4-DEC0-4636-B561-ADF21F81CD42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ECB433-3DD4-4765-AD00-C647A34F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24865-03BD-4944-B8B4-701F476A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0B0E-4383-4C36-8263-A2BA2EC0E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EAE7B-24F2-45CD-960F-82D03040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50D2B-691F-4B62-97EA-FFBFA4B32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6F9687-42FF-4055-9C01-65120D9E8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6C4A99-7066-404E-BED6-FD240F4C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7FE4-DEC0-4636-B561-ADF21F81CD42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9555F2-89E6-4730-9DF6-81C66A15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B461A2-8E0C-463F-9CDB-9F36B899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0B0E-4383-4C36-8263-A2BA2EC0E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82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76734-B79C-40FD-99D2-4BAF1471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C006BE-2FEF-4337-951F-F681E6F0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2BF223-5D1E-4338-96A4-EBBE6D9F5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66317A-D61C-4E61-BAC5-CB34B44CF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661EB7-6729-44A5-B30B-0867D9F76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F5EDD6-6635-4CFC-A666-15EBBEFB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7FE4-DEC0-4636-B561-ADF21F81CD42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676032-D08D-455B-83A7-CA927C4B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A729E5-6557-4B32-879F-4231235B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0B0E-4383-4C36-8263-A2BA2EC0E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64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A1AB2-38F6-4C2C-A9E8-7349AF14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5E5A42-825D-4EDC-981D-D88DE38A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7FE4-DEC0-4636-B561-ADF21F81CD42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8AB3BA-2D8F-4303-9D84-BE2FD7A3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E4B6B1-BF96-47AF-8573-DA9076F4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0B0E-4383-4C36-8263-A2BA2EC0E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21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823D50-0FDC-47EE-941D-697EA7C6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7FE4-DEC0-4636-B561-ADF21F81CD42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89C331-F78F-432B-8CA3-77C18660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5E0A67-40D2-4AD7-8D55-8DEB7801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0B0E-4383-4C36-8263-A2BA2EC0E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79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6225D-583E-49C3-AD4A-42D53F7F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B875B-9CB2-4202-A2D5-A880E15D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5F9C67-96A4-4905-A9CE-6B88582B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D61196-2404-4D0D-A64C-75266742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7FE4-DEC0-4636-B561-ADF21F81CD42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27442-6531-42CF-81CC-AD22DC16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336F2C-C821-404A-A17B-A34F8BD0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0B0E-4383-4C36-8263-A2BA2EC0E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70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205EE-7AB6-4B58-A846-D4D43619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32FA7E-85CE-455B-BD3F-D548DED68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15052A-F3A7-472F-962B-61E3042F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3C0455-9B50-4CD6-BA54-49184DB9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7FE4-DEC0-4636-B561-ADF21F81CD42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D72A7A-5BF4-4D3C-BD75-5C1F8D71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7BA572-DCE2-49EA-BF6C-EF9A416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0B0E-4383-4C36-8263-A2BA2EC0E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94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F25A-D3E3-45FA-ACA9-FC9AA67D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4DE060-B0EB-4829-9681-50D3907F2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5ECA1-7CA6-44D4-A981-6BFFAADE8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B7FE4-DEC0-4636-B561-ADF21F81CD42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57C61A-4708-4AED-8265-07C39243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E0F80-40DA-4296-A5E0-CC678D6C3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0B0E-4383-4C36-8263-A2BA2EC0E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6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90B8F6-14DC-435D-82BF-D4821AC6D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962766"/>
            <a:ext cx="3923809" cy="39238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09F5-4216-40A8-BF25-AB5C8605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3025C-4C21-48B5-B3D1-BE55C3861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5342" y="2713915"/>
            <a:ext cx="9144000" cy="497701"/>
          </a:xfrm>
        </p:spPr>
        <p:txBody>
          <a:bodyPr>
            <a:normAutofit/>
          </a:bodyPr>
          <a:lstStyle/>
          <a:p>
            <a:r>
              <a:rPr lang="ru-RU" sz="1600" b="1" dirty="0"/>
              <a:t>Лучший способ найти команду и реализовать свой проект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5C6BFB-AE94-4036-BD08-09C580AB0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" y="3556413"/>
            <a:ext cx="3047619" cy="33015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C053D-765A-4856-ACC6-E2D6830E2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04" y="2100820"/>
            <a:ext cx="2534422" cy="430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334F59-3B8A-4E09-9B00-357D5451F092}"/>
              </a:ext>
            </a:extLst>
          </p:cNvPr>
          <p:cNvSpPr txBox="1"/>
          <p:nvPr/>
        </p:nvSpPr>
        <p:spPr>
          <a:xfrm>
            <a:off x="4717142" y="4203003"/>
            <a:ext cx="5725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Веб-сервис и мобильное приложение, которое помогут </a:t>
            </a:r>
          </a:p>
          <a:p>
            <a:r>
              <a:rPr lang="ru-RU" dirty="0"/>
              <a:t>найти единомышленников и сформировать команду</a:t>
            </a:r>
          </a:p>
          <a:p>
            <a:r>
              <a:rPr lang="ru-RU" dirty="0"/>
              <a:t>для любой вашей идеи, будь то ИТ-проект или </a:t>
            </a:r>
          </a:p>
          <a:p>
            <a:r>
              <a:rPr lang="ru-RU" dirty="0"/>
              <a:t>музыкальная группа!</a:t>
            </a:r>
          </a:p>
        </p:txBody>
      </p:sp>
    </p:spTree>
    <p:extLst>
      <p:ext uri="{BB962C8B-B14F-4D97-AF65-F5344CB8AC3E}">
        <p14:creationId xmlns:p14="http://schemas.microsoft.com/office/powerpoint/2010/main" val="240479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09F5-4216-40A8-BF25-AB5C8605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3025C-4C21-48B5-B3D1-BE55C3861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892" y="179511"/>
            <a:ext cx="9144000" cy="497701"/>
          </a:xfrm>
        </p:spPr>
        <p:txBody>
          <a:bodyPr>
            <a:normAutofit/>
          </a:bodyPr>
          <a:lstStyle/>
          <a:p>
            <a:r>
              <a:rPr lang="ru-RU" sz="1600" b="1" dirty="0"/>
              <a:t>Лучший способ найти команду и реализовать свой проект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C053D-765A-4856-ACC6-E2D6830E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79511"/>
            <a:ext cx="2534422" cy="430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77DC44-F64C-47BF-8984-2451AE623A2C}"/>
              </a:ext>
            </a:extLst>
          </p:cNvPr>
          <p:cNvSpPr txBox="1"/>
          <p:nvPr/>
        </p:nvSpPr>
        <p:spPr>
          <a:xfrm>
            <a:off x="3684057" y="2721114"/>
            <a:ext cx="7681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Спасибо за внимание!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B3F20-A415-41E7-8EFA-64223E0E3CB6}"/>
              </a:ext>
            </a:extLst>
          </p:cNvPr>
          <p:cNvSpPr txBox="1"/>
          <p:nvPr/>
        </p:nvSpPr>
        <p:spPr>
          <a:xfrm>
            <a:off x="4821580" y="4262328"/>
            <a:ext cx="2548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Капитан команды </a:t>
            </a:r>
          </a:p>
          <a:p>
            <a:r>
              <a:rPr lang="ru-RU" dirty="0"/>
              <a:t>Владимир </a:t>
            </a:r>
            <a:r>
              <a:rPr lang="ru-RU" dirty="0" err="1"/>
              <a:t>Панасеня</a:t>
            </a:r>
            <a:endParaRPr lang="en-US" dirty="0"/>
          </a:p>
          <a:p>
            <a:r>
              <a:rPr lang="ru-RU" dirty="0"/>
              <a:t>+7 (922) 250-01-18</a:t>
            </a:r>
          </a:p>
          <a:p>
            <a:r>
              <a:rPr lang="en-US" u="sng" dirty="0"/>
              <a:t>panasenia_vv@sielom.ru</a:t>
            </a:r>
            <a:endParaRPr lang="ru-RU" u="sng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FB9157-3782-4D0B-AE99-B6E5FFE22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38" y="4022129"/>
            <a:ext cx="1595693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C25E9AA4-1FEC-4AD2-8F7B-D9AC8B054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396" y="1834325"/>
            <a:ext cx="3335641" cy="727340"/>
          </a:xfrm>
          <a:prstGeom prst="rect">
            <a:avLst/>
          </a:prstGeom>
        </p:spPr>
      </p:pic>
      <p:pic>
        <p:nvPicPr>
          <p:cNvPr id="44" name="Рисунок 43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E6EB9832-0381-416D-9402-364673067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1" y="1901976"/>
            <a:ext cx="1632478" cy="849819"/>
          </a:xfrm>
          <a:prstGeom prst="rect">
            <a:avLst/>
          </a:prstGeom>
        </p:spPr>
      </p:pic>
      <p:pic>
        <p:nvPicPr>
          <p:cNvPr id="42" name="Рисунок 41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5E74502D-6EA2-49DC-A71F-FE8288EA7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46" y="4060790"/>
            <a:ext cx="2831973" cy="78519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5542ED3-90C4-4CD1-9F42-63B04D63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65" y="4644427"/>
            <a:ext cx="3335641" cy="72734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47B54FB-0574-4C79-9543-2EAFDE694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92" y="2455551"/>
            <a:ext cx="2950208" cy="8804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09F5-4216-40A8-BF25-AB5C8605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3025C-4C21-48B5-B3D1-BE55C3861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217" y="179511"/>
            <a:ext cx="9144000" cy="497701"/>
          </a:xfrm>
        </p:spPr>
        <p:txBody>
          <a:bodyPr>
            <a:normAutofit/>
          </a:bodyPr>
          <a:lstStyle/>
          <a:p>
            <a:r>
              <a:rPr lang="ru-RU" sz="1600" b="1" dirty="0"/>
              <a:t>Лучший способ найти команду и реализовать свой проект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C053D-765A-4856-ACC6-E2D6830E2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79511"/>
            <a:ext cx="2534422" cy="430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F034D8-FE9B-417F-BF9D-076C672ABEAB}"/>
              </a:ext>
            </a:extLst>
          </p:cNvPr>
          <p:cNvSpPr txBox="1"/>
          <p:nvPr/>
        </p:nvSpPr>
        <p:spPr>
          <a:xfrm>
            <a:off x="4476750" y="968716"/>
            <a:ext cx="2524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Проблема</a:t>
            </a:r>
            <a:endParaRPr lang="ru-RU" b="1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D0AA568-821C-4F71-A5FE-CC4158188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9" y="2831504"/>
            <a:ext cx="844755" cy="844755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158818B8-EDC5-4649-8024-D37118E109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87" y="3423720"/>
            <a:ext cx="919818" cy="919818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04C9D9A8-48E7-4706-9D69-1977EA76AA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99" y="2713762"/>
            <a:ext cx="919818" cy="919818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15A900FA-3760-4329-9387-BCC2EE6FF9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88" y="5387884"/>
            <a:ext cx="919818" cy="919818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E5154BB8-AA67-4FB3-B32F-737661599D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95" y="4930711"/>
            <a:ext cx="919818" cy="9198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D6C3EA-FE79-4231-ABDB-049C6D0F6232}"/>
              </a:ext>
            </a:extLst>
          </p:cNvPr>
          <p:cNvSpPr txBox="1"/>
          <p:nvPr/>
        </p:nvSpPr>
        <p:spPr>
          <a:xfrm>
            <a:off x="758578" y="3797614"/>
            <a:ext cx="1447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Игрок в доку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C6BA4-2BBD-45B6-87CD-092170F4F085}"/>
              </a:ext>
            </a:extLst>
          </p:cNvPr>
          <p:cNvSpPr txBox="1"/>
          <p:nvPr/>
        </p:nvSpPr>
        <p:spPr>
          <a:xfrm>
            <a:off x="7262189" y="5856322"/>
            <a:ext cx="2488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Начинающий разработчик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828375-72FC-4B8D-BF7F-EE751574E59C}"/>
              </a:ext>
            </a:extLst>
          </p:cNvPr>
          <p:cNvSpPr txBox="1"/>
          <p:nvPr/>
        </p:nvSpPr>
        <p:spPr>
          <a:xfrm>
            <a:off x="9249912" y="3556499"/>
            <a:ext cx="219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Администрация округа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0EAB46-0FDD-412C-B95A-E8D325D4E555}"/>
              </a:ext>
            </a:extLst>
          </p:cNvPr>
          <p:cNvSpPr txBox="1"/>
          <p:nvPr/>
        </p:nvSpPr>
        <p:spPr>
          <a:xfrm>
            <a:off x="5425246" y="442273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Певец</a:t>
            </a:r>
            <a:endParaRPr lang="ru-RU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B42166-740C-4ADB-8118-433C8F5E39DE}"/>
              </a:ext>
            </a:extLst>
          </p:cNvPr>
          <p:cNvSpPr txBox="1"/>
          <p:nvPr/>
        </p:nvSpPr>
        <p:spPr>
          <a:xfrm>
            <a:off x="2057400" y="6339935"/>
            <a:ext cx="163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Мультипликатор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5E79D6-E471-49B3-A19D-29B05D736512}"/>
              </a:ext>
            </a:extLst>
          </p:cNvPr>
          <p:cNvSpPr txBox="1"/>
          <p:nvPr/>
        </p:nvSpPr>
        <p:spPr>
          <a:xfrm>
            <a:off x="6935289" y="4316578"/>
            <a:ext cx="2765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Какой проект выполнить?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562FEC-BC6B-4B87-B38E-E7E60374E389}"/>
              </a:ext>
            </a:extLst>
          </p:cNvPr>
          <p:cNvSpPr txBox="1"/>
          <p:nvPr/>
        </p:nvSpPr>
        <p:spPr>
          <a:xfrm>
            <a:off x="4476749" y="2668388"/>
            <a:ext cx="252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 найти музыкантов?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87E79-C19F-484D-8156-A319812FFB67}"/>
              </a:ext>
            </a:extLst>
          </p:cNvPr>
          <p:cNvSpPr txBox="1"/>
          <p:nvPr/>
        </p:nvSpPr>
        <p:spPr>
          <a:xfrm>
            <a:off x="8404537" y="1853160"/>
            <a:ext cx="3607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Хотим создать сервис для популяризации туризма в округе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CB1E6D-EFD3-4923-A1DE-956B5DA7FA5E}"/>
              </a:ext>
            </a:extLst>
          </p:cNvPr>
          <p:cNvSpPr txBox="1"/>
          <p:nvPr/>
        </p:nvSpPr>
        <p:spPr>
          <a:xfrm>
            <a:off x="1255574" y="4644427"/>
            <a:ext cx="3400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Хочу создать мультфильм, но нужна аниматоры, сценаристы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7F1CE-211D-4417-93FC-14C4286E45DA}"/>
              </a:ext>
            </a:extLst>
          </p:cNvPr>
          <p:cNvSpPr txBox="1"/>
          <p:nvPr/>
        </p:nvSpPr>
        <p:spPr>
          <a:xfrm>
            <a:off x="811491" y="1968111"/>
            <a:ext cx="12459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Как найти команду?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977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09F5-4216-40A8-BF25-AB5C8605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3025C-4C21-48B5-B3D1-BE55C3861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217" y="179511"/>
            <a:ext cx="9144000" cy="497701"/>
          </a:xfrm>
        </p:spPr>
        <p:txBody>
          <a:bodyPr>
            <a:normAutofit/>
          </a:bodyPr>
          <a:lstStyle/>
          <a:p>
            <a:r>
              <a:rPr lang="ru-RU" sz="1600" b="1" dirty="0"/>
              <a:t>Лучший способ найти команду и реализовать свой проект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C053D-765A-4856-ACC6-E2D6830E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79511"/>
            <a:ext cx="2534422" cy="430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5744E2-F6F0-4C3E-A0B9-A22E3B6EDA32}"/>
              </a:ext>
            </a:extLst>
          </p:cNvPr>
          <p:cNvSpPr txBox="1"/>
          <p:nvPr/>
        </p:nvSpPr>
        <p:spPr>
          <a:xfrm>
            <a:off x="1714501" y="83543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Недостатки существующих решений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6E9D-95A5-4913-AC0C-0545D09C1EFC}"/>
              </a:ext>
            </a:extLst>
          </p:cNvPr>
          <p:cNvSpPr txBox="1"/>
          <p:nvPr/>
        </p:nvSpPr>
        <p:spPr>
          <a:xfrm>
            <a:off x="3998097" y="1741812"/>
            <a:ext cx="3006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Большинство подумает - не моя идея, не интересно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90964-EF04-4D5F-BE55-EA83544E22FC}"/>
              </a:ext>
            </a:extLst>
          </p:cNvPr>
          <p:cNvSpPr txBox="1"/>
          <p:nvPr/>
        </p:nvSpPr>
        <p:spPr>
          <a:xfrm>
            <a:off x="4036197" y="3591927"/>
            <a:ext cx="6991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Зарегистрировался ради интереса, но на сервисе не остался, а аккаунт висит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441A0-F97B-47C1-A1ED-36FF0A3812FB}"/>
              </a:ext>
            </a:extLst>
          </p:cNvPr>
          <p:cNvSpPr txBox="1"/>
          <p:nvPr/>
        </p:nvSpPr>
        <p:spPr>
          <a:xfrm>
            <a:off x="4036197" y="4606794"/>
            <a:ext cx="6991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Система предложит 100 </a:t>
            </a:r>
            <a:r>
              <a:rPr lang="ru-RU" sz="1400" dirty="0" err="1"/>
              <a:t>php</a:t>
            </a:r>
            <a:r>
              <a:rPr lang="ru-RU" sz="1400" dirty="0"/>
              <a:t> разработчиков, 102 верстальщика и т.д., а как из них выбрать? Они заполнили длинную анкету, чтобы адекватно оценить их навыки? А может просто бросили заполнять анкету на третьем пункте?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6E942E-E1E1-4B5E-B91B-20A8132B5A1F}"/>
              </a:ext>
            </a:extLst>
          </p:cNvPr>
          <p:cNvSpPr txBox="1"/>
          <p:nvPr/>
        </p:nvSpPr>
        <p:spPr>
          <a:xfrm>
            <a:off x="4036197" y="2653210"/>
            <a:ext cx="6991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Нет специалиста в подборе. Сами специалисты есть, но просто замучался заполнять свои умения, а какие-то забыл упомянуть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F3F14-F12F-4DF4-A4F1-2C4FC44C4701}"/>
              </a:ext>
            </a:extLst>
          </p:cNvPr>
          <p:cNvSpPr txBox="1"/>
          <p:nvPr/>
        </p:nvSpPr>
        <p:spPr>
          <a:xfrm>
            <a:off x="4036197" y="5760955"/>
            <a:ext cx="6991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Хороший специалист может быстро освоить любые навыки ради того, что ему интересно, но сейчас он об этих навыках даже не думает</a:t>
            </a:r>
          </a:p>
        </p:txBody>
      </p:sp>
      <p:pic>
        <p:nvPicPr>
          <p:cNvPr id="20" name="Рисунок 1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2F960B-64C5-4D30-A5CD-D2CEE1447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04" y="1889698"/>
            <a:ext cx="2202872" cy="43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4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09F5-4216-40A8-BF25-AB5C8605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3025C-4C21-48B5-B3D1-BE55C3861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892" y="179511"/>
            <a:ext cx="9144000" cy="497701"/>
          </a:xfrm>
        </p:spPr>
        <p:txBody>
          <a:bodyPr>
            <a:normAutofit/>
          </a:bodyPr>
          <a:lstStyle/>
          <a:p>
            <a:r>
              <a:rPr lang="ru-RU" sz="1600" b="1" dirty="0"/>
              <a:t>Лучший способ найти команду и реализовать свой проект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C053D-765A-4856-ACC6-E2D6830E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79511"/>
            <a:ext cx="2534422" cy="430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77DC44-F64C-47BF-8984-2451AE623A2C}"/>
              </a:ext>
            </a:extLst>
          </p:cNvPr>
          <p:cNvSpPr txBox="1"/>
          <p:nvPr/>
        </p:nvSpPr>
        <p:spPr>
          <a:xfrm>
            <a:off x="3291414" y="768420"/>
            <a:ext cx="686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Как решить проблему?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D1701-3DBC-4965-B92E-8EC056800E88}"/>
              </a:ext>
            </a:extLst>
          </p:cNvPr>
          <p:cNvSpPr txBox="1"/>
          <p:nvPr/>
        </p:nvSpPr>
        <p:spPr>
          <a:xfrm>
            <a:off x="3514725" y="3105835"/>
            <a:ext cx="7029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проекты брать только тех, кому действительно интересна твоя идея!!!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E5FD5-6919-47B1-BC21-3BFC9904CC25}"/>
              </a:ext>
            </a:extLst>
          </p:cNvPr>
          <p:cNvSpPr txBox="1"/>
          <p:nvPr/>
        </p:nvSpPr>
        <p:spPr>
          <a:xfrm>
            <a:off x="1182442" y="1926422"/>
            <a:ext cx="7029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/>
              <a:t>Много людей готовы предложить идею, но не готовы взяться за руководство ее реализацией. Нужна возможность легко поделиться идеей! 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949CC-0CA6-46DF-B109-76396CF2CB52}"/>
              </a:ext>
            </a:extLst>
          </p:cNvPr>
          <p:cNvSpPr txBox="1"/>
          <p:nvPr/>
        </p:nvSpPr>
        <p:spPr>
          <a:xfrm>
            <a:off x="1182442" y="4156115"/>
            <a:ext cx="7029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Участники сами предлагают свое участие, а если нет, то возможно идею нужно доработать?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691FC-AECA-4410-B8AC-15C194058CDB}"/>
              </a:ext>
            </a:extLst>
          </p:cNvPr>
          <p:cNvSpPr txBox="1"/>
          <p:nvPr/>
        </p:nvSpPr>
        <p:spPr>
          <a:xfrm>
            <a:off x="3971925" y="5500470"/>
            <a:ext cx="7029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Проекты и идеи нужно обсуждать. У всех разный опыт и нужно дать возможность им поделиться!</a:t>
            </a:r>
          </a:p>
        </p:txBody>
      </p:sp>
      <p:pic>
        <p:nvPicPr>
          <p:cNvPr id="17" name="Рисунок 1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D9FBA6A1-FA9C-4DF2-B0CA-0784FE16D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05" y="5049579"/>
            <a:ext cx="2582720" cy="1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09F5-4216-40A8-BF25-AB5C8605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3025C-4C21-48B5-B3D1-BE55C3861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892" y="179511"/>
            <a:ext cx="9144000" cy="497701"/>
          </a:xfrm>
        </p:spPr>
        <p:txBody>
          <a:bodyPr>
            <a:normAutofit/>
          </a:bodyPr>
          <a:lstStyle/>
          <a:p>
            <a:r>
              <a:rPr lang="ru-RU" sz="1600" b="1" dirty="0"/>
              <a:t>Лучший способ найти команду и реализовать свой проект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C053D-765A-4856-ACC6-E2D6830E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79511"/>
            <a:ext cx="2534422" cy="430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77DC44-F64C-47BF-8984-2451AE623A2C}"/>
              </a:ext>
            </a:extLst>
          </p:cNvPr>
          <p:cNvSpPr txBox="1"/>
          <p:nvPr/>
        </p:nvSpPr>
        <p:spPr>
          <a:xfrm>
            <a:off x="4739213" y="768420"/>
            <a:ext cx="2280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Решение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06425-AFA3-4A0B-AE3E-06D4692966E5}"/>
              </a:ext>
            </a:extLst>
          </p:cNvPr>
          <p:cNvSpPr txBox="1"/>
          <p:nvPr/>
        </p:nvSpPr>
        <p:spPr>
          <a:xfrm>
            <a:off x="370809" y="1211869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Веб-сервис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83239-3F2C-4E6E-93D9-2622CA5C90DB}"/>
              </a:ext>
            </a:extLst>
          </p:cNvPr>
          <p:cNvSpPr txBox="1"/>
          <p:nvPr/>
        </p:nvSpPr>
        <p:spPr>
          <a:xfrm>
            <a:off x="8377684" y="1202159"/>
            <a:ext cx="344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Мобильное приложение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D7BF7AC-1A9D-4243-BA18-F89F195CF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710" y="1858596"/>
            <a:ext cx="1595177" cy="2835871"/>
          </a:xfrm>
          <a:prstGeom prst="rect">
            <a:avLst/>
          </a:prstGeom>
        </p:spPr>
      </p:pic>
      <p:pic>
        <p:nvPicPr>
          <p:cNvPr id="27" name="Рисунок 2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A647547-D9B3-4498-BACE-93B288109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327" y="3619499"/>
            <a:ext cx="1726039" cy="306851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0B73F59-BC32-483E-B179-2666406BC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4" y="3842617"/>
            <a:ext cx="1595178" cy="283587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774C83-5F87-488A-9A33-C66A4235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2" y="2146052"/>
            <a:ext cx="2744676" cy="184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881F05A-47EF-4B0E-928E-087FBFBA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965" y="1476306"/>
            <a:ext cx="4360752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81A1807-2AF9-40E9-9484-5FE320DE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16" y="4122543"/>
            <a:ext cx="3734183" cy="25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8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55D2F370-0DA0-4275-BF3A-CD3C9CB8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17" y="3765668"/>
            <a:ext cx="6205783" cy="84981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5D379AA-C189-4A9D-A2D3-F259263A9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5267846"/>
            <a:ext cx="7865499" cy="707886"/>
          </a:xfrm>
          <a:prstGeom prst="rect">
            <a:avLst/>
          </a:prstGeom>
        </p:spPr>
      </p:pic>
      <p:pic>
        <p:nvPicPr>
          <p:cNvPr id="20" name="Рисунок 19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89FE772F-819E-415F-8CA3-96FCB6FC0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1643315"/>
            <a:ext cx="4156075" cy="849819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87CCE0F9-2A33-409F-990F-0C87E638C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6" y="2939137"/>
            <a:ext cx="4011394" cy="78519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07F57BA-237D-42D0-874C-B1F9F2684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33" y="2156921"/>
            <a:ext cx="4486275" cy="7078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09F5-4216-40A8-BF25-AB5C8605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3025C-4C21-48B5-B3D1-BE55C3861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892" y="179511"/>
            <a:ext cx="9144000" cy="497701"/>
          </a:xfrm>
        </p:spPr>
        <p:txBody>
          <a:bodyPr>
            <a:normAutofit/>
          </a:bodyPr>
          <a:lstStyle/>
          <a:p>
            <a:r>
              <a:rPr lang="ru-RU" sz="1600" b="1" dirty="0"/>
              <a:t>Лучший способ найти команду и реализовать свой проект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C053D-765A-4856-ACC6-E2D6830E2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79511"/>
            <a:ext cx="2534422" cy="430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77DC44-F64C-47BF-8984-2451AE623A2C}"/>
              </a:ext>
            </a:extLst>
          </p:cNvPr>
          <p:cNvSpPr txBox="1"/>
          <p:nvPr/>
        </p:nvSpPr>
        <p:spPr>
          <a:xfrm>
            <a:off x="3291414" y="768420"/>
            <a:ext cx="48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Функционал сервиса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10C1D-9FDF-41B2-9C18-5A87F0C58753}"/>
              </a:ext>
            </a:extLst>
          </p:cNvPr>
          <p:cNvSpPr txBox="1"/>
          <p:nvPr/>
        </p:nvSpPr>
        <p:spPr>
          <a:xfrm>
            <a:off x="1939925" y="1710330"/>
            <a:ext cx="4486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Предложить идею, обсудить и улучшить другие идеи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EC966-2273-4C3C-ADC3-7C971615AE85}"/>
              </a:ext>
            </a:extLst>
          </p:cNvPr>
          <p:cNvSpPr txBox="1"/>
          <p:nvPr/>
        </p:nvSpPr>
        <p:spPr>
          <a:xfrm>
            <a:off x="6829425" y="2316163"/>
            <a:ext cx="448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/>
              <a:t>Создавать проекты, реализовывать идеи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ED043-F683-470A-8C53-A0790ED81F1D}"/>
              </a:ext>
            </a:extLst>
          </p:cNvPr>
          <p:cNvSpPr txBox="1"/>
          <p:nvPr/>
        </p:nvSpPr>
        <p:spPr>
          <a:xfrm>
            <a:off x="5381625" y="3961534"/>
            <a:ext cx="702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Предлагать свое участие в проекте, приглашать участников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D6CDF-490B-4BC5-8C83-54DD8FE3E9A6}"/>
              </a:ext>
            </a:extLst>
          </p:cNvPr>
          <p:cNvSpPr txBox="1"/>
          <p:nvPr/>
        </p:nvSpPr>
        <p:spPr>
          <a:xfrm>
            <a:off x="934792" y="3184591"/>
            <a:ext cx="3408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Следить за идеями и проектами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F4418-0CDF-4185-AC70-E16B5C5EB0AA}"/>
              </a:ext>
            </a:extLst>
          </p:cNvPr>
          <p:cNvSpPr txBox="1"/>
          <p:nvPr/>
        </p:nvSpPr>
        <p:spPr>
          <a:xfrm>
            <a:off x="4253475" y="5450484"/>
            <a:ext cx="765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Поддержать идею, следить за тем, какие идею находят наибольший отклик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6DC50A4-FB5C-4969-BA42-848C38588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6" y="4631778"/>
            <a:ext cx="2687724" cy="17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2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09F5-4216-40A8-BF25-AB5C8605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3025C-4C21-48B5-B3D1-BE55C3861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892" y="179511"/>
            <a:ext cx="9144000" cy="497701"/>
          </a:xfrm>
        </p:spPr>
        <p:txBody>
          <a:bodyPr>
            <a:normAutofit/>
          </a:bodyPr>
          <a:lstStyle/>
          <a:p>
            <a:r>
              <a:rPr lang="ru-RU" sz="1600" b="1" dirty="0"/>
              <a:t>Лучший способ найти команду и реализовать свой проект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C053D-765A-4856-ACC6-E2D6830E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79511"/>
            <a:ext cx="2534422" cy="430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77DC44-F64C-47BF-8984-2451AE623A2C}"/>
              </a:ext>
            </a:extLst>
          </p:cNvPr>
          <p:cNvSpPr txBox="1"/>
          <p:nvPr/>
        </p:nvSpPr>
        <p:spPr>
          <a:xfrm>
            <a:off x="4588932" y="768420"/>
            <a:ext cx="301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Технологии</a:t>
            </a:r>
            <a:endParaRPr lang="ru-RU" b="1" dirty="0"/>
          </a:p>
        </p:txBody>
      </p:sp>
      <p:pic>
        <p:nvPicPr>
          <p:cNvPr id="1026" name="Picture 2" descr="GitHub - strapi/strapi: 🚀 Open source Node.js Headless CMS to easily build  customisable APIs">
            <a:extLst>
              <a:ext uri="{FF2B5EF4-FFF2-40B4-BE49-F238E27FC236}">
                <a16:creationId xmlns:a16="http://schemas.microsoft.com/office/drawing/2014/main" id="{E6BCECBD-8B0F-4550-A1F5-3413DBED7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03" y="2514639"/>
            <a:ext cx="41910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— Википедия">
            <a:extLst>
              <a:ext uri="{FF2B5EF4-FFF2-40B4-BE49-F238E27FC236}">
                <a16:creationId xmlns:a16="http://schemas.microsoft.com/office/drawing/2014/main" id="{21E55671-4B92-4692-9883-BD36A0457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582" y="4897437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я выучил React JS с нуля Гайд React JS Guide | by Tin.M | Medium">
            <a:extLst>
              <a:ext uri="{FF2B5EF4-FFF2-40B4-BE49-F238E27FC236}">
                <a16:creationId xmlns:a16="http://schemas.microsoft.com/office/drawing/2014/main" id="{2E8598B9-8522-4B97-9158-7D9BE89FE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807" y="1341835"/>
            <a:ext cx="3897312" cy="194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EF3EFD8-893E-4180-866A-861DA421B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3" y="5152116"/>
            <a:ext cx="2790580" cy="8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otlin Vector Logo - Logowik.com">
            <a:extLst>
              <a:ext uri="{FF2B5EF4-FFF2-40B4-BE49-F238E27FC236}">
                <a16:creationId xmlns:a16="http://schemas.microsoft.com/office/drawing/2014/main" id="{3415E49C-AA3A-4BAD-9949-6292AF5A6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135" y="3509963"/>
            <a:ext cx="3008268" cy="223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Прокси-сервер Magic с Next.js / Vercel">
            <a:extLst>
              <a:ext uri="{FF2B5EF4-FFF2-40B4-BE49-F238E27FC236}">
                <a16:creationId xmlns:a16="http://schemas.microsoft.com/office/drawing/2014/main" id="{EC9D031F-7F29-4938-BF63-28E277BB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452602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09F5-4216-40A8-BF25-AB5C8605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3025C-4C21-48B5-B3D1-BE55C3861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892" y="179511"/>
            <a:ext cx="9144000" cy="497701"/>
          </a:xfrm>
        </p:spPr>
        <p:txBody>
          <a:bodyPr>
            <a:normAutofit/>
          </a:bodyPr>
          <a:lstStyle/>
          <a:p>
            <a:r>
              <a:rPr lang="ru-RU" sz="1600" b="1" dirty="0"/>
              <a:t>Лучший способ найти команду и реализовать свой проект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C053D-765A-4856-ACC6-E2D6830E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79511"/>
            <a:ext cx="2534422" cy="430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77DC44-F64C-47BF-8984-2451AE623A2C}"/>
              </a:ext>
            </a:extLst>
          </p:cNvPr>
          <p:cNvSpPr txBox="1"/>
          <p:nvPr/>
        </p:nvSpPr>
        <p:spPr>
          <a:xfrm>
            <a:off x="4177239" y="768420"/>
            <a:ext cx="301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Конкуренты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6FEF3C-4F08-4395-BE8B-5C40C0CEF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11" y="1988472"/>
            <a:ext cx="7908777" cy="78190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591AE8-2202-4EFB-ABE8-5E0888451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40" y="3421639"/>
            <a:ext cx="2829320" cy="10669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7A95DE-97C3-403F-8A3B-68AE8A01B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12" y="5139850"/>
            <a:ext cx="502037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6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09F5-4216-40A8-BF25-AB5C8605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3025C-4C21-48B5-B3D1-BE55C3861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892" y="179511"/>
            <a:ext cx="9144000" cy="497701"/>
          </a:xfrm>
        </p:spPr>
        <p:txBody>
          <a:bodyPr>
            <a:normAutofit/>
          </a:bodyPr>
          <a:lstStyle/>
          <a:p>
            <a:r>
              <a:rPr lang="ru-RU" sz="1600" b="1" dirty="0"/>
              <a:t>Лучший способ найти команду и реализовать свой проект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C053D-765A-4856-ACC6-E2D6830E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79511"/>
            <a:ext cx="2534422" cy="430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77DC44-F64C-47BF-8984-2451AE623A2C}"/>
              </a:ext>
            </a:extLst>
          </p:cNvPr>
          <p:cNvSpPr txBox="1"/>
          <p:nvPr/>
        </p:nvSpPr>
        <p:spPr>
          <a:xfrm>
            <a:off x="3477153" y="768420"/>
            <a:ext cx="523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Дальнейшее развитие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0D887-4DC6-4AAA-ACE3-4AC02DAB58B7}"/>
              </a:ext>
            </a:extLst>
          </p:cNvPr>
          <p:cNvSpPr txBox="1"/>
          <p:nvPr/>
        </p:nvSpPr>
        <p:spPr>
          <a:xfrm>
            <a:off x="1093389" y="1710775"/>
            <a:ext cx="957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Карта проектов (просмотр на карте географии проектов и участников)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448F7-CDE2-4864-A6DD-58F48B855399}"/>
              </a:ext>
            </a:extLst>
          </p:cNvPr>
          <p:cNvSpPr txBox="1"/>
          <p:nvPr/>
        </p:nvSpPr>
        <p:spPr>
          <a:xfrm>
            <a:off x="1207689" y="2655669"/>
            <a:ext cx="979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Коммерческие проекты и платное участие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4486C-D89C-4D25-B093-D4BC4FC7288F}"/>
              </a:ext>
            </a:extLst>
          </p:cNvPr>
          <p:cNvSpPr txBox="1"/>
          <p:nvPr/>
        </p:nvSpPr>
        <p:spPr>
          <a:xfrm>
            <a:off x="1207689" y="3566504"/>
            <a:ext cx="721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Социальные и официальные проекты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747A8-C3F7-4445-9620-7503631E4CB7}"/>
              </a:ext>
            </a:extLst>
          </p:cNvPr>
          <p:cNvSpPr txBox="1"/>
          <p:nvPr/>
        </p:nvSpPr>
        <p:spPr>
          <a:xfrm>
            <a:off x="1207689" y="4482272"/>
            <a:ext cx="3760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Игровые механики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DEA43-4FD2-4398-BD6E-E483BA841DB5}"/>
              </a:ext>
            </a:extLst>
          </p:cNvPr>
          <p:cNvSpPr txBox="1"/>
          <p:nvPr/>
        </p:nvSpPr>
        <p:spPr>
          <a:xfrm>
            <a:off x="1207689" y="5608637"/>
            <a:ext cx="1187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Больше возможностей для коммуникации и ведения проектов</a:t>
            </a:r>
          </a:p>
        </p:txBody>
      </p:sp>
      <p:pic>
        <p:nvPicPr>
          <p:cNvPr id="13" name="Рисунок 12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3640914F-26CE-4CCF-A3F5-A394A295B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54" y="2620731"/>
            <a:ext cx="3282729" cy="23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48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430</Words>
  <Application>Microsoft Office PowerPoint</Application>
  <PresentationFormat>Широкоэкранный</PresentationFormat>
  <Paragraphs>68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   </vt:lpstr>
      <vt:lpstr>   </vt:lpstr>
      <vt:lpstr> 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Алексей Соловьев</dc:creator>
  <cp:lastModifiedBy>Алексей Соловьев</cp:lastModifiedBy>
  <cp:revision>1</cp:revision>
  <dcterms:created xsi:type="dcterms:W3CDTF">2021-11-28T04:10:40Z</dcterms:created>
  <dcterms:modified xsi:type="dcterms:W3CDTF">2021-11-28T07:36:52Z</dcterms:modified>
</cp:coreProperties>
</file>