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76" r:id="rId3"/>
    <p:sldId id="258" r:id="rId4"/>
    <p:sldId id="279" r:id="rId5"/>
    <p:sldId id="278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mond guevarra" userId="56be0a89e8e63b7c" providerId="LiveId" clId="{E6BA6D1F-4D08-4EBF-AD6D-AE276ED6BFE7}"/>
    <pc:docChg chg="custSel modSld">
      <pc:chgData name="redmond guevarra" userId="56be0a89e8e63b7c" providerId="LiveId" clId="{E6BA6D1F-4D08-4EBF-AD6D-AE276ED6BFE7}" dt="2017-09-17T02:52:00.492" v="56" actId="20577"/>
      <pc:docMkLst>
        <pc:docMk/>
      </pc:docMkLst>
      <pc:sldChg chg="addSp delSp modSp">
        <pc:chgData name="redmond guevarra" userId="56be0a89e8e63b7c" providerId="LiveId" clId="{E6BA6D1F-4D08-4EBF-AD6D-AE276ED6BFE7}" dt="2017-09-17T02:43:33.930" v="42" actId="1076"/>
        <pc:sldMkLst>
          <pc:docMk/>
          <pc:sldMk cId="4157082590" sldId="256"/>
        </pc:sldMkLst>
        <pc:spChg chg="del mod">
          <ac:chgData name="redmond guevarra" userId="56be0a89e8e63b7c" providerId="LiveId" clId="{E6BA6D1F-4D08-4EBF-AD6D-AE276ED6BFE7}" dt="2017-09-17T02:43:23.527" v="41" actId="478"/>
          <ac:spMkLst>
            <pc:docMk/>
            <pc:sldMk cId="4157082590" sldId="256"/>
            <ac:spMk id="2" creationId="{00000000-0000-0000-0000-000000000000}"/>
          </ac:spMkLst>
        </pc:spChg>
        <pc:grpChg chg="add mod">
          <ac:chgData name="redmond guevarra" userId="56be0a89e8e63b7c" providerId="LiveId" clId="{E6BA6D1F-4D08-4EBF-AD6D-AE276ED6BFE7}" dt="2017-09-17T02:43:33.930" v="42" actId="1076"/>
          <ac:grpSpMkLst>
            <pc:docMk/>
            <pc:sldMk cId="4157082590" sldId="256"/>
            <ac:grpSpMk id="4" creationId="{84C9C4C5-79AD-4D06-8332-CB9E9AE66D7F}"/>
          </ac:grpSpMkLst>
        </pc:grpChg>
      </pc:sldChg>
      <pc:sldChg chg="addSp modSp">
        <pc:chgData name="redmond guevarra" userId="56be0a89e8e63b7c" providerId="LiveId" clId="{E6BA6D1F-4D08-4EBF-AD6D-AE276ED6BFE7}" dt="2017-09-17T02:52:00.492" v="56" actId="20577"/>
        <pc:sldMkLst>
          <pc:docMk/>
          <pc:sldMk cId="3047286655" sldId="267"/>
        </pc:sldMkLst>
        <pc:spChg chg="mod">
          <ac:chgData name="redmond guevarra" userId="56be0a89e8e63b7c" providerId="LiveId" clId="{E6BA6D1F-4D08-4EBF-AD6D-AE276ED6BFE7}" dt="2017-09-17T02:52:00.492" v="56" actId="20577"/>
          <ac:spMkLst>
            <pc:docMk/>
            <pc:sldMk cId="3047286655" sldId="267"/>
            <ac:spMk id="2" creationId="{00000000-0000-0000-0000-000000000000}"/>
          </ac:spMkLst>
        </pc:spChg>
        <pc:spChg chg="mod">
          <ac:chgData name="redmond guevarra" userId="56be0a89e8e63b7c" providerId="LiveId" clId="{E6BA6D1F-4D08-4EBF-AD6D-AE276ED6BFE7}" dt="2017-09-17T02:46:34.474" v="43" actId="1076"/>
          <ac:spMkLst>
            <pc:docMk/>
            <pc:sldMk cId="3047286655" sldId="267"/>
            <ac:spMk id="3" creationId="{00000000-0000-0000-0000-000000000000}"/>
          </ac:spMkLst>
        </pc:spChg>
        <pc:spChg chg="add mod">
          <ac:chgData name="redmond guevarra" userId="56be0a89e8e63b7c" providerId="LiveId" clId="{E6BA6D1F-4D08-4EBF-AD6D-AE276ED6BFE7}" dt="2017-09-17T02:40:38.118" v="32" actId="20577"/>
          <ac:spMkLst>
            <pc:docMk/>
            <pc:sldMk cId="3047286655" sldId="267"/>
            <ac:spMk id="6" creationId="{F7BD9F4A-7053-47A0-96D5-72DED79F2895}"/>
          </ac:spMkLst>
        </pc:spChg>
        <pc:grpChg chg="add mod">
          <ac:chgData name="redmond guevarra" userId="56be0a89e8e63b7c" providerId="LiveId" clId="{E6BA6D1F-4D08-4EBF-AD6D-AE276ED6BFE7}" dt="2017-09-17T02:41:23.923" v="37" actId="1076"/>
          <ac:grpSpMkLst>
            <pc:docMk/>
            <pc:sldMk cId="3047286655" sldId="267"/>
            <ac:grpSpMk id="8" creationId="{4E4FA93D-DFE0-491E-92A3-0200451FF32C}"/>
          </ac:grpSpMkLst>
        </pc:grpChg>
        <pc:picChg chg="add mod">
          <ac:chgData name="redmond guevarra" userId="56be0a89e8e63b7c" providerId="LiveId" clId="{E6BA6D1F-4D08-4EBF-AD6D-AE276ED6BFE7}" dt="2017-09-17T02:40:38.118" v="32" actId="20577"/>
          <ac:picMkLst>
            <pc:docMk/>
            <pc:sldMk cId="3047286655" sldId="267"/>
            <ac:picMk id="5" creationId="{5785F5EA-E48C-4375-9C39-DB8E50139B65}"/>
          </ac:picMkLst>
        </pc:picChg>
        <pc:picChg chg="add mod">
          <ac:chgData name="redmond guevarra" userId="56be0a89e8e63b7c" providerId="LiveId" clId="{E6BA6D1F-4D08-4EBF-AD6D-AE276ED6BFE7}" dt="2017-09-17T02:40:38.118" v="32" actId="20577"/>
          <ac:picMkLst>
            <pc:docMk/>
            <pc:sldMk cId="3047286655" sldId="267"/>
            <ac:picMk id="7" creationId="{F9D7CEC1-DEB2-47CE-906E-4C7CDCDBE31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16C25-4512-487F-85AE-CBF35D421226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835232D-0C5D-48CB-8AD0-ED12E532338E}">
      <dgm:prSet phldrT="[Text]"/>
      <dgm:spPr/>
      <dgm:t>
        <a:bodyPr/>
        <a:lstStyle/>
        <a:p>
          <a:r>
            <a:rPr lang="en-AU" dirty="0" smtClean="0"/>
            <a:t>Navigation Bar</a:t>
          </a:r>
          <a:endParaRPr lang="en-AU" dirty="0"/>
        </a:p>
      </dgm:t>
    </dgm:pt>
    <dgm:pt modelId="{8DDB0ECB-1249-4E90-B71A-5BD9D4FFC9C5}" type="parTrans" cxnId="{3FFC813D-4028-43D1-BC26-39C58DD9FB33}">
      <dgm:prSet/>
      <dgm:spPr/>
      <dgm:t>
        <a:bodyPr/>
        <a:lstStyle/>
        <a:p>
          <a:endParaRPr lang="en-AU"/>
        </a:p>
      </dgm:t>
    </dgm:pt>
    <dgm:pt modelId="{473B6B05-89E2-4B92-807A-DBB7222A71E6}" type="sibTrans" cxnId="{3FFC813D-4028-43D1-BC26-39C58DD9FB33}">
      <dgm:prSet/>
      <dgm:spPr/>
      <dgm:t>
        <a:bodyPr/>
        <a:lstStyle/>
        <a:p>
          <a:endParaRPr lang="en-AU"/>
        </a:p>
      </dgm:t>
    </dgm:pt>
    <dgm:pt modelId="{86BA81FD-44EA-4612-B378-A4724F3F4187}">
      <dgm:prSet phldrT="[Text]"/>
      <dgm:spPr/>
      <dgm:t>
        <a:bodyPr/>
        <a:lstStyle/>
        <a:p>
          <a:r>
            <a:rPr lang="en-AU" dirty="0" smtClean="0"/>
            <a:t>View</a:t>
          </a:r>
          <a:endParaRPr lang="en-AU" dirty="0"/>
        </a:p>
      </dgm:t>
    </dgm:pt>
    <dgm:pt modelId="{A29DABA6-0395-47B8-A454-2F01B093E318}" type="parTrans" cxnId="{F412DC66-FB65-4DC1-871E-3866B4B5EF38}">
      <dgm:prSet/>
      <dgm:spPr/>
      <dgm:t>
        <a:bodyPr/>
        <a:lstStyle/>
        <a:p>
          <a:endParaRPr lang="en-AU"/>
        </a:p>
      </dgm:t>
    </dgm:pt>
    <dgm:pt modelId="{27235EA4-FD44-4492-A7D4-0546874265D2}" type="sibTrans" cxnId="{F412DC66-FB65-4DC1-871E-3866B4B5EF38}">
      <dgm:prSet/>
      <dgm:spPr/>
      <dgm:t>
        <a:bodyPr/>
        <a:lstStyle/>
        <a:p>
          <a:endParaRPr lang="en-AU"/>
        </a:p>
      </dgm:t>
    </dgm:pt>
    <dgm:pt modelId="{3E769DAF-CD81-41A9-8405-3FB61DADAC89}">
      <dgm:prSet phldrT="[Text]"/>
      <dgm:spPr/>
      <dgm:t>
        <a:bodyPr/>
        <a:lstStyle/>
        <a:p>
          <a:r>
            <a:rPr lang="en-AU" dirty="0" smtClean="0"/>
            <a:t>Update Database</a:t>
          </a:r>
          <a:endParaRPr lang="en-AU" dirty="0"/>
        </a:p>
      </dgm:t>
    </dgm:pt>
    <dgm:pt modelId="{FB62072F-E022-403A-8BED-57540547B8EA}" type="parTrans" cxnId="{B2400A5F-8DBC-4383-92DC-53111AF95167}">
      <dgm:prSet/>
      <dgm:spPr/>
      <dgm:t>
        <a:bodyPr/>
        <a:lstStyle/>
        <a:p>
          <a:endParaRPr lang="en-AU"/>
        </a:p>
      </dgm:t>
    </dgm:pt>
    <dgm:pt modelId="{59CD2134-19FF-4ADB-94EF-D57A5BC4B700}" type="sibTrans" cxnId="{B2400A5F-8DBC-4383-92DC-53111AF95167}">
      <dgm:prSet/>
      <dgm:spPr/>
      <dgm:t>
        <a:bodyPr/>
        <a:lstStyle/>
        <a:p>
          <a:endParaRPr lang="en-AU"/>
        </a:p>
      </dgm:t>
    </dgm:pt>
    <dgm:pt modelId="{A694F7BC-5440-4125-8CCE-ACC190F178F3}">
      <dgm:prSet phldrT="[Text]"/>
      <dgm:spPr/>
      <dgm:t>
        <a:bodyPr/>
        <a:lstStyle/>
        <a:p>
          <a:r>
            <a:rPr lang="en-AU" dirty="0" smtClean="0"/>
            <a:t>Logsheets</a:t>
          </a:r>
          <a:endParaRPr lang="en-AU" dirty="0"/>
        </a:p>
      </dgm:t>
    </dgm:pt>
    <dgm:pt modelId="{AE0C87F3-B3E4-424B-AD7B-77D7D1F866A8}" type="parTrans" cxnId="{DBF24C28-1F17-41F1-895F-FEC822507EE7}">
      <dgm:prSet/>
      <dgm:spPr/>
      <dgm:t>
        <a:bodyPr/>
        <a:lstStyle/>
        <a:p>
          <a:endParaRPr lang="en-AU"/>
        </a:p>
      </dgm:t>
    </dgm:pt>
    <dgm:pt modelId="{668062DB-17C0-4352-B6CD-29D3487D12B0}" type="sibTrans" cxnId="{DBF24C28-1F17-41F1-895F-FEC822507EE7}">
      <dgm:prSet/>
      <dgm:spPr/>
      <dgm:t>
        <a:bodyPr/>
        <a:lstStyle/>
        <a:p>
          <a:endParaRPr lang="en-AU"/>
        </a:p>
      </dgm:t>
    </dgm:pt>
    <dgm:pt modelId="{B95889CA-FBC8-451D-B921-A0E20304DA20}">
      <dgm:prSet phldrT="[Text]"/>
      <dgm:spPr/>
      <dgm:t>
        <a:bodyPr/>
        <a:lstStyle/>
        <a:p>
          <a:r>
            <a:rPr lang="en-AU" dirty="0" smtClean="0"/>
            <a:t>All</a:t>
          </a:r>
          <a:endParaRPr lang="en-AU" dirty="0"/>
        </a:p>
      </dgm:t>
    </dgm:pt>
    <dgm:pt modelId="{B22321CE-8E65-41EC-88F6-0D0D4D38F76B}" type="parTrans" cxnId="{2BFD1E2D-3987-4D6A-BE00-4FBABC0D6135}">
      <dgm:prSet/>
      <dgm:spPr/>
      <dgm:t>
        <a:bodyPr/>
        <a:lstStyle/>
        <a:p>
          <a:endParaRPr lang="en-AU"/>
        </a:p>
      </dgm:t>
    </dgm:pt>
    <dgm:pt modelId="{E2B3D0E9-286C-48FA-B8AC-38530FA1E4AD}" type="sibTrans" cxnId="{2BFD1E2D-3987-4D6A-BE00-4FBABC0D6135}">
      <dgm:prSet/>
      <dgm:spPr/>
      <dgm:t>
        <a:bodyPr/>
        <a:lstStyle/>
        <a:p>
          <a:endParaRPr lang="en-AU"/>
        </a:p>
      </dgm:t>
    </dgm:pt>
    <dgm:pt modelId="{FAE319D1-1EE7-4DD9-9AAD-E274870D266F}">
      <dgm:prSet phldrT="[Text]"/>
      <dgm:spPr/>
      <dgm:t>
        <a:bodyPr/>
        <a:lstStyle/>
        <a:p>
          <a:r>
            <a:rPr lang="en-AU" dirty="0" smtClean="0"/>
            <a:t>Pre-Analysis</a:t>
          </a:r>
          <a:endParaRPr lang="en-AU" dirty="0"/>
        </a:p>
      </dgm:t>
    </dgm:pt>
    <dgm:pt modelId="{7ED9F903-42FB-4F88-A49F-34C830306B18}" type="parTrans" cxnId="{9994DEE5-FAC4-4AF8-A48F-9C453230524B}">
      <dgm:prSet/>
      <dgm:spPr/>
      <dgm:t>
        <a:bodyPr/>
        <a:lstStyle/>
        <a:p>
          <a:endParaRPr lang="en-AU"/>
        </a:p>
      </dgm:t>
    </dgm:pt>
    <dgm:pt modelId="{24B52456-0726-4EE9-84B7-FF5B7C2CD1DE}" type="sibTrans" cxnId="{9994DEE5-FAC4-4AF8-A48F-9C453230524B}">
      <dgm:prSet/>
      <dgm:spPr/>
      <dgm:t>
        <a:bodyPr/>
        <a:lstStyle/>
        <a:p>
          <a:endParaRPr lang="en-AU"/>
        </a:p>
      </dgm:t>
    </dgm:pt>
    <dgm:pt modelId="{7F4895BA-1FA4-4A86-B526-EA1B6B4469E3}">
      <dgm:prSet phldrT="[Text]"/>
      <dgm:spPr/>
      <dgm:t>
        <a:bodyPr/>
        <a:lstStyle/>
        <a:p>
          <a:r>
            <a:rPr lang="en-AU" dirty="0" smtClean="0"/>
            <a:t>Post-Analysis</a:t>
          </a:r>
          <a:endParaRPr lang="en-AU" dirty="0"/>
        </a:p>
      </dgm:t>
    </dgm:pt>
    <dgm:pt modelId="{9A43AA3B-5538-4CF6-AA5A-94332CEAD7FC}" type="parTrans" cxnId="{00EEC873-BBC0-48B2-987E-E75970B92C6B}">
      <dgm:prSet/>
      <dgm:spPr/>
      <dgm:t>
        <a:bodyPr/>
        <a:lstStyle/>
        <a:p>
          <a:endParaRPr lang="en-AU"/>
        </a:p>
      </dgm:t>
    </dgm:pt>
    <dgm:pt modelId="{C2339C5C-982C-41D2-90A5-880A0472B5D2}" type="sibTrans" cxnId="{00EEC873-BBC0-48B2-987E-E75970B92C6B}">
      <dgm:prSet/>
      <dgm:spPr/>
      <dgm:t>
        <a:bodyPr/>
        <a:lstStyle/>
        <a:p>
          <a:endParaRPr lang="en-AU"/>
        </a:p>
      </dgm:t>
    </dgm:pt>
    <dgm:pt modelId="{3691250E-5CBD-455A-98C4-90CE57AEA6AA}">
      <dgm:prSet phldrT="[Text]"/>
      <dgm:spPr/>
      <dgm:t>
        <a:bodyPr/>
        <a:lstStyle/>
        <a:p>
          <a:r>
            <a:rPr lang="en-AU" dirty="0" smtClean="0"/>
            <a:t>Edit Log</a:t>
          </a:r>
          <a:endParaRPr lang="en-AU" dirty="0"/>
        </a:p>
      </dgm:t>
    </dgm:pt>
    <dgm:pt modelId="{2EA70C7E-C2E8-437D-910D-161A3F2CF613}" type="parTrans" cxnId="{58258025-C265-4407-B72D-824ADAED0E25}">
      <dgm:prSet/>
      <dgm:spPr/>
      <dgm:t>
        <a:bodyPr/>
        <a:lstStyle/>
        <a:p>
          <a:endParaRPr lang="en-AU"/>
        </a:p>
      </dgm:t>
    </dgm:pt>
    <dgm:pt modelId="{C8E0DF39-D587-4460-91F9-824CECC694E5}" type="sibTrans" cxnId="{58258025-C265-4407-B72D-824ADAED0E25}">
      <dgm:prSet/>
      <dgm:spPr/>
      <dgm:t>
        <a:bodyPr/>
        <a:lstStyle/>
        <a:p>
          <a:endParaRPr lang="en-AU"/>
        </a:p>
      </dgm:t>
    </dgm:pt>
    <dgm:pt modelId="{D7C27E7C-CAEA-42B9-907A-FEE82BD09106}">
      <dgm:prSet phldrT="[Text]"/>
      <dgm:spPr/>
      <dgm:t>
        <a:bodyPr/>
        <a:lstStyle/>
        <a:p>
          <a:r>
            <a:rPr lang="en-AU" dirty="0" smtClean="0"/>
            <a:t>Prepare New Filters</a:t>
          </a:r>
        </a:p>
      </dgm:t>
    </dgm:pt>
    <dgm:pt modelId="{BCFE0765-5CD7-4EED-8DB5-362ED78A455F}" type="parTrans" cxnId="{B31E3219-2C24-4A20-9DB1-CA736789AD3B}">
      <dgm:prSet/>
      <dgm:spPr/>
      <dgm:t>
        <a:bodyPr/>
        <a:lstStyle/>
        <a:p>
          <a:endParaRPr lang="en-AU"/>
        </a:p>
      </dgm:t>
    </dgm:pt>
    <dgm:pt modelId="{FC356AB2-14B1-4AC5-86D9-88E4D86FAAE5}" type="sibTrans" cxnId="{B31E3219-2C24-4A20-9DB1-CA736789AD3B}">
      <dgm:prSet/>
      <dgm:spPr/>
      <dgm:t>
        <a:bodyPr/>
        <a:lstStyle/>
        <a:p>
          <a:endParaRPr lang="en-AU"/>
        </a:p>
      </dgm:t>
    </dgm:pt>
    <dgm:pt modelId="{BA65674B-1643-49E8-9DDD-13F02F288CD9}">
      <dgm:prSet phldrT="[Text]"/>
      <dgm:spPr/>
      <dgm:t>
        <a:bodyPr/>
        <a:lstStyle/>
        <a:p>
          <a:r>
            <a:rPr lang="en-AU" dirty="0" smtClean="0"/>
            <a:t>Mark Sent Filters</a:t>
          </a:r>
        </a:p>
      </dgm:t>
    </dgm:pt>
    <dgm:pt modelId="{B8ACB1F1-D4E4-4FD0-9A9A-49E3F353B87A}" type="parTrans" cxnId="{81E01147-D2AC-4552-8E51-0FC1FE52DB33}">
      <dgm:prSet/>
      <dgm:spPr/>
      <dgm:t>
        <a:bodyPr/>
        <a:lstStyle/>
        <a:p>
          <a:endParaRPr lang="en-AU"/>
        </a:p>
      </dgm:t>
    </dgm:pt>
    <dgm:pt modelId="{1F22F478-39A3-47C8-8350-B8FF75AC86E8}" type="sibTrans" cxnId="{81E01147-D2AC-4552-8E51-0FC1FE52DB33}">
      <dgm:prSet/>
      <dgm:spPr/>
      <dgm:t>
        <a:bodyPr/>
        <a:lstStyle/>
        <a:p>
          <a:endParaRPr lang="en-AU"/>
        </a:p>
      </dgm:t>
    </dgm:pt>
    <dgm:pt modelId="{69F15446-C495-4872-940F-ADFA1BB88171}">
      <dgm:prSet phldrT="[Text]"/>
      <dgm:spPr/>
      <dgm:t>
        <a:bodyPr/>
        <a:lstStyle/>
        <a:p>
          <a:r>
            <a:rPr lang="en-AU" dirty="0" smtClean="0"/>
            <a:t>Post-Analysis</a:t>
          </a:r>
        </a:p>
      </dgm:t>
    </dgm:pt>
    <dgm:pt modelId="{37AEC364-9DC6-4B5A-AF57-13973A02EA1F}" type="parTrans" cxnId="{398569B5-A9D7-4C54-BF71-0D10E0CDA45D}">
      <dgm:prSet/>
      <dgm:spPr/>
      <dgm:t>
        <a:bodyPr/>
        <a:lstStyle/>
        <a:p>
          <a:endParaRPr lang="en-AU"/>
        </a:p>
      </dgm:t>
    </dgm:pt>
    <dgm:pt modelId="{B2424300-3AE2-4F79-9DA4-CA857FE239A6}" type="sibTrans" cxnId="{398569B5-A9D7-4C54-BF71-0D10E0CDA45D}">
      <dgm:prSet/>
      <dgm:spPr/>
      <dgm:t>
        <a:bodyPr/>
        <a:lstStyle/>
        <a:p>
          <a:endParaRPr lang="en-AU"/>
        </a:p>
      </dgm:t>
    </dgm:pt>
    <dgm:pt modelId="{1D4B46CF-2B0B-4A09-A9A2-9E4A44875DC2}">
      <dgm:prSet phldrT="[Text]"/>
      <dgm:spPr/>
      <dgm:t>
        <a:bodyPr/>
        <a:lstStyle/>
        <a:p>
          <a:r>
            <a:rPr lang="en-AU" dirty="0" smtClean="0"/>
            <a:t>View Existing Logsheets</a:t>
          </a:r>
          <a:endParaRPr lang="en-AU" dirty="0"/>
        </a:p>
      </dgm:t>
    </dgm:pt>
    <dgm:pt modelId="{5B329D0C-8C6A-4F54-8B64-BF2BEFB86EDB}" type="parTrans" cxnId="{4A416B28-4BB7-4B35-BEB7-B2B18D81A4A7}">
      <dgm:prSet/>
      <dgm:spPr/>
      <dgm:t>
        <a:bodyPr/>
        <a:lstStyle/>
        <a:p>
          <a:endParaRPr lang="en-AU"/>
        </a:p>
      </dgm:t>
    </dgm:pt>
    <dgm:pt modelId="{BB994653-CDE5-4410-A2FE-30CECDF221AF}" type="sibTrans" cxnId="{4A416B28-4BB7-4B35-BEB7-B2B18D81A4A7}">
      <dgm:prSet/>
      <dgm:spPr/>
      <dgm:t>
        <a:bodyPr/>
        <a:lstStyle/>
        <a:p>
          <a:endParaRPr lang="en-AU"/>
        </a:p>
      </dgm:t>
    </dgm:pt>
    <dgm:pt modelId="{7BD77D3D-23AA-43E0-A568-9F71C7D8656E}">
      <dgm:prSet phldrT="[Text]"/>
      <dgm:spPr/>
      <dgm:t>
        <a:bodyPr/>
        <a:lstStyle/>
        <a:p>
          <a:r>
            <a:rPr lang="en-AU" dirty="0" smtClean="0"/>
            <a:t>Edit Returned Logsheets</a:t>
          </a:r>
          <a:endParaRPr lang="en-AU" dirty="0"/>
        </a:p>
      </dgm:t>
    </dgm:pt>
    <dgm:pt modelId="{15797440-89DA-42C0-A0BD-A5EAC9810B64}" type="parTrans" cxnId="{A5654358-B91A-4298-B768-8B71118C5ADB}">
      <dgm:prSet/>
      <dgm:spPr/>
      <dgm:t>
        <a:bodyPr/>
        <a:lstStyle/>
        <a:p>
          <a:endParaRPr lang="en-AU"/>
        </a:p>
      </dgm:t>
    </dgm:pt>
    <dgm:pt modelId="{024A28FD-CF96-4ECD-AC8A-F6CEDB971BD1}" type="sibTrans" cxnId="{A5654358-B91A-4298-B768-8B71118C5ADB}">
      <dgm:prSet/>
      <dgm:spPr/>
      <dgm:t>
        <a:bodyPr/>
        <a:lstStyle/>
        <a:p>
          <a:endParaRPr lang="en-AU"/>
        </a:p>
      </dgm:t>
    </dgm:pt>
    <dgm:pt modelId="{C3C254D7-499F-4777-A19D-72D0A3A948CB}">
      <dgm:prSet phldrT="[Text]"/>
      <dgm:spPr/>
      <dgm:t>
        <a:bodyPr/>
        <a:lstStyle/>
        <a:p>
          <a:r>
            <a:rPr lang="en-AU" dirty="0" smtClean="0"/>
            <a:t>Generate New Logsheets</a:t>
          </a:r>
          <a:endParaRPr lang="en-AU" dirty="0"/>
        </a:p>
      </dgm:t>
    </dgm:pt>
    <dgm:pt modelId="{C7758915-7F18-4A61-B7E0-6928D5DAB7BA}" type="parTrans" cxnId="{3726D2D2-3799-4BBC-BE4A-D76B7FFB0457}">
      <dgm:prSet/>
      <dgm:spPr/>
      <dgm:t>
        <a:bodyPr/>
        <a:lstStyle/>
        <a:p>
          <a:endParaRPr lang="en-AU"/>
        </a:p>
      </dgm:t>
    </dgm:pt>
    <dgm:pt modelId="{34314298-B797-4EF6-A162-91BA3578EBE9}" type="sibTrans" cxnId="{3726D2D2-3799-4BBC-BE4A-D76B7FFB0457}">
      <dgm:prSet/>
      <dgm:spPr/>
      <dgm:t>
        <a:bodyPr/>
        <a:lstStyle/>
        <a:p>
          <a:endParaRPr lang="en-AU"/>
        </a:p>
      </dgm:t>
    </dgm:pt>
    <dgm:pt modelId="{8727438C-04BB-4709-98E2-512C2199DD3B}" type="pres">
      <dgm:prSet presAssocID="{F9A16C25-4512-487F-85AE-CBF35D4212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654F5C9-4C04-41C5-9DFC-ABB2376A5C78}" type="pres">
      <dgm:prSet presAssocID="{F9A16C25-4512-487F-85AE-CBF35D421226}" presName="hierFlow" presStyleCnt="0"/>
      <dgm:spPr/>
    </dgm:pt>
    <dgm:pt modelId="{81332E29-CAE1-45F1-9A4C-B506FD0C279F}" type="pres">
      <dgm:prSet presAssocID="{F9A16C25-4512-487F-85AE-CBF35D4212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CD0C-6799-475D-AF12-8FB5E3252224}" type="pres">
      <dgm:prSet presAssocID="{6835232D-0C5D-48CB-8AD0-ED12E532338E}" presName="Name14" presStyleCnt="0"/>
      <dgm:spPr/>
    </dgm:pt>
    <dgm:pt modelId="{EF6D7C83-5AC9-4359-A59A-EC0CACE6975D}" type="pres">
      <dgm:prSet presAssocID="{6835232D-0C5D-48CB-8AD0-ED12E532338E}" presName="level1Shape" presStyleLbl="node0" presStyleIdx="0" presStyleCnt="1" custScaleX="16432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BC2C610-64D2-471C-8009-C97F124832D0}" type="pres">
      <dgm:prSet presAssocID="{6835232D-0C5D-48CB-8AD0-ED12E532338E}" presName="hierChild2" presStyleCnt="0"/>
      <dgm:spPr/>
    </dgm:pt>
    <dgm:pt modelId="{F640FBD0-94F9-4083-929B-9DA703E96EBF}" type="pres">
      <dgm:prSet presAssocID="{A29DABA6-0395-47B8-A454-2F01B093E318}" presName="Name19" presStyleLbl="parChTrans1D2" presStyleIdx="0" presStyleCnt="3"/>
      <dgm:spPr/>
      <dgm:t>
        <a:bodyPr/>
        <a:lstStyle/>
        <a:p>
          <a:endParaRPr lang="en-AU"/>
        </a:p>
      </dgm:t>
    </dgm:pt>
    <dgm:pt modelId="{0FA73D03-340B-42F3-836D-E183F5F8C47F}" type="pres">
      <dgm:prSet presAssocID="{86BA81FD-44EA-4612-B378-A4724F3F4187}" presName="Name21" presStyleCnt="0"/>
      <dgm:spPr/>
    </dgm:pt>
    <dgm:pt modelId="{385F7510-749F-47E8-900A-B8DA6824C91A}" type="pres">
      <dgm:prSet presAssocID="{86BA81FD-44EA-4612-B378-A4724F3F4187}" presName="level2Shape" presStyleLbl="node2" presStyleIdx="0" presStyleCnt="3"/>
      <dgm:spPr/>
      <dgm:t>
        <a:bodyPr/>
        <a:lstStyle/>
        <a:p>
          <a:endParaRPr lang="en-AU"/>
        </a:p>
      </dgm:t>
    </dgm:pt>
    <dgm:pt modelId="{921D6646-C9CC-4AC0-B328-9A5F929EE2E0}" type="pres">
      <dgm:prSet presAssocID="{86BA81FD-44EA-4612-B378-A4724F3F4187}" presName="hierChild3" presStyleCnt="0"/>
      <dgm:spPr/>
    </dgm:pt>
    <dgm:pt modelId="{2D947F0B-1891-4724-B192-C7D5FE0AA7DC}" type="pres">
      <dgm:prSet presAssocID="{B22321CE-8E65-41EC-88F6-0D0D4D38F76B}" presName="Name19" presStyleLbl="parChTrans1D3" presStyleIdx="0" presStyleCnt="10"/>
      <dgm:spPr/>
      <dgm:t>
        <a:bodyPr/>
        <a:lstStyle/>
        <a:p>
          <a:endParaRPr lang="en-AU"/>
        </a:p>
      </dgm:t>
    </dgm:pt>
    <dgm:pt modelId="{28332D89-F13C-4E19-B95E-3EFBF433945E}" type="pres">
      <dgm:prSet presAssocID="{B95889CA-FBC8-451D-B921-A0E20304DA20}" presName="Name21" presStyleCnt="0"/>
      <dgm:spPr/>
    </dgm:pt>
    <dgm:pt modelId="{E6CFA968-6E60-4674-81F5-0A84820142CC}" type="pres">
      <dgm:prSet presAssocID="{B95889CA-FBC8-451D-B921-A0E20304DA20}" presName="level2Shape" presStyleLbl="node3" presStyleIdx="0" presStyleCnt="10"/>
      <dgm:spPr/>
      <dgm:t>
        <a:bodyPr/>
        <a:lstStyle/>
        <a:p>
          <a:endParaRPr lang="en-AU"/>
        </a:p>
      </dgm:t>
    </dgm:pt>
    <dgm:pt modelId="{A4C02917-3A44-412B-9988-26999730C4DE}" type="pres">
      <dgm:prSet presAssocID="{B95889CA-FBC8-451D-B921-A0E20304DA20}" presName="hierChild3" presStyleCnt="0"/>
      <dgm:spPr/>
    </dgm:pt>
    <dgm:pt modelId="{34963C2C-5186-46E5-8DEB-EAE755030AF8}" type="pres">
      <dgm:prSet presAssocID="{7ED9F903-42FB-4F88-A49F-34C830306B18}" presName="Name19" presStyleLbl="parChTrans1D3" presStyleIdx="1" presStyleCnt="10"/>
      <dgm:spPr/>
      <dgm:t>
        <a:bodyPr/>
        <a:lstStyle/>
        <a:p>
          <a:endParaRPr lang="en-AU"/>
        </a:p>
      </dgm:t>
    </dgm:pt>
    <dgm:pt modelId="{DBCD1A52-FEE8-475A-AFCD-40235E2B7BBA}" type="pres">
      <dgm:prSet presAssocID="{FAE319D1-1EE7-4DD9-9AAD-E274870D266F}" presName="Name21" presStyleCnt="0"/>
      <dgm:spPr/>
    </dgm:pt>
    <dgm:pt modelId="{AEEF8568-5C48-43FC-A644-201390D59E8B}" type="pres">
      <dgm:prSet presAssocID="{FAE319D1-1EE7-4DD9-9AAD-E274870D266F}" presName="level2Shape" presStyleLbl="node3" presStyleIdx="1" presStyleCnt="10"/>
      <dgm:spPr/>
      <dgm:t>
        <a:bodyPr/>
        <a:lstStyle/>
        <a:p>
          <a:endParaRPr lang="en-AU"/>
        </a:p>
      </dgm:t>
    </dgm:pt>
    <dgm:pt modelId="{B60CBF88-8C37-4DDF-A4A5-9D1A5C7AE7F5}" type="pres">
      <dgm:prSet presAssocID="{FAE319D1-1EE7-4DD9-9AAD-E274870D266F}" presName="hierChild3" presStyleCnt="0"/>
      <dgm:spPr/>
    </dgm:pt>
    <dgm:pt modelId="{1DCDF083-DED6-4509-AF84-483C28F8FD28}" type="pres">
      <dgm:prSet presAssocID="{9A43AA3B-5538-4CF6-AA5A-94332CEAD7FC}" presName="Name19" presStyleLbl="parChTrans1D3" presStyleIdx="2" presStyleCnt="10"/>
      <dgm:spPr/>
      <dgm:t>
        <a:bodyPr/>
        <a:lstStyle/>
        <a:p>
          <a:endParaRPr lang="en-AU"/>
        </a:p>
      </dgm:t>
    </dgm:pt>
    <dgm:pt modelId="{B0BCF8C9-8CF0-449E-AF97-2514273B5C51}" type="pres">
      <dgm:prSet presAssocID="{7F4895BA-1FA4-4A86-B526-EA1B6B4469E3}" presName="Name21" presStyleCnt="0"/>
      <dgm:spPr/>
    </dgm:pt>
    <dgm:pt modelId="{A3F092BD-4CCA-46B7-8BF6-D9B2A9B7271B}" type="pres">
      <dgm:prSet presAssocID="{7F4895BA-1FA4-4A86-B526-EA1B6B4469E3}" presName="level2Shape" presStyleLbl="node3" presStyleIdx="2" presStyleCnt="10"/>
      <dgm:spPr/>
      <dgm:t>
        <a:bodyPr/>
        <a:lstStyle/>
        <a:p>
          <a:endParaRPr lang="en-AU"/>
        </a:p>
      </dgm:t>
    </dgm:pt>
    <dgm:pt modelId="{C06DB4AC-06FD-45DD-8620-1BD4473C77D3}" type="pres">
      <dgm:prSet presAssocID="{7F4895BA-1FA4-4A86-B526-EA1B6B4469E3}" presName="hierChild3" presStyleCnt="0"/>
      <dgm:spPr/>
    </dgm:pt>
    <dgm:pt modelId="{2BD5AAEC-635F-4048-A5A1-67BD2192A7E3}" type="pres">
      <dgm:prSet presAssocID="{2EA70C7E-C2E8-437D-910D-161A3F2CF613}" presName="Name19" presStyleLbl="parChTrans1D3" presStyleIdx="3" presStyleCnt="10"/>
      <dgm:spPr/>
      <dgm:t>
        <a:bodyPr/>
        <a:lstStyle/>
        <a:p>
          <a:endParaRPr lang="en-AU"/>
        </a:p>
      </dgm:t>
    </dgm:pt>
    <dgm:pt modelId="{38130C30-FFE5-4F6C-864E-100A552C2B81}" type="pres">
      <dgm:prSet presAssocID="{3691250E-5CBD-455A-98C4-90CE57AEA6AA}" presName="Name21" presStyleCnt="0"/>
      <dgm:spPr/>
    </dgm:pt>
    <dgm:pt modelId="{D34542EB-872C-4A21-9AFA-D77A57E4F1A1}" type="pres">
      <dgm:prSet presAssocID="{3691250E-5CBD-455A-98C4-90CE57AEA6AA}" presName="level2Shape" presStyleLbl="node3" presStyleIdx="3" presStyleCnt="10"/>
      <dgm:spPr/>
      <dgm:t>
        <a:bodyPr/>
        <a:lstStyle/>
        <a:p>
          <a:endParaRPr lang="en-AU"/>
        </a:p>
      </dgm:t>
    </dgm:pt>
    <dgm:pt modelId="{07A6BB23-57FF-411C-A06A-7B703563DB4A}" type="pres">
      <dgm:prSet presAssocID="{3691250E-5CBD-455A-98C4-90CE57AEA6AA}" presName="hierChild3" presStyleCnt="0"/>
      <dgm:spPr/>
    </dgm:pt>
    <dgm:pt modelId="{E5FE9DDB-EACA-4259-BDA8-80015DD954E2}" type="pres">
      <dgm:prSet presAssocID="{FB62072F-E022-403A-8BED-57540547B8EA}" presName="Name19" presStyleLbl="parChTrans1D2" presStyleIdx="1" presStyleCnt="3"/>
      <dgm:spPr/>
      <dgm:t>
        <a:bodyPr/>
        <a:lstStyle/>
        <a:p>
          <a:endParaRPr lang="en-AU"/>
        </a:p>
      </dgm:t>
    </dgm:pt>
    <dgm:pt modelId="{6F016126-A137-4091-8878-48D81263E333}" type="pres">
      <dgm:prSet presAssocID="{3E769DAF-CD81-41A9-8405-3FB61DADAC89}" presName="Name21" presStyleCnt="0"/>
      <dgm:spPr/>
    </dgm:pt>
    <dgm:pt modelId="{37AD310A-E742-4E15-A52A-5D4F48AB72F4}" type="pres">
      <dgm:prSet presAssocID="{3E769DAF-CD81-41A9-8405-3FB61DADAC89}" presName="level2Shape" presStyleLbl="node2" presStyleIdx="1" presStyleCnt="3"/>
      <dgm:spPr/>
      <dgm:t>
        <a:bodyPr/>
        <a:lstStyle/>
        <a:p>
          <a:endParaRPr lang="en-AU"/>
        </a:p>
      </dgm:t>
    </dgm:pt>
    <dgm:pt modelId="{F8D9EED0-0E78-4587-BEA2-9D5D633E57B8}" type="pres">
      <dgm:prSet presAssocID="{3E769DAF-CD81-41A9-8405-3FB61DADAC89}" presName="hierChild3" presStyleCnt="0"/>
      <dgm:spPr/>
    </dgm:pt>
    <dgm:pt modelId="{49A32230-81FD-4587-A75E-A9D4C6886196}" type="pres">
      <dgm:prSet presAssocID="{BCFE0765-5CD7-4EED-8DB5-362ED78A455F}" presName="Name19" presStyleLbl="parChTrans1D3" presStyleIdx="4" presStyleCnt="10"/>
      <dgm:spPr/>
      <dgm:t>
        <a:bodyPr/>
        <a:lstStyle/>
        <a:p>
          <a:endParaRPr lang="en-AU"/>
        </a:p>
      </dgm:t>
    </dgm:pt>
    <dgm:pt modelId="{8F00CD1A-4259-4DD4-8D34-F6A008CB6A45}" type="pres">
      <dgm:prSet presAssocID="{D7C27E7C-CAEA-42B9-907A-FEE82BD09106}" presName="Name21" presStyleCnt="0"/>
      <dgm:spPr/>
    </dgm:pt>
    <dgm:pt modelId="{94DECA0A-957E-4AE7-9BE7-966C84D8221E}" type="pres">
      <dgm:prSet presAssocID="{D7C27E7C-CAEA-42B9-907A-FEE82BD09106}" presName="level2Shape" presStyleLbl="node3" presStyleIdx="4" presStyleCnt="10"/>
      <dgm:spPr/>
      <dgm:t>
        <a:bodyPr/>
        <a:lstStyle/>
        <a:p>
          <a:endParaRPr lang="en-AU"/>
        </a:p>
      </dgm:t>
    </dgm:pt>
    <dgm:pt modelId="{A63B97BD-AF4B-4C3B-BCB4-5E7CEC056E05}" type="pres">
      <dgm:prSet presAssocID="{D7C27E7C-CAEA-42B9-907A-FEE82BD09106}" presName="hierChild3" presStyleCnt="0"/>
      <dgm:spPr/>
    </dgm:pt>
    <dgm:pt modelId="{1BC0ADDD-5712-4390-B5A5-ACFA8A993858}" type="pres">
      <dgm:prSet presAssocID="{B8ACB1F1-D4E4-4FD0-9A9A-49E3F353B87A}" presName="Name19" presStyleLbl="parChTrans1D3" presStyleIdx="5" presStyleCnt="10"/>
      <dgm:spPr/>
      <dgm:t>
        <a:bodyPr/>
        <a:lstStyle/>
        <a:p>
          <a:endParaRPr lang="en-AU"/>
        </a:p>
      </dgm:t>
    </dgm:pt>
    <dgm:pt modelId="{6F980BEB-0A0A-4B72-B4E4-20547299E599}" type="pres">
      <dgm:prSet presAssocID="{BA65674B-1643-49E8-9DDD-13F02F288CD9}" presName="Name21" presStyleCnt="0"/>
      <dgm:spPr/>
    </dgm:pt>
    <dgm:pt modelId="{0A5FF333-841E-4833-BC9D-A3689BE11F9D}" type="pres">
      <dgm:prSet presAssocID="{BA65674B-1643-49E8-9DDD-13F02F288CD9}" presName="level2Shape" presStyleLbl="node3" presStyleIdx="5" presStyleCnt="10"/>
      <dgm:spPr/>
      <dgm:t>
        <a:bodyPr/>
        <a:lstStyle/>
        <a:p>
          <a:endParaRPr lang="en-AU"/>
        </a:p>
      </dgm:t>
    </dgm:pt>
    <dgm:pt modelId="{489AFD44-097E-42CE-86A9-43BE8D9F6BC1}" type="pres">
      <dgm:prSet presAssocID="{BA65674B-1643-49E8-9DDD-13F02F288CD9}" presName="hierChild3" presStyleCnt="0"/>
      <dgm:spPr/>
    </dgm:pt>
    <dgm:pt modelId="{41BC74B6-AB9F-4D38-9548-9CB6F79A9E20}" type="pres">
      <dgm:prSet presAssocID="{37AEC364-9DC6-4B5A-AF57-13973A02EA1F}" presName="Name19" presStyleLbl="parChTrans1D3" presStyleIdx="6" presStyleCnt="10"/>
      <dgm:spPr/>
      <dgm:t>
        <a:bodyPr/>
        <a:lstStyle/>
        <a:p>
          <a:endParaRPr lang="en-AU"/>
        </a:p>
      </dgm:t>
    </dgm:pt>
    <dgm:pt modelId="{024B6799-0D80-40A3-9E53-8D717F0569FF}" type="pres">
      <dgm:prSet presAssocID="{69F15446-C495-4872-940F-ADFA1BB88171}" presName="Name21" presStyleCnt="0"/>
      <dgm:spPr/>
    </dgm:pt>
    <dgm:pt modelId="{C8071AD5-4427-4F3A-A634-7D6A897F66DB}" type="pres">
      <dgm:prSet presAssocID="{69F15446-C495-4872-940F-ADFA1BB88171}" presName="level2Shape" presStyleLbl="node3" presStyleIdx="6" presStyleCnt="10"/>
      <dgm:spPr/>
      <dgm:t>
        <a:bodyPr/>
        <a:lstStyle/>
        <a:p>
          <a:endParaRPr lang="en-AU"/>
        </a:p>
      </dgm:t>
    </dgm:pt>
    <dgm:pt modelId="{7B78DEFF-6E0E-4A7E-B674-098800512438}" type="pres">
      <dgm:prSet presAssocID="{69F15446-C495-4872-940F-ADFA1BB88171}" presName="hierChild3" presStyleCnt="0"/>
      <dgm:spPr/>
    </dgm:pt>
    <dgm:pt modelId="{420F4A12-9D31-4703-AFB0-7364A221215F}" type="pres">
      <dgm:prSet presAssocID="{AE0C87F3-B3E4-424B-AD7B-77D7D1F866A8}" presName="Name19" presStyleLbl="parChTrans1D2" presStyleIdx="2" presStyleCnt="3"/>
      <dgm:spPr/>
      <dgm:t>
        <a:bodyPr/>
        <a:lstStyle/>
        <a:p>
          <a:endParaRPr lang="en-AU"/>
        </a:p>
      </dgm:t>
    </dgm:pt>
    <dgm:pt modelId="{CD8BCF72-99F1-48B2-A798-BD6A7186F085}" type="pres">
      <dgm:prSet presAssocID="{A694F7BC-5440-4125-8CCE-ACC190F178F3}" presName="Name21" presStyleCnt="0"/>
      <dgm:spPr/>
    </dgm:pt>
    <dgm:pt modelId="{4B01CC23-6B77-4579-A209-0E30058C7B8A}" type="pres">
      <dgm:prSet presAssocID="{A694F7BC-5440-4125-8CCE-ACC190F178F3}" presName="level2Shape" presStyleLbl="node2" presStyleIdx="2" presStyleCnt="3"/>
      <dgm:spPr/>
      <dgm:t>
        <a:bodyPr/>
        <a:lstStyle/>
        <a:p>
          <a:endParaRPr lang="en-AU"/>
        </a:p>
      </dgm:t>
    </dgm:pt>
    <dgm:pt modelId="{49DA7C0A-2BE4-4E99-893D-34B63D8319C8}" type="pres">
      <dgm:prSet presAssocID="{A694F7BC-5440-4125-8CCE-ACC190F178F3}" presName="hierChild3" presStyleCnt="0"/>
      <dgm:spPr/>
    </dgm:pt>
    <dgm:pt modelId="{40414D20-6B4D-4011-ACD8-E1C184B76B92}" type="pres">
      <dgm:prSet presAssocID="{5B329D0C-8C6A-4F54-8B64-BF2BEFB86EDB}" presName="Name19" presStyleLbl="parChTrans1D3" presStyleIdx="7" presStyleCnt="10"/>
      <dgm:spPr/>
      <dgm:t>
        <a:bodyPr/>
        <a:lstStyle/>
        <a:p>
          <a:endParaRPr lang="en-AU"/>
        </a:p>
      </dgm:t>
    </dgm:pt>
    <dgm:pt modelId="{CF52F542-4A2B-4866-BEF3-62EBC5A86FA0}" type="pres">
      <dgm:prSet presAssocID="{1D4B46CF-2B0B-4A09-A9A2-9E4A44875DC2}" presName="Name21" presStyleCnt="0"/>
      <dgm:spPr/>
    </dgm:pt>
    <dgm:pt modelId="{20E80BF2-6776-40FD-8EC2-9961597ADFBC}" type="pres">
      <dgm:prSet presAssocID="{1D4B46CF-2B0B-4A09-A9A2-9E4A44875DC2}" presName="level2Shape" presStyleLbl="node3" presStyleIdx="7" presStyleCnt="10"/>
      <dgm:spPr/>
      <dgm:t>
        <a:bodyPr/>
        <a:lstStyle/>
        <a:p>
          <a:endParaRPr lang="en-AU"/>
        </a:p>
      </dgm:t>
    </dgm:pt>
    <dgm:pt modelId="{BCC27079-3508-48BF-AB73-E717010EF559}" type="pres">
      <dgm:prSet presAssocID="{1D4B46CF-2B0B-4A09-A9A2-9E4A44875DC2}" presName="hierChild3" presStyleCnt="0"/>
      <dgm:spPr/>
    </dgm:pt>
    <dgm:pt modelId="{9E1C2993-783C-418A-9B19-DD393BE84DCE}" type="pres">
      <dgm:prSet presAssocID="{C7758915-7F18-4A61-B7E0-6928D5DAB7BA}" presName="Name19" presStyleLbl="parChTrans1D3" presStyleIdx="8" presStyleCnt="10"/>
      <dgm:spPr/>
      <dgm:t>
        <a:bodyPr/>
        <a:lstStyle/>
        <a:p>
          <a:endParaRPr lang="en-AU"/>
        </a:p>
      </dgm:t>
    </dgm:pt>
    <dgm:pt modelId="{81079940-C30B-461D-A327-1D76585F916C}" type="pres">
      <dgm:prSet presAssocID="{C3C254D7-499F-4777-A19D-72D0A3A948CB}" presName="Name21" presStyleCnt="0"/>
      <dgm:spPr/>
    </dgm:pt>
    <dgm:pt modelId="{2D1F7C8C-44E7-4B52-AB25-928A83AB4D8D}" type="pres">
      <dgm:prSet presAssocID="{C3C254D7-499F-4777-A19D-72D0A3A948CB}" presName="level2Shape" presStyleLbl="node3" presStyleIdx="8" presStyleCnt="10"/>
      <dgm:spPr/>
      <dgm:t>
        <a:bodyPr/>
        <a:lstStyle/>
        <a:p>
          <a:endParaRPr lang="en-AU"/>
        </a:p>
      </dgm:t>
    </dgm:pt>
    <dgm:pt modelId="{6B73D530-6FCB-45A6-B7E6-6B9092BF0BBF}" type="pres">
      <dgm:prSet presAssocID="{C3C254D7-499F-4777-A19D-72D0A3A948CB}" presName="hierChild3" presStyleCnt="0"/>
      <dgm:spPr/>
    </dgm:pt>
    <dgm:pt modelId="{85420BF7-99F6-4E2B-87DD-5E3D39CEE965}" type="pres">
      <dgm:prSet presAssocID="{15797440-89DA-42C0-A0BD-A5EAC9810B64}" presName="Name19" presStyleLbl="parChTrans1D3" presStyleIdx="9" presStyleCnt="10"/>
      <dgm:spPr/>
      <dgm:t>
        <a:bodyPr/>
        <a:lstStyle/>
        <a:p>
          <a:endParaRPr lang="en-AU"/>
        </a:p>
      </dgm:t>
    </dgm:pt>
    <dgm:pt modelId="{00771033-02B5-43CC-8352-6A980FE9D73A}" type="pres">
      <dgm:prSet presAssocID="{7BD77D3D-23AA-43E0-A568-9F71C7D8656E}" presName="Name21" presStyleCnt="0"/>
      <dgm:spPr/>
    </dgm:pt>
    <dgm:pt modelId="{A4B23155-F835-4E36-B39B-13C94E82F8C8}" type="pres">
      <dgm:prSet presAssocID="{7BD77D3D-23AA-43E0-A568-9F71C7D8656E}" presName="level2Shape" presStyleLbl="node3" presStyleIdx="9" presStyleCnt="10"/>
      <dgm:spPr/>
      <dgm:t>
        <a:bodyPr/>
        <a:lstStyle/>
        <a:p>
          <a:endParaRPr lang="en-AU"/>
        </a:p>
      </dgm:t>
    </dgm:pt>
    <dgm:pt modelId="{E70D5943-5E9F-4B85-A699-D1EDBED0C22A}" type="pres">
      <dgm:prSet presAssocID="{7BD77D3D-23AA-43E0-A568-9F71C7D8656E}" presName="hierChild3" presStyleCnt="0"/>
      <dgm:spPr/>
    </dgm:pt>
    <dgm:pt modelId="{5E749948-3F94-4416-B1B6-E58041D04272}" type="pres">
      <dgm:prSet presAssocID="{F9A16C25-4512-487F-85AE-CBF35D421226}" presName="bgShapesFlow" presStyleCnt="0"/>
      <dgm:spPr/>
    </dgm:pt>
  </dgm:ptLst>
  <dgm:cxnLst>
    <dgm:cxn modelId="{3FFC813D-4028-43D1-BC26-39C58DD9FB33}" srcId="{F9A16C25-4512-487F-85AE-CBF35D421226}" destId="{6835232D-0C5D-48CB-8AD0-ED12E532338E}" srcOrd="0" destOrd="0" parTransId="{8DDB0ECB-1249-4E90-B71A-5BD9D4FFC9C5}" sibTransId="{473B6B05-89E2-4B92-807A-DBB7222A71E6}"/>
    <dgm:cxn modelId="{1C2BAEED-9A51-4D58-AA22-C61284305436}" type="presOf" srcId="{6835232D-0C5D-48CB-8AD0-ED12E532338E}" destId="{EF6D7C83-5AC9-4359-A59A-EC0CACE6975D}" srcOrd="0" destOrd="0" presId="urn:microsoft.com/office/officeart/2005/8/layout/hierarchy6"/>
    <dgm:cxn modelId="{58258025-C265-4407-B72D-824ADAED0E25}" srcId="{86BA81FD-44EA-4612-B378-A4724F3F4187}" destId="{3691250E-5CBD-455A-98C4-90CE57AEA6AA}" srcOrd="3" destOrd="0" parTransId="{2EA70C7E-C2E8-437D-910D-161A3F2CF613}" sibTransId="{C8E0DF39-D587-4460-91F9-824CECC694E5}"/>
    <dgm:cxn modelId="{FE898D9F-0CB2-47F6-99C3-F0D20F634FC1}" type="presOf" srcId="{C7758915-7F18-4A61-B7E0-6928D5DAB7BA}" destId="{9E1C2993-783C-418A-9B19-DD393BE84DCE}" srcOrd="0" destOrd="0" presId="urn:microsoft.com/office/officeart/2005/8/layout/hierarchy6"/>
    <dgm:cxn modelId="{2F5650A1-16B3-44FA-A3A2-C6BED6AFB3AB}" type="presOf" srcId="{D7C27E7C-CAEA-42B9-907A-FEE82BD09106}" destId="{94DECA0A-957E-4AE7-9BE7-966C84D8221E}" srcOrd="0" destOrd="0" presId="urn:microsoft.com/office/officeart/2005/8/layout/hierarchy6"/>
    <dgm:cxn modelId="{CD5C2647-4E71-4E3F-9ADF-8778D86163F7}" type="presOf" srcId="{FAE319D1-1EE7-4DD9-9AAD-E274870D266F}" destId="{AEEF8568-5C48-43FC-A644-201390D59E8B}" srcOrd="0" destOrd="0" presId="urn:microsoft.com/office/officeart/2005/8/layout/hierarchy6"/>
    <dgm:cxn modelId="{F412DC66-FB65-4DC1-871E-3866B4B5EF38}" srcId="{6835232D-0C5D-48CB-8AD0-ED12E532338E}" destId="{86BA81FD-44EA-4612-B378-A4724F3F4187}" srcOrd="0" destOrd="0" parTransId="{A29DABA6-0395-47B8-A454-2F01B093E318}" sibTransId="{27235EA4-FD44-4492-A7D4-0546874265D2}"/>
    <dgm:cxn modelId="{398569B5-A9D7-4C54-BF71-0D10E0CDA45D}" srcId="{3E769DAF-CD81-41A9-8405-3FB61DADAC89}" destId="{69F15446-C495-4872-940F-ADFA1BB88171}" srcOrd="2" destOrd="0" parTransId="{37AEC364-9DC6-4B5A-AF57-13973A02EA1F}" sibTransId="{B2424300-3AE2-4F79-9DA4-CA857FE239A6}"/>
    <dgm:cxn modelId="{B31E3219-2C24-4A20-9DB1-CA736789AD3B}" srcId="{3E769DAF-CD81-41A9-8405-3FB61DADAC89}" destId="{D7C27E7C-CAEA-42B9-907A-FEE82BD09106}" srcOrd="0" destOrd="0" parTransId="{BCFE0765-5CD7-4EED-8DB5-362ED78A455F}" sibTransId="{FC356AB2-14B1-4AC5-86D9-88E4D86FAAE5}"/>
    <dgm:cxn modelId="{8EF947AC-70D2-43D1-9FD3-F9CA2BEDC1E5}" type="presOf" srcId="{B95889CA-FBC8-451D-B921-A0E20304DA20}" destId="{E6CFA968-6E60-4674-81F5-0A84820142CC}" srcOrd="0" destOrd="0" presId="urn:microsoft.com/office/officeart/2005/8/layout/hierarchy6"/>
    <dgm:cxn modelId="{2BFD1E2D-3987-4D6A-BE00-4FBABC0D6135}" srcId="{86BA81FD-44EA-4612-B378-A4724F3F4187}" destId="{B95889CA-FBC8-451D-B921-A0E20304DA20}" srcOrd="0" destOrd="0" parTransId="{B22321CE-8E65-41EC-88F6-0D0D4D38F76B}" sibTransId="{E2B3D0E9-286C-48FA-B8AC-38530FA1E4AD}"/>
    <dgm:cxn modelId="{B541BB69-2D7F-4C7A-A84F-B56AA74A805A}" type="presOf" srcId="{3691250E-5CBD-455A-98C4-90CE57AEA6AA}" destId="{D34542EB-872C-4A21-9AFA-D77A57E4F1A1}" srcOrd="0" destOrd="0" presId="urn:microsoft.com/office/officeart/2005/8/layout/hierarchy6"/>
    <dgm:cxn modelId="{D61B647D-78A9-4600-A251-D6F9656B4ACB}" type="presOf" srcId="{B22321CE-8E65-41EC-88F6-0D0D4D38F76B}" destId="{2D947F0B-1891-4724-B192-C7D5FE0AA7DC}" srcOrd="0" destOrd="0" presId="urn:microsoft.com/office/officeart/2005/8/layout/hierarchy6"/>
    <dgm:cxn modelId="{49800D15-6561-4BD3-A342-A4A52549E886}" type="presOf" srcId="{69F15446-C495-4872-940F-ADFA1BB88171}" destId="{C8071AD5-4427-4F3A-A634-7D6A897F66DB}" srcOrd="0" destOrd="0" presId="urn:microsoft.com/office/officeart/2005/8/layout/hierarchy6"/>
    <dgm:cxn modelId="{3B2165FF-D086-48D6-ADE7-36A025B08C1E}" type="presOf" srcId="{15797440-89DA-42C0-A0BD-A5EAC9810B64}" destId="{85420BF7-99F6-4E2B-87DD-5E3D39CEE965}" srcOrd="0" destOrd="0" presId="urn:microsoft.com/office/officeart/2005/8/layout/hierarchy6"/>
    <dgm:cxn modelId="{3726D2D2-3799-4BBC-BE4A-D76B7FFB0457}" srcId="{A694F7BC-5440-4125-8CCE-ACC190F178F3}" destId="{C3C254D7-499F-4777-A19D-72D0A3A948CB}" srcOrd="1" destOrd="0" parTransId="{C7758915-7F18-4A61-B7E0-6928D5DAB7BA}" sibTransId="{34314298-B797-4EF6-A162-91BA3578EBE9}"/>
    <dgm:cxn modelId="{4899C81D-5BCA-4BE8-BCCF-E17E1D5CAAC5}" type="presOf" srcId="{37AEC364-9DC6-4B5A-AF57-13973A02EA1F}" destId="{41BC74B6-AB9F-4D38-9548-9CB6F79A9E20}" srcOrd="0" destOrd="0" presId="urn:microsoft.com/office/officeart/2005/8/layout/hierarchy6"/>
    <dgm:cxn modelId="{28FE28F5-ADB4-41E1-BEA6-CE85D99E51B0}" type="presOf" srcId="{7ED9F903-42FB-4F88-A49F-34C830306B18}" destId="{34963C2C-5186-46E5-8DEB-EAE755030AF8}" srcOrd="0" destOrd="0" presId="urn:microsoft.com/office/officeart/2005/8/layout/hierarchy6"/>
    <dgm:cxn modelId="{4A416B28-4BB7-4B35-BEB7-B2B18D81A4A7}" srcId="{A694F7BC-5440-4125-8CCE-ACC190F178F3}" destId="{1D4B46CF-2B0B-4A09-A9A2-9E4A44875DC2}" srcOrd="0" destOrd="0" parTransId="{5B329D0C-8C6A-4F54-8B64-BF2BEFB86EDB}" sibTransId="{BB994653-CDE5-4410-A2FE-30CECDF221AF}"/>
    <dgm:cxn modelId="{91C59EC8-8237-4B01-A508-534D3E9E8773}" type="presOf" srcId="{B8ACB1F1-D4E4-4FD0-9A9A-49E3F353B87A}" destId="{1BC0ADDD-5712-4390-B5A5-ACFA8A993858}" srcOrd="0" destOrd="0" presId="urn:microsoft.com/office/officeart/2005/8/layout/hierarchy6"/>
    <dgm:cxn modelId="{3E1BAF1E-97CF-4BB7-87A2-7391412F8414}" type="presOf" srcId="{BCFE0765-5CD7-4EED-8DB5-362ED78A455F}" destId="{49A32230-81FD-4587-A75E-A9D4C6886196}" srcOrd="0" destOrd="0" presId="urn:microsoft.com/office/officeart/2005/8/layout/hierarchy6"/>
    <dgm:cxn modelId="{E35A2AD8-16E9-48D9-9295-F9025D5D1804}" type="presOf" srcId="{BA65674B-1643-49E8-9DDD-13F02F288CD9}" destId="{0A5FF333-841E-4833-BC9D-A3689BE11F9D}" srcOrd="0" destOrd="0" presId="urn:microsoft.com/office/officeart/2005/8/layout/hierarchy6"/>
    <dgm:cxn modelId="{AE89667B-4920-400F-BFE5-9AE047CBCA95}" type="presOf" srcId="{C3C254D7-499F-4777-A19D-72D0A3A948CB}" destId="{2D1F7C8C-44E7-4B52-AB25-928A83AB4D8D}" srcOrd="0" destOrd="0" presId="urn:microsoft.com/office/officeart/2005/8/layout/hierarchy6"/>
    <dgm:cxn modelId="{E2E5DE86-1C76-4A61-8E45-5407817AFD70}" type="presOf" srcId="{A694F7BC-5440-4125-8CCE-ACC190F178F3}" destId="{4B01CC23-6B77-4579-A209-0E30058C7B8A}" srcOrd="0" destOrd="0" presId="urn:microsoft.com/office/officeart/2005/8/layout/hierarchy6"/>
    <dgm:cxn modelId="{D5DBA863-54C3-48AD-A083-FA2E3B74B545}" type="presOf" srcId="{7BD77D3D-23AA-43E0-A568-9F71C7D8656E}" destId="{A4B23155-F835-4E36-B39B-13C94E82F8C8}" srcOrd="0" destOrd="0" presId="urn:microsoft.com/office/officeart/2005/8/layout/hierarchy6"/>
    <dgm:cxn modelId="{50FFEBED-DA08-4161-8FB7-76A3C53FBC96}" type="presOf" srcId="{7F4895BA-1FA4-4A86-B526-EA1B6B4469E3}" destId="{A3F092BD-4CCA-46B7-8BF6-D9B2A9B7271B}" srcOrd="0" destOrd="0" presId="urn:microsoft.com/office/officeart/2005/8/layout/hierarchy6"/>
    <dgm:cxn modelId="{E3FDC979-CB86-46E5-935F-6037477A39CA}" type="presOf" srcId="{AE0C87F3-B3E4-424B-AD7B-77D7D1F866A8}" destId="{420F4A12-9D31-4703-AFB0-7364A221215F}" srcOrd="0" destOrd="0" presId="urn:microsoft.com/office/officeart/2005/8/layout/hierarchy6"/>
    <dgm:cxn modelId="{9994DEE5-FAC4-4AF8-A48F-9C453230524B}" srcId="{86BA81FD-44EA-4612-B378-A4724F3F4187}" destId="{FAE319D1-1EE7-4DD9-9AAD-E274870D266F}" srcOrd="1" destOrd="0" parTransId="{7ED9F903-42FB-4F88-A49F-34C830306B18}" sibTransId="{24B52456-0726-4EE9-84B7-FF5B7C2CD1DE}"/>
    <dgm:cxn modelId="{F7A96562-53FF-428C-B0F5-1A3518982C74}" type="presOf" srcId="{5B329D0C-8C6A-4F54-8B64-BF2BEFB86EDB}" destId="{40414D20-6B4D-4011-ACD8-E1C184B76B92}" srcOrd="0" destOrd="0" presId="urn:microsoft.com/office/officeart/2005/8/layout/hierarchy6"/>
    <dgm:cxn modelId="{81E01147-D2AC-4552-8E51-0FC1FE52DB33}" srcId="{3E769DAF-CD81-41A9-8405-3FB61DADAC89}" destId="{BA65674B-1643-49E8-9DDD-13F02F288CD9}" srcOrd="1" destOrd="0" parTransId="{B8ACB1F1-D4E4-4FD0-9A9A-49E3F353B87A}" sibTransId="{1F22F478-39A3-47C8-8350-B8FF75AC86E8}"/>
    <dgm:cxn modelId="{DD99ACFF-213A-4322-96F9-E3DCAD82B176}" type="presOf" srcId="{F9A16C25-4512-487F-85AE-CBF35D421226}" destId="{8727438C-04BB-4709-98E2-512C2199DD3B}" srcOrd="0" destOrd="0" presId="urn:microsoft.com/office/officeart/2005/8/layout/hierarchy6"/>
    <dgm:cxn modelId="{D54B5798-BEC4-42B1-BE12-162B97C57034}" type="presOf" srcId="{9A43AA3B-5538-4CF6-AA5A-94332CEAD7FC}" destId="{1DCDF083-DED6-4509-AF84-483C28F8FD28}" srcOrd="0" destOrd="0" presId="urn:microsoft.com/office/officeart/2005/8/layout/hierarchy6"/>
    <dgm:cxn modelId="{ABC255C2-A34A-4BD8-9FE7-9A2C19DC0BFB}" type="presOf" srcId="{1D4B46CF-2B0B-4A09-A9A2-9E4A44875DC2}" destId="{20E80BF2-6776-40FD-8EC2-9961597ADFBC}" srcOrd="0" destOrd="0" presId="urn:microsoft.com/office/officeart/2005/8/layout/hierarchy6"/>
    <dgm:cxn modelId="{885102B2-5122-412E-8532-E292276AB13C}" type="presOf" srcId="{A29DABA6-0395-47B8-A454-2F01B093E318}" destId="{F640FBD0-94F9-4083-929B-9DA703E96EBF}" srcOrd="0" destOrd="0" presId="urn:microsoft.com/office/officeart/2005/8/layout/hierarchy6"/>
    <dgm:cxn modelId="{D96095A9-F07F-41A0-B338-EC98C29D13AD}" type="presOf" srcId="{FB62072F-E022-403A-8BED-57540547B8EA}" destId="{E5FE9DDB-EACA-4259-BDA8-80015DD954E2}" srcOrd="0" destOrd="0" presId="urn:microsoft.com/office/officeart/2005/8/layout/hierarchy6"/>
    <dgm:cxn modelId="{F8AB3C8F-1C57-4099-8FB5-F11C1F6937EC}" type="presOf" srcId="{3E769DAF-CD81-41A9-8405-3FB61DADAC89}" destId="{37AD310A-E742-4E15-A52A-5D4F48AB72F4}" srcOrd="0" destOrd="0" presId="urn:microsoft.com/office/officeart/2005/8/layout/hierarchy6"/>
    <dgm:cxn modelId="{DBF24C28-1F17-41F1-895F-FEC822507EE7}" srcId="{6835232D-0C5D-48CB-8AD0-ED12E532338E}" destId="{A694F7BC-5440-4125-8CCE-ACC190F178F3}" srcOrd="2" destOrd="0" parTransId="{AE0C87F3-B3E4-424B-AD7B-77D7D1F866A8}" sibTransId="{668062DB-17C0-4352-B6CD-29D3487D12B0}"/>
    <dgm:cxn modelId="{12CC9D06-B5A4-453B-9EFB-35C165186FB1}" type="presOf" srcId="{86BA81FD-44EA-4612-B378-A4724F3F4187}" destId="{385F7510-749F-47E8-900A-B8DA6824C91A}" srcOrd="0" destOrd="0" presId="urn:microsoft.com/office/officeart/2005/8/layout/hierarchy6"/>
    <dgm:cxn modelId="{BD443BB5-1B12-4E30-BDE3-F27FD0C2B16E}" type="presOf" srcId="{2EA70C7E-C2E8-437D-910D-161A3F2CF613}" destId="{2BD5AAEC-635F-4048-A5A1-67BD2192A7E3}" srcOrd="0" destOrd="0" presId="urn:microsoft.com/office/officeart/2005/8/layout/hierarchy6"/>
    <dgm:cxn modelId="{A5654358-B91A-4298-B768-8B71118C5ADB}" srcId="{A694F7BC-5440-4125-8CCE-ACC190F178F3}" destId="{7BD77D3D-23AA-43E0-A568-9F71C7D8656E}" srcOrd="2" destOrd="0" parTransId="{15797440-89DA-42C0-A0BD-A5EAC9810B64}" sibTransId="{024A28FD-CF96-4ECD-AC8A-F6CEDB971BD1}"/>
    <dgm:cxn modelId="{B2400A5F-8DBC-4383-92DC-53111AF95167}" srcId="{6835232D-0C5D-48CB-8AD0-ED12E532338E}" destId="{3E769DAF-CD81-41A9-8405-3FB61DADAC89}" srcOrd="1" destOrd="0" parTransId="{FB62072F-E022-403A-8BED-57540547B8EA}" sibTransId="{59CD2134-19FF-4ADB-94EF-D57A5BC4B700}"/>
    <dgm:cxn modelId="{00EEC873-BBC0-48B2-987E-E75970B92C6B}" srcId="{86BA81FD-44EA-4612-B378-A4724F3F4187}" destId="{7F4895BA-1FA4-4A86-B526-EA1B6B4469E3}" srcOrd="2" destOrd="0" parTransId="{9A43AA3B-5538-4CF6-AA5A-94332CEAD7FC}" sibTransId="{C2339C5C-982C-41D2-90A5-880A0472B5D2}"/>
    <dgm:cxn modelId="{48F026BE-1B5E-4B0C-8216-BBE8FEF21C32}" type="presParOf" srcId="{8727438C-04BB-4709-98E2-512C2199DD3B}" destId="{7654F5C9-4C04-41C5-9DFC-ABB2376A5C78}" srcOrd="0" destOrd="0" presId="urn:microsoft.com/office/officeart/2005/8/layout/hierarchy6"/>
    <dgm:cxn modelId="{8677BA30-58F6-471B-A954-5D3D5E75E657}" type="presParOf" srcId="{7654F5C9-4C04-41C5-9DFC-ABB2376A5C78}" destId="{81332E29-CAE1-45F1-9A4C-B506FD0C279F}" srcOrd="0" destOrd="0" presId="urn:microsoft.com/office/officeart/2005/8/layout/hierarchy6"/>
    <dgm:cxn modelId="{4206384F-CCDB-4F63-8729-BB961BC2F1C1}" type="presParOf" srcId="{81332E29-CAE1-45F1-9A4C-B506FD0C279F}" destId="{D546CD0C-6799-475D-AF12-8FB5E3252224}" srcOrd="0" destOrd="0" presId="urn:microsoft.com/office/officeart/2005/8/layout/hierarchy6"/>
    <dgm:cxn modelId="{DFB0BEB6-147C-42BD-8731-47EBEED4E512}" type="presParOf" srcId="{D546CD0C-6799-475D-AF12-8FB5E3252224}" destId="{EF6D7C83-5AC9-4359-A59A-EC0CACE6975D}" srcOrd="0" destOrd="0" presId="urn:microsoft.com/office/officeart/2005/8/layout/hierarchy6"/>
    <dgm:cxn modelId="{8B980F12-2111-4A04-B305-DFCB876ED804}" type="presParOf" srcId="{D546CD0C-6799-475D-AF12-8FB5E3252224}" destId="{BBC2C610-64D2-471C-8009-C97F124832D0}" srcOrd="1" destOrd="0" presId="urn:microsoft.com/office/officeart/2005/8/layout/hierarchy6"/>
    <dgm:cxn modelId="{2A90ED87-835A-4B93-9A7C-8CD22D6E1C1D}" type="presParOf" srcId="{BBC2C610-64D2-471C-8009-C97F124832D0}" destId="{F640FBD0-94F9-4083-929B-9DA703E96EBF}" srcOrd="0" destOrd="0" presId="urn:microsoft.com/office/officeart/2005/8/layout/hierarchy6"/>
    <dgm:cxn modelId="{4021B503-A03A-4FEE-A2CF-9B675DE302DE}" type="presParOf" srcId="{BBC2C610-64D2-471C-8009-C97F124832D0}" destId="{0FA73D03-340B-42F3-836D-E183F5F8C47F}" srcOrd="1" destOrd="0" presId="urn:microsoft.com/office/officeart/2005/8/layout/hierarchy6"/>
    <dgm:cxn modelId="{9F858CB7-DBF8-4033-AE7A-93077C519D6B}" type="presParOf" srcId="{0FA73D03-340B-42F3-836D-E183F5F8C47F}" destId="{385F7510-749F-47E8-900A-B8DA6824C91A}" srcOrd="0" destOrd="0" presId="urn:microsoft.com/office/officeart/2005/8/layout/hierarchy6"/>
    <dgm:cxn modelId="{209DE70A-2376-49A2-875A-5C54E0516759}" type="presParOf" srcId="{0FA73D03-340B-42F3-836D-E183F5F8C47F}" destId="{921D6646-C9CC-4AC0-B328-9A5F929EE2E0}" srcOrd="1" destOrd="0" presId="urn:microsoft.com/office/officeart/2005/8/layout/hierarchy6"/>
    <dgm:cxn modelId="{4D172A9F-F8DC-454F-A72C-AE98C2E12E38}" type="presParOf" srcId="{921D6646-C9CC-4AC0-B328-9A5F929EE2E0}" destId="{2D947F0B-1891-4724-B192-C7D5FE0AA7DC}" srcOrd="0" destOrd="0" presId="urn:microsoft.com/office/officeart/2005/8/layout/hierarchy6"/>
    <dgm:cxn modelId="{ECC2E48E-DC61-4EAE-BA56-8E90A26729CC}" type="presParOf" srcId="{921D6646-C9CC-4AC0-B328-9A5F929EE2E0}" destId="{28332D89-F13C-4E19-B95E-3EFBF433945E}" srcOrd="1" destOrd="0" presId="urn:microsoft.com/office/officeart/2005/8/layout/hierarchy6"/>
    <dgm:cxn modelId="{07B7996A-5FAE-4ECB-AF9D-E90CA1F48C20}" type="presParOf" srcId="{28332D89-F13C-4E19-B95E-3EFBF433945E}" destId="{E6CFA968-6E60-4674-81F5-0A84820142CC}" srcOrd="0" destOrd="0" presId="urn:microsoft.com/office/officeart/2005/8/layout/hierarchy6"/>
    <dgm:cxn modelId="{4634A286-5B6B-4A17-8ADE-E96F75B4CF80}" type="presParOf" srcId="{28332D89-F13C-4E19-B95E-3EFBF433945E}" destId="{A4C02917-3A44-412B-9988-26999730C4DE}" srcOrd="1" destOrd="0" presId="urn:microsoft.com/office/officeart/2005/8/layout/hierarchy6"/>
    <dgm:cxn modelId="{EAE373E3-8C27-41CD-A417-AFD8862C9750}" type="presParOf" srcId="{921D6646-C9CC-4AC0-B328-9A5F929EE2E0}" destId="{34963C2C-5186-46E5-8DEB-EAE755030AF8}" srcOrd="2" destOrd="0" presId="urn:microsoft.com/office/officeart/2005/8/layout/hierarchy6"/>
    <dgm:cxn modelId="{888DF605-97C1-460C-996F-EF7F9F6E23F0}" type="presParOf" srcId="{921D6646-C9CC-4AC0-B328-9A5F929EE2E0}" destId="{DBCD1A52-FEE8-475A-AFCD-40235E2B7BBA}" srcOrd="3" destOrd="0" presId="urn:microsoft.com/office/officeart/2005/8/layout/hierarchy6"/>
    <dgm:cxn modelId="{10276FE2-7692-499F-8170-779BDB3A0F6F}" type="presParOf" srcId="{DBCD1A52-FEE8-475A-AFCD-40235E2B7BBA}" destId="{AEEF8568-5C48-43FC-A644-201390D59E8B}" srcOrd="0" destOrd="0" presId="urn:microsoft.com/office/officeart/2005/8/layout/hierarchy6"/>
    <dgm:cxn modelId="{034754AF-9C09-41A0-99CE-2D3FEC008586}" type="presParOf" srcId="{DBCD1A52-FEE8-475A-AFCD-40235E2B7BBA}" destId="{B60CBF88-8C37-4DDF-A4A5-9D1A5C7AE7F5}" srcOrd="1" destOrd="0" presId="urn:microsoft.com/office/officeart/2005/8/layout/hierarchy6"/>
    <dgm:cxn modelId="{5F1DD77E-CF20-44CB-87C6-E206425ECC01}" type="presParOf" srcId="{921D6646-C9CC-4AC0-B328-9A5F929EE2E0}" destId="{1DCDF083-DED6-4509-AF84-483C28F8FD28}" srcOrd="4" destOrd="0" presId="urn:microsoft.com/office/officeart/2005/8/layout/hierarchy6"/>
    <dgm:cxn modelId="{7D2BA150-B2A0-4A92-9385-6F00123AFD52}" type="presParOf" srcId="{921D6646-C9CC-4AC0-B328-9A5F929EE2E0}" destId="{B0BCF8C9-8CF0-449E-AF97-2514273B5C51}" srcOrd="5" destOrd="0" presId="urn:microsoft.com/office/officeart/2005/8/layout/hierarchy6"/>
    <dgm:cxn modelId="{2A939A4D-2B63-4326-ABA0-F31979D81B0B}" type="presParOf" srcId="{B0BCF8C9-8CF0-449E-AF97-2514273B5C51}" destId="{A3F092BD-4CCA-46B7-8BF6-D9B2A9B7271B}" srcOrd="0" destOrd="0" presId="urn:microsoft.com/office/officeart/2005/8/layout/hierarchy6"/>
    <dgm:cxn modelId="{9DAA484F-B034-4AE4-BB1E-2E50E870BDC9}" type="presParOf" srcId="{B0BCF8C9-8CF0-449E-AF97-2514273B5C51}" destId="{C06DB4AC-06FD-45DD-8620-1BD4473C77D3}" srcOrd="1" destOrd="0" presId="urn:microsoft.com/office/officeart/2005/8/layout/hierarchy6"/>
    <dgm:cxn modelId="{B8EEDECC-FB58-41D9-957D-F8121434B667}" type="presParOf" srcId="{921D6646-C9CC-4AC0-B328-9A5F929EE2E0}" destId="{2BD5AAEC-635F-4048-A5A1-67BD2192A7E3}" srcOrd="6" destOrd="0" presId="urn:microsoft.com/office/officeart/2005/8/layout/hierarchy6"/>
    <dgm:cxn modelId="{9B214DE0-4539-40CD-B599-87B68A4C1769}" type="presParOf" srcId="{921D6646-C9CC-4AC0-B328-9A5F929EE2E0}" destId="{38130C30-FFE5-4F6C-864E-100A552C2B81}" srcOrd="7" destOrd="0" presId="urn:microsoft.com/office/officeart/2005/8/layout/hierarchy6"/>
    <dgm:cxn modelId="{08ED58DB-CE6D-46D4-AC42-F61218674541}" type="presParOf" srcId="{38130C30-FFE5-4F6C-864E-100A552C2B81}" destId="{D34542EB-872C-4A21-9AFA-D77A57E4F1A1}" srcOrd="0" destOrd="0" presId="urn:microsoft.com/office/officeart/2005/8/layout/hierarchy6"/>
    <dgm:cxn modelId="{BA43CEEC-366E-47EA-A9E4-4BAC355604F5}" type="presParOf" srcId="{38130C30-FFE5-4F6C-864E-100A552C2B81}" destId="{07A6BB23-57FF-411C-A06A-7B703563DB4A}" srcOrd="1" destOrd="0" presId="urn:microsoft.com/office/officeart/2005/8/layout/hierarchy6"/>
    <dgm:cxn modelId="{C603D341-EA1A-40E1-80BA-3C67ABD6C51B}" type="presParOf" srcId="{BBC2C610-64D2-471C-8009-C97F124832D0}" destId="{E5FE9DDB-EACA-4259-BDA8-80015DD954E2}" srcOrd="2" destOrd="0" presId="urn:microsoft.com/office/officeart/2005/8/layout/hierarchy6"/>
    <dgm:cxn modelId="{51ADD5AA-AE4E-463B-AAA4-72A0DB9DFAE3}" type="presParOf" srcId="{BBC2C610-64D2-471C-8009-C97F124832D0}" destId="{6F016126-A137-4091-8878-48D81263E333}" srcOrd="3" destOrd="0" presId="urn:microsoft.com/office/officeart/2005/8/layout/hierarchy6"/>
    <dgm:cxn modelId="{E022EE63-DA6F-4F6D-9C01-48F20C18FBD9}" type="presParOf" srcId="{6F016126-A137-4091-8878-48D81263E333}" destId="{37AD310A-E742-4E15-A52A-5D4F48AB72F4}" srcOrd="0" destOrd="0" presId="urn:microsoft.com/office/officeart/2005/8/layout/hierarchy6"/>
    <dgm:cxn modelId="{A58B0969-C73C-4103-8384-B169D028B99F}" type="presParOf" srcId="{6F016126-A137-4091-8878-48D81263E333}" destId="{F8D9EED0-0E78-4587-BEA2-9D5D633E57B8}" srcOrd="1" destOrd="0" presId="urn:microsoft.com/office/officeart/2005/8/layout/hierarchy6"/>
    <dgm:cxn modelId="{50DE2DF4-C3FB-42F2-84AB-F3D907BCBE31}" type="presParOf" srcId="{F8D9EED0-0E78-4587-BEA2-9D5D633E57B8}" destId="{49A32230-81FD-4587-A75E-A9D4C6886196}" srcOrd="0" destOrd="0" presId="urn:microsoft.com/office/officeart/2005/8/layout/hierarchy6"/>
    <dgm:cxn modelId="{7BA4ABD3-BAA6-40E6-8A3E-3AB6224440CF}" type="presParOf" srcId="{F8D9EED0-0E78-4587-BEA2-9D5D633E57B8}" destId="{8F00CD1A-4259-4DD4-8D34-F6A008CB6A45}" srcOrd="1" destOrd="0" presId="urn:microsoft.com/office/officeart/2005/8/layout/hierarchy6"/>
    <dgm:cxn modelId="{014780F2-2520-40C2-8544-5E6A4DE6C69F}" type="presParOf" srcId="{8F00CD1A-4259-4DD4-8D34-F6A008CB6A45}" destId="{94DECA0A-957E-4AE7-9BE7-966C84D8221E}" srcOrd="0" destOrd="0" presId="urn:microsoft.com/office/officeart/2005/8/layout/hierarchy6"/>
    <dgm:cxn modelId="{5EF931E1-96A1-40C8-B488-967E5D0E5594}" type="presParOf" srcId="{8F00CD1A-4259-4DD4-8D34-F6A008CB6A45}" destId="{A63B97BD-AF4B-4C3B-BCB4-5E7CEC056E05}" srcOrd="1" destOrd="0" presId="urn:microsoft.com/office/officeart/2005/8/layout/hierarchy6"/>
    <dgm:cxn modelId="{3155218E-B71A-49B5-8399-AFD140E96307}" type="presParOf" srcId="{F8D9EED0-0E78-4587-BEA2-9D5D633E57B8}" destId="{1BC0ADDD-5712-4390-B5A5-ACFA8A993858}" srcOrd="2" destOrd="0" presId="urn:microsoft.com/office/officeart/2005/8/layout/hierarchy6"/>
    <dgm:cxn modelId="{EBD6F49F-87F2-4A12-B1A5-0568A96FDD71}" type="presParOf" srcId="{F8D9EED0-0E78-4587-BEA2-9D5D633E57B8}" destId="{6F980BEB-0A0A-4B72-B4E4-20547299E599}" srcOrd="3" destOrd="0" presId="urn:microsoft.com/office/officeart/2005/8/layout/hierarchy6"/>
    <dgm:cxn modelId="{37C58100-597F-4473-965A-FFB051E3E30B}" type="presParOf" srcId="{6F980BEB-0A0A-4B72-B4E4-20547299E599}" destId="{0A5FF333-841E-4833-BC9D-A3689BE11F9D}" srcOrd="0" destOrd="0" presId="urn:microsoft.com/office/officeart/2005/8/layout/hierarchy6"/>
    <dgm:cxn modelId="{6913C0A1-965B-4587-B7B0-5673F943E5FD}" type="presParOf" srcId="{6F980BEB-0A0A-4B72-B4E4-20547299E599}" destId="{489AFD44-097E-42CE-86A9-43BE8D9F6BC1}" srcOrd="1" destOrd="0" presId="urn:microsoft.com/office/officeart/2005/8/layout/hierarchy6"/>
    <dgm:cxn modelId="{31A05C8F-28AB-4D2F-AF2F-C662CD069D51}" type="presParOf" srcId="{F8D9EED0-0E78-4587-BEA2-9D5D633E57B8}" destId="{41BC74B6-AB9F-4D38-9548-9CB6F79A9E20}" srcOrd="4" destOrd="0" presId="urn:microsoft.com/office/officeart/2005/8/layout/hierarchy6"/>
    <dgm:cxn modelId="{81431F31-1E9D-4C01-984F-2D77F1FDF9D6}" type="presParOf" srcId="{F8D9EED0-0E78-4587-BEA2-9D5D633E57B8}" destId="{024B6799-0D80-40A3-9E53-8D717F0569FF}" srcOrd="5" destOrd="0" presId="urn:microsoft.com/office/officeart/2005/8/layout/hierarchy6"/>
    <dgm:cxn modelId="{A9C7E8C2-A66B-4C2E-8F58-BF70E0EF683D}" type="presParOf" srcId="{024B6799-0D80-40A3-9E53-8D717F0569FF}" destId="{C8071AD5-4427-4F3A-A634-7D6A897F66DB}" srcOrd="0" destOrd="0" presId="urn:microsoft.com/office/officeart/2005/8/layout/hierarchy6"/>
    <dgm:cxn modelId="{9D386FFE-EF1D-4695-ABDF-A49DABA78398}" type="presParOf" srcId="{024B6799-0D80-40A3-9E53-8D717F0569FF}" destId="{7B78DEFF-6E0E-4A7E-B674-098800512438}" srcOrd="1" destOrd="0" presId="urn:microsoft.com/office/officeart/2005/8/layout/hierarchy6"/>
    <dgm:cxn modelId="{0100C967-8397-424A-8CA7-8F0C0EBA459D}" type="presParOf" srcId="{BBC2C610-64D2-471C-8009-C97F124832D0}" destId="{420F4A12-9D31-4703-AFB0-7364A221215F}" srcOrd="4" destOrd="0" presId="urn:microsoft.com/office/officeart/2005/8/layout/hierarchy6"/>
    <dgm:cxn modelId="{468852B5-13ED-4D71-8309-F3A928A82659}" type="presParOf" srcId="{BBC2C610-64D2-471C-8009-C97F124832D0}" destId="{CD8BCF72-99F1-48B2-A798-BD6A7186F085}" srcOrd="5" destOrd="0" presId="urn:microsoft.com/office/officeart/2005/8/layout/hierarchy6"/>
    <dgm:cxn modelId="{D9BDDF5B-E4E9-47C1-892F-37E038C0D0F8}" type="presParOf" srcId="{CD8BCF72-99F1-48B2-A798-BD6A7186F085}" destId="{4B01CC23-6B77-4579-A209-0E30058C7B8A}" srcOrd="0" destOrd="0" presId="urn:microsoft.com/office/officeart/2005/8/layout/hierarchy6"/>
    <dgm:cxn modelId="{1064D54D-A65B-44B9-BF46-E4545AEBA5C0}" type="presParOf" srcId="{CD8BCF72-99F1-48B2-A798-BD6A7186F085}" destId="{49DA7C0A-2BE4-4E99-893D-34B63D8319C8}" srcOrd="1" destOrd="0" presId="urn:microsoft.com/office/officeart/2005/8/layout/hierarchy6"/>
    <dgm:cxn modelId="{E40035D0-5452-48A2-A3CB-E431CDD8B2F8}" type="presParOf" srcId="{49DA7C0A-2BE4-4E99-893D-34B63D8319C8}" destId="{40414D20-6B4D-4011-ACD8-E1C184B76B92}" srcOrd="0" destOrd="0" presId="urn:microsoft.com/office/officeart/2005/8/layout/hierarchy6"/>
    <dgm:cxn modelId="{FCC3C6D7-405E-41B6-8C0C-78855D87BB33}" type="presParOf" srcId="{49DA7C0A-2BE4-4E99-893D-34B63D8319C8}" destId="{CF52F542-4A2B-4866-BEF3-62EBC5A86FA0}" srcOrd="1" destOrd="0" presId="urn:microsoft.com/office/officeart/2005/8/layout/hierarchy6"/>
    <dgm:cxn modelId="{5408B47D-7A1F-4F0C-90CD-72DCE2171BF0}" type="presParOf" srcId="{CF52F542-4A2B-4866-BEF3-62EBC5A86FA0}" destId="{20E80BF2-6776-40FD-8EC2-9961597ADFBC}" srcOrd="0" destOrd="0" presId="urn:microsoft.com/office/officeart/2005/8/layout/hierarchy6"/>
    <dgm:cxn modelId="{E072F567-8BAB-442B-A70B-A92525DD4678}" type="presParOf" srcId="{CF52F542-4A2B-4866-BEF3-62EBC5A86FA0}" destId="{BCC27079-3508-48BF-AB73-E717010EF559}" srcOrd="1" destOrd="0" presId="urn:microsoft.com/office/officeart/2005/8/layout/hierarchy6"/>
    <dgm:cxn modelId="{9838795B-15E5-4EB5-82CA-2923B4297A38}" type="presParOf" srcId="{49DA7C0A-2BE4-4E99-893D-34B63D8319C8}" destId="{9E1C2993-783C-418A-9B19-DD393BE84DCE}" srcOrd="2" destOrd="0" presId="urn:microsoft.com/office/officeart/2005/8/layout/hierarchy6"/>
    <dgm:cxn modelId="{8D734146-A7A2-439A-800F-682DEF76CA62}" type="presParOf" srcId="{49DA7C0A-2BE4-4E99-893D-34B63D8319C8}" destId="{81079940-C30B-461D-A327-1D76585F916C}" srcOrd="3" destOrd="0" presId="urn:microsoft.com/office/officeart/2005/8/layout/hierarchy6"/>
    <dgm:cxn modelId="{EF8CB7AA-E744-4510-AA8C-D9831379841F}" type="presParOf" srcId="{81079940-C30B-461D-A327-1D76585F916C}" destId="{2D1F7C8C-44E7-4B52-AB25-928A83AB4D8D}" srcOrd="0" destOrd="0" presId="urn:microsoft.com/office/officeart/2005/8/layout/hierarchy6"/>
    <dgm:cxn modelId="{883D3E26-E211-4A1A-AAC5-520F4F07A745}" type="presParOf" srcId="{81079940-C30B-461D-A327-1D76585F916C}" destId="{6B73D530-6FCB-45A6-B7E6-6B9092BF0BBF}" srcOrd="1" destOrd="0" presId="urn:microsoft.com/office/officeart/2005/8/layout/hierarchy6"/>
    <dgm:cxn modelId="{FB0505E3-C44C-4CA5-9554-6654E531594A}" type="presParOf" srcId="{49DA7C0A-2BE4-4E99-893D-34B63D8319C8}" destId="{85420BF7-99F6-4E2B-87DD-5E3D39CEE965}" srcOrd="4" destOrd="0" presId="urn:microsoft.com/office/officeart/2005/8/layout/hierarchy6"/>
    <dgm:cxn modelId="{5EA8F5E7-E260-41D6-B424-96FD4D9C3669}" type="presParOf" srcId="{49DA7C0A-2BE4-4E99-893D-34B63D8319C8}" destId="{00771033-02B5-43CC-8352-6A980FE9D73A}" srcOrd="5" destOrd="0" presId="urn:microsoft.com/office/officeart/2005/8/layout/hierarchy6"/>
    <dgm:cxn modelId="{F41FA815-574F-4DA8-B036-F712B44966AF}" type="presParOf" srcId="{00771033-02B5-43CC-8352-6A980FE9D73A}" destId="{A4B23155-F835-4E36-B39B-13C94E82F8C8}" srcOrd="0" destOrd="0" presId="urn:microsoft.com/office/officeart/2005/8/layout/hierarchy6"/>
    <dgm:cxn modelId="{E8F5AA86-34F3-4249-99AC-F46FC247D110}" type="presParOf" srcId="{00771033-02B5-43CC-8352-6A980FE9D73A}" destId="{E70D5943-5E9F-4B85-A699-D1EDBED0C22A}" srcOrd="1" destOrd="0" presId="urn:microsoft.com/office/officeart/2005/8/layout/hierarchy6"/>
    <dgm:cxn modelId="{55D57E4D-6384-4C25-80CA-24E5B66F2E11}" type="presParOf" srcId="{8727438C-04BB-4709-98E2-512C2199DD3B}" destId="{5E749948-3F94-4416-B1B6-E58041D0427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7C83-5AC9-4359-A59A-EC0CACE6975D}">
      <dsp:nvSpPr>
        <dsp:cNvPr id="0" name=""/>
        <dsp:cNvSpPr/>
      </dsp:nvSpPr>
      <dsp:spPr>
        <a:xfrm>
          <a:off x="4628778" y="316930"/>
          <a:ext cx="1299403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Navigation Bar</a:t>
          </a:r>
          <a:endParaRPr lang="en-AU" sz="1000" kern="1200" dirty="0"/>
        </a:p>
      </dsp:txBody>
      <dsp:txXfrm>
        <a:off x="4644218" y="332370"/>
        <a:ext cx="1268523" cy="496278"/>
      </dsp:txXfrm>
    </dsp:sp>
    <dsp:sp modelId="{F640FBD0-94F9-4083-929B-9DA703E96EBF}">
      <dsp:nvSpPr>
        <dsp:cNvPr id="0" name=""/>
        <dsp:cNvSpPr/>
      </dsp:nvSpPr>
      <dsp:spPr>
        <a:xfrm>
          <a:off x="1937613" y="844088"/>
          <a:ext cx="3340866" cy="210863"/>
        </a:xfrm>
        <a:custGeom>
          <a:avLst/>
          <a:gdLst/>
          <a:ahLst/>
          <a:cxnLst/>
          <a:rect l="0" t="0" r="0" b="0"/>
          <a:pathLst>
            <a:path>
              <a:moveTo>
                <a:pt x="3340866" y="0"/>
              </a:moveTo>
              <a:lnTo>
                <a:pt x="3340866" y="105431"/>
              </a:lnTo>
              <a:lnTo>
                <a:pt x="0" y="105431"/>
              </a:lnTo>
              <a:lnTo>
                <a:pt x="0" y="210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F7510-749F-47E8-900A-B8DA6824C91A}">
      <dsp:nvSpPr>
        <dsp:cNvPr id="0" name=""/>
        <dsp:cNvSpPr/>
      </dsp:nvSpPr>
      <dsp:spPr>
        <a:xfrm>
          <a:off x="1542244" y="1054952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View</a:t>
          </a:r>
          <a:endParaRPr lang="en-AU" sz="1000" kern="1200" dirty="0"/>
        </a:p>
      </dsp:txBody>
      <dsp:txXfrm>
        <a:off x="1557684" y="1070392"/>
        <a:ext cx="759857" cy="496278"/>
      </dsp:txXfrm>
    </dsp:sp>
    <dsp:sp modelId="{2D947F0B-1891-4724-B192-C7D5FE0AA7DC}">
      <dsp:nvSpPr>
        <dsp:cNvPr id="0" name=""/>
        <dsp:cNvSpPr/>
      </dsp:nvSpPr>
      <dsp:spPr>
        <a:xfrm>
          <a:off x="395675" y="1582110"/>
          <a:ext cx="1541938" cy="210863"/>
        </a:xfrm>
        <a:custGeom>
          <a:avLst/>
          <a:gdLst/>
          <a:ahLst/>
          <a:cxnLst/>
          <a:rect l="0" t="0" r="0" b="0"/>
          <a:pathLst>
            <a:path>
              <a:moveTo>
                <a:pt x="1541938" y="0"/>
              </a:moveTo>
              <a:lnTo>
                <a:pt x="1541938" y="105431"/>
              </a:lnTo>
              <a:lnTo>
                <a:pt x="0" y="105431"/>
              </a:lnTo>
              <a:lnTo>
                <a:pt x="0" y="210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FA968-6E60-4674-81F5-0A84820142CC}">
      <dsp:nvSpPr>
        <dsp:cNvPr id="0" name=""/>
        <dsp:cNvSpPr/>
      </dsp:nvSpPr>
      <dsp:spPr>
        <a:xfrm>
          <a:off x="306" y="1792974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All</a:t>
          </a:r>
          <a:endParaRPr lang="en-AU" sz="1000" kern="1200" dirty="0"/>
        </a:p>
      </dsp:txBody>
      <dsp:txXfrm>
        <a:off x="15746" y="1808414"/>
        <a:ext cx="759857" cy="496278"/>
      </dsp:txXfrm>
    </dsp:sp>
    <dsp:sp modelId="{34963C2C-5186-46E5-8DEB-EAE755030AF8}">
      <dsp:nvSpPr>
        <dsp:cNvPr id="0" name=""/>
        <dsp:cNvSpPr/>
      </dsp:nvSpPr>
      <dsp:spPr>
        <a:xfrm>
          <a:off x="1423634" y="1582110"/>
          <a:ext cx="513979" cy="210863"/>
        </a:xfrm>
        <a:custGeom>
          <a:avLst/>
          <a:gdLst/>
          <a:ahLst/>
          <a:cxnLst/>
          <a:rect l="0" t="0" r="0" b="0"/>
          <a:pathLst>
            <a:path>
              <a:moveTo>
                <a:pt x="513979" y="0"/>
              </a:moveTo>
              <a:lnTo>
                <a:pt x="513979" y="105431"/>
              </a:lnTo>
              <a:lnTo>
                <a:pt x="0" y="105431"/>
              </a:lnTo>
              <a:lnTo>
                <a:pt x="0" y="210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F8568-5C48-43FC-A644-201390D59E8B}">
      <dsp:nvSpPr>
        <dsp:cNvPr id="0" name=""/>
        <dsp:cNvSpPr/>
      </dsp:nvSpPr>
      <dsp:spPr>
        <a:xfrm>
          <a:off x="1028265" y="1792974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Pre-Analysis</a:t>
          </a:r>
          <a:endParaRPr lang="en-AU" sz="1000" kern="1200" dirty="0"/>
        </a:p>
      </dsp:txBody>
      <dsp:txXfrm>
        <a:off x="1043705" y="1808414"/>
        <a:ext cx="759857" cy="496278"/>
      </dsp:txXfrm>
    </dsp:sp>
    <dsp:sp modelId="{1DCDF083-DED6-4509-AF84-483C28F8FD28}">
      <dsp:nvSpPr>
        <dsp:cNvPr id="0" name=""/>
        <dsp:cNvSpPr/>
      </dsp:nvSpPr>
      <dsp:spPr>
        <a:xfrm>
          <a:off x="1937613" y="1582110"/>
          <a:ext cx="513979" cy="210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31"/>
              </a:lnTo>
              <a:lnTo>
                <a:pt x="513979" y="105431"/>
              </a:lnTo>
              <a:lnTo>
                <a:pt x="513979" y="210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092BD-4CCA-46B7-8BF6-D9B2A9B7271B}">
      <dsp:nvSpPr>
        <dsp:cNvPr id="0" name=""/>
        <dsp:cNvSpPr/>
      </dsp:nvSpPr>
      <dsp:spPr>
        <a:xfrm>
          <a:off x="2056224" y="1792974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Post-Analysis</a:t>
          </a:r>
          <a:endParaRPr lang="en-AU" sz="1000" kern="1200" dirty="0"/>
        </a:p>
      </dsp:txBody>
      <dsp:txXfrm>
        <a:off x="2071664" y="1808414"/>
        <a:ext cx="759857" cy="496278"/>
      </dsp:txXfrm>
    </dsp:sp>
    <dsp:sp modelId="{2BD5AAEC-635F-4048-A5A1-67BD2192A7E3}">
      <dsp:nvSpPr>
        <dsp:cNvPr id="0" name=""/>
        <dsp:cNvSpPr/>
      </dsp:nvSpPr>
      <dsp:spPr>
        <a:xfrm>
          <a:off x="1937613" y="1582110"/>
          <a:ext cx="1541938" cy="210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31"/>
              </a:lnTo>
              <a:lnTo>
                <a:pt x="1541938" y="105431"/>
              </a:lnTo>
              <a:lnTo>
                <a:pt x="1541938" y="210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542EB-872C-4A21-9AFA-D77A57E4F1A1}">
      <dsp:nvSpPr>
        <dsp:cNvPr id="0" name=""/>
        <dsp:cNvSpPr/>
      </dsp:nvSpPr>
      <dsp:spPr>
        <a:xfrm>
          <a:off x="3084182" y="1792974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Edit Log</a:t>
          </a:r>
          <a:endParaRPr lang="en-AU" sz="1000" kern="1200" dirty="0"/>
        </a:p>
      </dsp:txBody>
      <dsp:txXfrm>
        <a:off x="3099622" y="1808414"/>
        <a:ext cx="759857" cy="496278"/>
      </dsp:txXfrm>
    </dsp:sp>
    <dsp:sp modelId="{E5FE9DDB-EACA-4259-BDA8-80015DD954E2}">
      <dsp:nvSpPr>
        <dsp:cNvPr id="0" name=""/>
        <dsp:cNvSpPr/>
      </dsp:nvSpPr>
      <dsp:spPr>
        <a:xfrm>
          <a:off x="5278479" y="844088"/>
          <a:ext cx="256989" cy="210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31"/>
              </a:lnTo>
              <a:lnTo>
                <a:pt x="256989" y="105431"/>
              </a:lnTo>
              <a:lnTo>
                <a:pt x="256989" y="210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D310A-E742-4E15-A52A-5D4F48AB72F4}">
      <dsp:nvSpPr>
        <dsp:cNvPr id="0" name=""/>
        <dsp:cNvSpPr/>
      </dsp:nvSpPr>
      <dsp:spPr>
        <a:xfrm>
          <a:off x="5140100" y="1054952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Update Database</a:t>
          </a:r>
          <a:endParaRPr lang="en-AU" sz="1000" kern="1200" dirty="0"/>
        </a:p>
      </dsp:txBody>
      <dsp:txXfrm>
        <a:off x="5155540" y="1070392"/>
        <a:ext cx="759857" cy="496278"/>
      </dsp:txXfrm>
    </dsp:sp>
    <dsp:sp modelId="{49A32230-81FD-4587-A75E-A9D4C6886196}">
      <dsp:nvSpPr>
        <dsp:cNvPr id="0" name=""/>
        <dsp:cNvSpPr/>
      </dsp:nvSpPr>
      <dsp:spPr>
        <a:xfrm>
          <a:off x="4507510" y="1582110"/>
          <a:ext cx="1027958" cy="210863"/>
        </a:xfrm>
        <a:custGeom>
          <a:avLst/>
          <a:gdLst/>
          <a:ahLst/>
          <a:cxnLst/>
          <a:rect l="0" t="0" r="0" b="0"/>
          <a:pathLst>
            <a:path>
              <a:moveTo>
                <a:pt x="1027958" y="0"/>
              </a:moveTo>
              <a:lnTo>
                <a:pt x="1027958" y="105431"/>
              </a:lnTo>
              <a:lnTo>
                <a:pt x="0" y="105431"/>
              </a:lnTo>
              <a:lnTo>
                <a:pt x="0" y="210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CA0A-957E-4AE7-9BE7-966C84D8221E}">
      <dsp:nvSpPr>
        <dsp:cNvPr id="0" name=""/>
        <dsp:cNvSpPr/>
      </dsp:nvSpPr>
      <dsp:spPr>
        <a:xfrm>
          <a:off x="4112141" y="1792974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Prepare New Filters</a:t>
          </a:r>
        </a:p>
      </dsp:txBody>
      <dsp:txXfrm>
        <a:off x="4127581" y="1808414"/>
        <a:ext cx="759857" cy="496278"/>
      </dsp:txXfrm>
    </dsp:sp>
    <dsp:sp modelId="{1BC0ADDD-5712-4390-B5A5-ACFA8A993858}">
      <dsp:nvSpPr>
        <dsp:cNvPr id="0" name=""/>
        <dsp:cNvSpPr/>
      </dsp:nvSpPr>
      <dsp:spPr>
        <a:xfrm>
          <a:off x="5489749" y="1582110"/>
          <a:ext cx="91440" cy="210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FF333-841E-4833-BC9D-A3689BE11F9D}">
      <dsp:nvSpPr>
        <dsp:cNvPr id="0" name=""/>
        <dsp:cNvSpPr/>
      </dsp:nvSpPr>
      <dsp:spPr>
        <a:xfrm>
          <a:off x="5140100" y="1792974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Mark Sent Filters</a:t>
          </a:r>
        </a:p>
      </dsp:txBody>
      <dsp:txXfrm>
        <a:off x="5155540" y="1808414"/>
        <a:ext cx="759857" cy="496278"/>
      </dsp:txXfrm>
    </dsp:sp>
    <dsp:sp modelId="{41BC74B6-AB9F-4D38-9548-9CB6F79A9E20}">
      <dsp:nvSpPr>
        <dsp:cNvPr id="0" name=""/>
        <dsp:cNvSpPr/>
      </dsp:nvSpPr>
      <dsp:spPr>
        <a:xfrm>
          <a:off x="5535469" y="1582110"/>
          <a:ext cx="1027958" cy="210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31"/>
              </a:lnTo>
              <a:lnTo>
                <a:pt x="1027958" y="105431"/>
              </a:lnTo>
              <a:lnTo>
                <a:pt x="1027958" y="210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71AD5-4427-4F3A-A634-7D6A897F66DB}">
      <dsp:nvSpPr>
        <dsp:cNvPr id="0" name=""/>
        <dsp:cNvSpPr/>
      </dsp:nvSpPr>
      <dsp:spPr>
        <a:xfrm>
          <a:off x="6168059" y="1792974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Post-Analysis</a:t>
          </a:r>
        </a:p>
      </dsp:txBody>
      <dsp:txXfrm>
        <a:off x="6183499" y="1808414"/>
        <a:ext cx="759857" cy="496278"/>
      </dsp:txXfrm>
    </dsp:sp>
    <dsp:sp modelId="{420F4A12-9D31-4703-AFB0-7364A221215F}">
      <dsp:nvSpPr>
        <dsp:cNvPr id="0" name=""/>
        <dsp:cNvSpPr/>
      </dsp:nvSpPr>
      <dsp:spPr>
        <a:xfrm>
          <a:off x="5278479" y="844088"/>
          <a:ext cx="3340866" cy="210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31"/>
              </a:lnTo>
              <a:lnTo>
                <a:pt x="3340866" y="105431"/>
              </a:lnTo>
              <a:lnTo>
                <a:pt x="3340866" y="2108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1CC23-6B77-4579-A209-0E30058C7B8A}">
      <dsp:nvSpPr>
        <dsp:cNvPr id="0" name=""/>
        <dsp:cNvSpPr/>
      </dsp:nvSpPr>
      <dsp:spPr>
        <a:xfrm>
          <a:off x="8223977" y="1054952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Logsheets</a:t>
          </a:r>
          <a:endParaRPr lang="en-AU" sz="1000" kern="1200" dirty="0"/>
        </a:p>
      </dsp:txBody>
      <dsp:txXfrm>
        <a:off x="8239417" y="1070392"/>
        <a:ext cx="759857" cy="496278"/>
      </dsp:txXfrm>
    </dsp:sp>
    <dsp:sp modelId="{40414D20-6B4D-4011-ACD8-E1C184B76B92}">
      <dsp:nvSpPr>
        <dsp:cNvPr id="0" name=""/>
        <dsp:cNvSpPr/>
      </dsp:nvSpPr>
      <dsp:spPr>
        <a:xfrm>
          <a:off x="7591387" y="1582110"/>
          <a:ext cx="1027958" cy="210863"/>
        </a:xfrm>
        <a:custGeom>
          <a:avLst/>
          <a:gdLst/>
          <a:ahLst/>
          <a:cxnLst/>
          <a:rect l="0" t="0" r="0" b="0"/>
          <a:pathLst>
            <a:path>
              <a:moveTo>
                <a:pt x="1027958" y="0"/>
              </a:moveTo>
              <a:lnTo>
                <a:pt x="1027958" y="105431"/>
              </a:lnTo>
              <a:lnTo>
                <a:pt x="0" y="105431"/>
              </a:lnTo>
              <a:lnTo>
                <a:pt x="0" y="210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80BF2-6776-40FD-8EC2-9961597ADFBC}">
      <dsp:nvSpPr>
        <dsp:cNvPr id="0" name=""/>
        <dsp:cNvSpPr/>
      </dsp:nvSpPr>
      <dsp:spPr>
        <a:xfrm>
          <a:off x="7196018" y="1792974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View Existing Logsheets</a:t>
          </a:r>
          <a:endParaRPr lang="en-AU" sz="1000" kern="1200" dirty="0"/>
        </a:p>
      </dsp:txBody>
      <dsp:txXfrm>
        <a:off x="7211458" y="1808414"/>
        <a:ext cx="759857" cy="496278"/>
      </dsp:txXfrm>
    </dsp:sp>
    <dsp:sp modelId="{9E1C2993-783C-418A-9B19-DD393BE84DCE}">
      <dsp:nvSpPr>
        <dsp:cNvPr id="0" name=""/>
        <dsp:cNvSpPr/>
      </dsp:nvSpPr>
      <dsp:spPr>
        <a:xfrm>
          <a:off x="8573625" y="1582110"/>
          <a:ext cx="91440" cy="210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F7C8C-44E7-4B52-AB25-928A83AB4D8D}">
      <dsp:nvSpPr>
        <dsp:cNvPr id="0" name=""/>
        <dsp:cNvSpPr/>
      </dsp:nvSpPr>
      <dsp:spPr>
        <a:xfrm>
          <a:off x="8223977" y="1792974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Generate New Logsheets</a:t>
          </a:r>
          <a:endParaRPr lang="en-AU" sz="1000" kern="1200" dirty="0"/>
        </a:p>
      </dsp:txBody>
      <dsp:txXfrm>
        <a:off x="8239417" y="1808414"/>
        <a:ext cx="759857" cy="496278"/>
      </dsp:txXfrm>
    </dsp:sp>
    <dsp:sp modelId="{85420BF7-99F6-4E2B-87DD-5E3D39CEE965}">
      <dsp:nvSpPr>
        <dsp:cNvPr id="0" name=""/>
        <dsp:cNvSpPr/>
      </dsp:nvSpPr>
      <dsp:spPr>
        <a:xfrm>
          <a:off x="8619345" y="1582110"/>
          <a:ext cx="1027958" cy="210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31"/>
              </a:lnTo>
              <a:lnTo>
                <a:pt x="1027958" y="105431"/>
              </a:lnTo>
              <a:lnTo>
                <a:pt x="1027958" y="210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23155-F835-4E36-B39B-13C94E82F8C8}">
      <dsp:nvSpPr>
        <dsp:cNvPr id="0" name=""/>
        <dsp:cNvSpPr/>
      </dsp:nvSpPr>
      <dsp:spPr>
        <a:xfrm>
          <a:off x="9251935" y="1792974"/>
          <a:ext cx="790737" cy="52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Edit Returned Logsheets</a:t>
          </a:r>
          <a:endParaRPr lang="en-AU" sz="1000" kern="1200" dirty="0"/>
        </a:p>
      </dsp:txBody>
      <dsp:txXfrm>
        <a:off x="9267375" y="1808414"/>
        <a:ext cx="759857" cy="496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08B4DD-F555-49E5-B3FA-7F65E08014D5}"/>
              </a:ext>
            </a:extLst>
          </p:cNvPr>
          <p:cNvSpPr txBox="1"/>
          <p:nvPr/>
        </p:nvSpPr>
        <p:spPr>
          <a:xfrm>
            <a:off x="371888" y="1679944"/>
            <a:ext cx="11290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i="1" dirty="0" smtClean="0">
                <a:latin typeface="Century Gothic" panose="020B0502020202020204" pitchFamily="34" charset="0"/>
              </a:rPr>
              <a:t>ANSTO Aerosol Sampling Program (ASP) Database</a:t>
            </a:r>
            <a:endParaRPr lang="en-CA" sz="72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13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Interface 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interfaces were based on an example workflow document from the client</a:t>
            </a:r>
          </a:p>
          <a:p>
            <a:r>
              <a:rPr lang="en-AU" dirty="0"/>
              <a:t>Attempted to create a modern look with the use of curved-edge containers and buttons as apposed to </a:t>
            </a:r>
            <a:r>
              <a:rPr lang="en-AU" dirty="0" smtClean="0"/>
              <a:t>squares</a:t>
            </a:r>
          </a:p>
          <a:p>
            <a:r>
              <a:rPr lang="en-AU" dirty="0" smtClean="0"/>
              <a:t>Predominant colour used: ‘</a:t>
            </a:r>
            <a:r>
              <a:rPr lang="en-AU" dirty="0"/>
              <a:t>ANSTO Blue’ </a:t>
            </a:r>
            <a:r>
              <a:rPr lang="en-AU" dirty="0" smtClean="0"/>
              <a:t>- #0079c0</a:t>
            </a:r>
          </a:p>
          <a:p>
            <a:r>
              <a:rPr lang="en-AU" dirty="0" smtClean="0"/>
              <a:t>Simplicity</a:t>
            </a:r>
          </a:p>
          <a:p>
            <a:r>
              <a:rPr lang="en-AU" dirty="0" smtClean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7570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System Architecture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architecture of this system uses a navigation-bar approach where all related functions are grouped under drop-down menu headings.</a:t>
            </a:r>
            <a:endParaRPr lang="en-AU" dirty="0"/>
          </a:p>
          <a:p>
            <a:r>
              <a:rPr lang="en-AU" dirty="0" smtClean="0"/>
              <a:t>Alternatively, the user can access most functions from the main-menu screen (as requested by client).</a:t>
            </a:r>
            <a:endParaRPr lang="en-AU" dirty="0"/>
          </a:p>
          <a:p>
            <a:r>
              <a:rPr lang="en-AU" dirty="0" smtClean="0"/>
              <a:t>Diagram of the navigation-bar hierarchy:</a:t>
            </a:r>
          </a:p>
          <a:p>
            <a:endParaRPr lang="en-AU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00292798"/>
              </p:ext>
            </p:extLst>
          </p:nvPr>
        </p:nvGraphicFramePr>
        <p:xfrm>
          <a:off x="807355" y="4147457"/>
          <a:ext cx="10042980" cy="263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1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Work Needed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The client has requested a few additional functions including:</a:t>
            </a:r>
          </a:p>
          <a:p>
            <a:r>
              <a:rPr lang="en-AU" dirty="0" smtClean="0"/>
              <a:t>Set default checked sites</a:t>
            </a:r>
          </a:p>
          <a:p>
            <a:r>
              <a:rPr lang="en-AU" dirty="0" smtClean="0"/>
              <a:t>Upload additional data via CSV</a:t>
            </a:r>
          </a:p>
          <a:p>
            <a:r>
              <a:rPr lang="en-AU" dirty="0" smtClean="0"/>
              <a:t>View all actions taken by a specific account (admin-only function)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Other improvements and work which can be made:</a:t>
            </a:r>
          </a:p>
          <a:p>
            <a:r>
              <a:rPr lang="en-AU" dirty="0" smtClean="0"/>
              <a:t>Improved HTML and CSS</a:t>
            </a:r>
          </a:p>
          <a:p>
            <a:r>
              <a:rPr lang="en-AU" dirty="0" smtClean="0"/>
              <a:t>More functions outside the scope of the our team’s given project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410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08B4DD-F555-49E5-B3FA-7F65E08014D5}"/>
              </a:ext>
            </a:extLst>
          </p:cNvPr>
          <p:cNvSpPr txBox="1"/>
          <p:nvPr/>
        </p:nvSpPr>
        <p:spPr>
          <a:xfrm>
            <a:off x="1169910" y="2790374"/>
            <a:ext cx="10439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smtClean="0">
                <a:latin typeface="Century Gothic" panose="020B0502020202020204" pitchFamily="34" charset="0"/>
              </a:rPr>
              <a:t>System Demonstration</a:t>
            </a:r>
            <a:endParaRPr lang="en-CA" sz="8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08B4DD-F555-49E5-B3FA-7F65E08014D5}"/>
              </a:ext>
            </a:extLst>
          </p:cNvPr>
          <p:cNvSpPr txBox="1"/>
          <p:nvPr/>
        </p:nvSpPr>
        <p:spPr>
          <a:xfrm>
            <a:off x="1169910" y="2790374"/>
            <a:ext cx="9900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dirty="0" smtClean="0">
                <a:latin typeface="Century Gothic" panose="020B0502020202020204" pitchFamily="34" charset="0"/>
              </a:rPr>
              <a:t>Introduction</a:t>
            </a:r>
            <a:endParaRPr lang="en-CA" sz="8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Group CA1802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CA" dirty="0" smtClean="0"/>
              <a:t>Our group consists of 4 members:</a:t>
            </a:r>
          </a:p>
          <a:p>
            <a:r>
              <a:rPr lang="en-CA" dirty="0" smtClean="0"/>
              <a:t>Sado Shanaa</a:t>
            </a:r>
          </a:p>
          <a:p>
            <a:r>
              <a:rPr lang="en-CA" dirty="0" smtClean="0"/>
              <a:t>Jonathan Clarke</a:t>
            </a:r>
          </a:p>
          <a:p>
            <a:r>
              <a:rPr lang="en-CA" dirty="0" smtClean="0"/>
              <a:t>Omar Al-Jumaily</a:t>
            </a:r>
          </a:p>
          <a:p>
            <a:r>
              <a:rPr lang="en-CA" dirty="0" smtClean="0"/>
              <a:t>Jordan Houang</a:t>
            </a:r>
            <a:endParaRPr lang="en-CA" dirty="0"/>
          </a:p>
          <a:p>
            <a:pPr marL="383540" indent="9525">
              <a:buChar char="•"/>
            </a:pPr>
            <a:endParaRPr lang="en-CA" dirty="0"/>
          </a:p>
          <a:p>
            <a:pPr marL="383540" indent="9525">
              <a:buChar char="•"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Client – Armand Atanacio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Armand joined ANSTO in 2004 as a research scientist in the Accelerator Science Project</a:t>
            </a:r>
            <a:r>
              <a:rPr lang="en-AU" dirty="0" smtClean="0"/>
              <a:t>.</a:t>
            </a:r>
          </a:p>
          <a:p>
            <a:r>
              <a:rPr lang="en-AU" dirty="0" smtClean="0"/>
              <a:t>Has been awarded:</a:t>
            </a:r>
          </a:p>
          <a:p>
            <a:pPr lvl="1"/>
            <a:r>
              <a:rPr lang="en-AU" dirty="0" smtClean="0"/>
              <a:t>B.Sc. (1</a:t>
            </a:r>
            <a:r>
              <a:rPr lang="en-AU" baseline="30000" dirty="0" smtClean="0"/>
              <a:t>st</a:t>
            </a:r>
            <a:r>
              <a:rPr lang="en-AU" dirty="0" smtClean="0"/>
              <a:t> Class Honours) From UTS in 2002</a:t>
            </a:r>
          </a:p>
          <a:p>
            <a:pPr lvl="1"/>
            <a:r>
              <a:rPr lang="en-AU" dirty="0" smtClean="0"/>
              <a:t>PhD in Materials Science from WSU in 2013</a:t>
            </a:r>
            <a:endParaRPr lang="en-AU" dirty="0"/>
          </a:p>
          <a:p>
            <a:r>
              <a:rPr lang="en-AU" dirty="0" smtClean="0"/>
              <a:t>Armand is experienced in accelerator-based high energy ion beam analysis techniques.</a:t>
            </a:r>
          </a:p>
          <a:p>
            <a:r>
              <a:rPr lang="en-AU" dirty="0" smtClean="0"/>
              <a:t>Overall experience with Armand has been highly positive. He has been a pleasure to work with.</a:t>
            </a:r>
          </a:p>
        </p:txBody>
      </p:sp>
    </p:spTree>
    <p:extLst>
      <p:ext uri="{BB962C8B-B14F-4D97-AF65-F5344CB8AC3E}">
        <p14:creationId xmlns:p14="http://schemas.microsoft.com/office/powerpoint/2010/main" val="16096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08B4DD-F555-49E5-B3FA-7F65E08014D5}"/>
              </a:ext>
            </a:extLst>
          </p:cNvPr>
          <p:cNvSpPr txBox="1"/>
          <p:nvPr/>
        </p:nvSpPr>
        <p:spPr>
          <a:xfrm>
            <a:off x="1169910" y="2790374"/>
            <a:ext cx="10439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dirty="0" smtClean="0">
                <a:latin typeface="Century Gothic" panose="020B0502020202020204" pitchFamily="34" charset="0"/>
              </a:rPr>
              <a:t>Project Background</a:t>
            </a:r>
            <a:endParaRPr lang="en-CA" sz="8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Definition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Aerosol Sampling Program involves collecting and managing a large quantity of data.</a:t>
            </a:r>
          </a:p>
          <a:p>
            <a:r>
              <a:rPr lang="en-AU" dirty="0" smtClean="0"/>
              <a:t>Until now, this data has been managed using multiple CSV (Excel spreadsheet) files.</a:t>
            </a:r>
          </a:p>
          <a:p>
            <a:r>
              <a:rPr lang="en-AU" dirty="0" smtClean="0"/>
              <a:t>There are currently over 60 000 entries with an increasing rate of approximately 200 each month.</a:t>
            </a:r>
          </a:p>
          <a:p>
            <a:r>
              <a:rPr lang="en-AU" dirty="0" smtClean="0"/>
              <a:t>Their current data management system is no longer sufficient.</a:t>
            </a:r>
          </a:p>
          <a:p>
            <a:r>
              <a:rPr lang="en-AU" dirty="0" smtClean="0"/>
              <a:t>Our team has been given the task to create a data-management web-system to fully replace their current system.</a:t>
            </a:r>
          </a:p>
        </p:txBody>
      </p:sp>
    </p:spTree>
    <p:extLst>
      <p:ext uri="{BB962C8B-B14F-4D97-AF65-F5344CB8AC3E}">
        <p14:creationId xmlns:p14="http://schemas.microsoft.com/office/powerpoint/2010/main" val="12493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The required functions for this web-system include:</a:t>
            </a:r>
          </a:p>
          <a:p>
            <a:r>
              <a:rPr lang="en-AU" dirty="0" smtClean="0"/>
              <a:t>Create new filters in the database</a:t>
            </a:r>
          </a:p>
          <a:p>
            <a:r>
              <a:rPr lang="en-AU" dirty="0" smtClean="0"/>
              <a:t>Allocate new filters for exposure</a:t>
            </a:r>
          </a:p>
          <a:p>
            <a:r>
              <a:rPr lang="en-AU" dirty="0" smtClean="0"/>
              <a:t>Generate Logsheets for allocated filters</a:t>
            </a:r>
          </a:p>
          <a:p>
            <a:r>
              <a:rPr lang="en-AU" dirty="0" smtClean="0"/>
              <a:t>Mark filters as sent in the database</a:t>
            </a:r>
          </a:p>
          <a:p>
            <a:r>
              <a:rPr lang="en-AU" dirty="0" smtClean="0"/>
              <a:t>Edit returned logsheets</a:t>
            </a:r>
          </a:p>
          <a:p>
            <a:r>
              <a:rPr lang="en-AU" dirty="0" smtClean="0"/>
              <a:t>Perform a post-analysis update</a:t>
            </a:r>
          </a:p>
          <a:p>
            <a:r>
              <a:rPr lang="en-AU" dirty="0" smtClean="0"/>
              <a:t>View all data</a:t>
            </a:r>
          </a:p>
          <a:p>
            <a:r>
              <a:rPr lang="en-AU" dirty="0" smtClean="0"/>
              <a:t>Filter visible data</a:t>
            </a:r>
          </a:p>
        </p:txBody>
      </p:sp>
    </p:spTree>
    <p:extLst>
      <p:ext uri="{BB962C8B-B14F-4D97-AF65-F5344CB8AC3E}">
        <p14:creationId xmlns:p14="http://schemas.microsoft.com/office/powerpoint/2010/main" val="4984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Technology Considerations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Our team followed the recommended approach:</a:t>
            </a:r>
          </a:p>
          <a:p>
            <a:pPr lvl="1"/>
            <a:r>
              <a:rPr lang="en-AU" dirty="0" smtClean="0"/>
              <a:t>JavaScript</a:t>
            </a:r>
          </a:p>
          <a:p>
            <a:pPr lvl="1"/>
            <a:r>
              <a:rPr lang="en-AU" dirty="0" smtClean="0"/>
              <a:t>HTML</a:t>
            </a:r>
          </a:p>
          <a:p>
            <a:pPr lvl="1"/>
            <a:r>
              <a:rPr lang="en-AU" dirty="0" smtClean="0"/>
              <a:t>CSS</a:t>
            </a:r>
          </a:p>
          <a:p>
            <a:pPr lvl="1"/>
            <a:r>
              <a:rPr lang="en-AU" dirty="0" smtClean="0"/>
              <a:t>PHP</a:t>
            </a:r>
          </a:p>
          <a:p>
            <a:r>
              <a:rPr lang="en-AU" dirty="0" smtClean="0"/>
              <a:t>Other technology used:</a:t>
            </a:r>
          </a:p>
          <a:p>
            <a:pPr lvl="1"/>
            <a:r>
              <a:rPr lang="en-AU" dirty="0" smtClean="0"/>
              <a:t>MySQL</a:t>
            </a:r>
          </a:p>
          <a:p>
            <a:pPr lvl="1"/>
            <a:r>
              <a:rPr lang="en-AU" dirty="0" smtClean="0"/>
              <a:t>Wampserver</a:t>
            </a:r>
          </a:p>
          <a:p>
            <a:pPr lvl="1"/>
            <a:r>
              <a:rPr lang="en-AU" dirty="0" err="1" smtClean="0"/>
              <a:t>phpMyAdmin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43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08B4DD-F555-49E5-B3FA-7F65E08014D5}"/>
              </a:ext>
            </a:extLst>
          </p:cNvPr>
          <p:cNvSpPr txBox="1"/>
          <p:nvPr/>
        </p:nvSpPr>
        <p:spPr>
          <a:xfrm>
            <a:off x="1169910" y="2790374"/>
            <a:ext cx="10439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dirty="0" smtClean="0">
                <a:latin typeface="Century Gothic" panose="020B0502020202020204" pitchFamily="34" charset="0"/>
              </a:rPr>
              <a:t>The Solution</a:t>
            </a:r>
            <a:endParaRPr lang="en-CA" sz="8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1162</TotalTime>
  <Words>427</Words>
  <Application>Microsoft Office PowerPoint</Application>
  <PresentationFormat>Custom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PowerPoint Presentation</vt:lpstr>
      <vt:lpstr>PowerPoint Presentation</vt:lpstr>
      <vt:lpstr>Group CA1802</vt:lpstr>
      <vt:lpstr>The Client – Armand Atanacio</vt:lpstr>
      <vt:lpstr>PowerPoint Presentation</vt:lpstr>
      <vt:lpstr>Problem Definition</vt:lpstr>
      <vt:lpstr>Scope</vt:lpstr>
      <vt:lpstr>Technology Considerations</vt:lpstr>
      <vt:lpstr>PowerPoint Presentation</vt:lpstr>
      <vt:lpstr>Data Design</vt:lpstr>
      <vt:lpstr>Interface Design</vt:lpstr>
      <vt:lpstr>System Architecture</vt:lpstr>
      <vt:lpstr>Further Work Needed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It Done</dc:title>
  <dc:creator>Donkey</dc:creator>
  <cp:lastModifiedBy>Donkey</cp:lastModifiedBy>
  <cp:revision>51</cp:revision>
  <dcterms:created xsi:type="dcterms:W3CDTF">2012-07-27T01:16:44Z</dcterms:created>
  <dcterms:modified xsi:type="dcterms:W3CDTF">2018-06-03T09:21:01Z</dcterms:modified>
</cp:coreProperties>
</file>