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65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3ACC2DF-7A82-4730-B85A-8A046E469764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2A0087A-909A-43F2-B5BD-C32C09379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128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C2DF-7A82-4730-B85A-8A046E469764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0087A-909A-43F2-B5BD-C32C09379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19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C2DF-7A82-4730-B85A-8A046E469764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0087A-909A-43F2-B5BD-C32C09379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962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C2DF-7A82-4730-B85A-8A046E469764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0087A-909A-43F2-B5BD-C32C0937995F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312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C2DF-7A82-4730-B85A-8A046E469764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0087A-909A-43F2-B5BD-C32C09379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68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C2DF-7A82-4730-B85A-8A046E469764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0087A-909A-43F2-B5BD-C32C09379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893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C2DF-7A82-4730-B85A-8A046E469764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0087A-909A-43F2-B5BD-C32C09379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02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C2DF-7A82-4730-B85A-8A046E469764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0087A-909A-43F2-B5BD-C32C09379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096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C2DF-7A82-4730-B85A-8A046E469764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0087A-909A-43F2-B5BD-C32C09379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14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C2DF-7A82-4730-B85A-8A046E469764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0087A-909A-43F2-B5BD-C32C09379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2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C2DF-7A82-4730-B85A-8A046E469764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0087A-909A-43F2-B5BD-C32C09379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32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C2DF-7A82-4730-B85A-8A046E469764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0087A-909A-43F2-B5BD-C32C09379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81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C2DF-7A82-4730-B85A-8A046E469764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0087A-909A-43F2-B5BD-C32C09379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510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C2DF-7A82-4730-B85A-8A046E469764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0087A-909A-43F2-B5BD-C32C09379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10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C2DF-7A82-4730-B85A-8A046E469764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0087A-909A-43F2-B5BD-C32C09379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180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C2DF-7A82-4730-B85A-8A046E469764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0087A-909A-43F2-B5BD-C32C09379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47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C2DF-7A82-4730-B85A-8A046E469764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0087A-909A-43F2-B5BD-C32C09379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24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CC2DF-7A82-4730-B85A-8A046E469764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0087A-909A-43F2-B5BD-C32C09379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0562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2743199"/>
            <a:ext cx="8791575" cy="766763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err="1" smtClean="0"/>
              <a:t>Delfa</a:t>
            </a:r>
            <a:r>
              <a:rPr lang="en-US" dirty="0" smtClean="0"/>
              <a:t> test bot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969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Улыбающееся лицо 3"/>
          <p:cNvSpPr/>
          <p:nvPr/>
        </p:nvSpPr>
        <p:spPr>
          <a:xfrm>
            <a:off x="5390681" y="2729915"/>
            <a:ext cx="881244" cy="871231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3824049" y="3165528"/>
            <a:ext cx="1252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0" name="Picture 6" descr="https://sc-15.ru/images/Docum21/Sad/70/t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190" y="2121763"/>
            <a:ext cx="2092126" cy="209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Прямая со стрелкой 12"/>
          <p:cNvCxnSpPr/>
          <p:nvPr/>
        </p:nvCxnSpPr>
        <p:spPr>
          <a:xfrm flipV="1">
            <a:off x="6752499" y="3165529"/>
            <a:ext cx="1252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2" name="Picture 8" descr="https://63art.ru/upload/iblock/2d2/2d2fc04763a100da8560d7339659e6f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972" y="2211772"/>
            <a:ext cx="1912109" cy="191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155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18</TotalTime>
  <Words>3</Words>
  <Application>Microsoft Office PowerPoint</Application>
  <PresentationFormat>Широкоэкранный</PresentationFormat>
  <Paragraphs>1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Tw Cen MT</vt:lpstr>
      <vt:lpstr>Контур</vt:lpstr>
      <vt:lpstr>Delfa test bot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Delfa test bot</dc:title>
  <dc:creator>Danila</dc:creator>
  <cp:lastModifiedBy>Danila</cp:lastModifiedBy>
  <cp:revision>2</cp:revision>
  <dcterms:created xsi:type="dcterms:W3CDTF">2022-05-19T09:40:53Z</dcterms:created>
  <dcterms:modified xsi:type="dcterms:W3CDTF">2022-05-19T09:59:32Z</dcterms:modified>
</cp:coreProperties>
</file>