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9" r:id="rId9"/>
    <p:sldId id="272" r:id="rId10"/>
    <p:sldId id="270" r:id="rId11"/>
    <p:sldId id="273" r:id="rId12"/>
    <p:sldId id="271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4FB98-24F8-4A28-8B6A-80FCAFFACA30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5_4" csCatId="accent5" phldr="1"/>
      <dgm:spPr/>
    </dgm:pt>
    <dgm:pt modelId="{194A6C55-35C1-4DCA-BF5C-062B1DF1D9A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gm:t>
    </dgm:pt>
    <dgm:pt modelId="{B90AE1E1-6F1F-45FF-B0F0-2658A55DE4E7}" type="parTrans" cxnId="{86C36C9D-5057-4DB4-9D7E-6195F529E078}">
      <dgm:prSet/>
      <dgm:spPr/>
      <dgm:t>
        <a:bodyPr/>
        <a:lstStyle/>
        <a:p>
          <a:endParaRPr lang="ru-RU"/>
        </a:p>
      </dgm:t>
    </dgm:pt>
    <dgm:pt modelId="{A69B0843-E053-4BA3-B3AD-1AA69FA98DE6}" type="sibTrans" cxnId="{86C36C9D-5057-4DB4-9D7E-6195F529E078}">
      <dgm:prSet/>
      <dgm:spPr/>
      <dgm:t>
        <a:bodyPr/>
        <a:lstStyle/>
        <a:p>
          <a:endParaRPr lang="ru-RU"/>
        </a:p>
      </dgm:t>
    </dgm:pt>
    <dgm:pt modelId="{D286F363-3D75-4587-9D74-3B87ABBD895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gm:t>
    </dgm:pt>
    <dgm:pt modelId="{4C4ACF09-8C56-4F03-923B-812D50B1697B}" type="parTrans" cxnId="{D762EBA9-35C0-402E-8775-9E534EAA7ABF}">
      <dgm:prSet/>
      <dgm:spPr/>
      <dgm:t>
        <a:bodyPr/>
        <a:lstStyle/>
        <a:p>
          <a:endParaRPr lang="ru-RU"/>
        </a:p>
      </dgm:t>
    </dgm:pt>
    <dgm:pt modelId="{0F5D0827-85DA-45FB-AA51-2A33EFCA19F3}" type="sibTrans" cxnId="{D762EBA9-35C0-402E-8775-9E534EAA7ABF}">
      <dgm:prSet/>
      <dgm:spPr/>
      <dgm:t>
        <a:bodyPr/>
        <a:lstStyle/>
        <a:p>
          <a:endParaRPr lang="ru-RU"/>
        </a:p>
      </dgm:t>
    </dgm:pt>
    <dgm:pt modelId="{A3FC67ED-C59A-4565-909E-53C2F57A3561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gm:t>
    </dgm:pt>
    <dgm:pt modelId="{F6345912-FEA1-4463-85E3-E6EA166D3D58}" type="parTrans" cxnId="{3AAB1573-8601-47A0-821B-EC55E4FC477B}">
      <dgm:prSet/>
      <dgm:spPr/>
      <dgm:t>
        <a:bodyPr/>
        <a:lstStyle/>
        <a:p>
          <a:endParaRPr lang="ru-RU"/>
        </a:p>
      </dgm:t>
    </dgm:pt>
    <dgm:pt modelId="{3BC9B35D-01C0-45C3-A3B9-AFB90B66F4E8}" type="sibTrans" cxnId="{3AAB1573-8601-47A0-821B-EC55E4FC477B}">
      <dgm:prSet/>
      <dgm:spPr/>
      <dgm:t>
        <a:bodyPr/>
        <a:lstStyle/>
        <a:p>
          <a:endParaRPr lang="ru-RU"/>
        </a:p>
      </dgm:t>
    </dgm:pt>
    <dgm:pt modelId="{37933178-325A-44C0-AB69-6ABD1A71F87E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gm:t>
    </dgm:pt>
    <dgm:pt modelId="{AF30D765-1A1D-48FF-A384-C66957F0927C}" type="parTrans" cxnId="{610F1A94-9BB8-41CE-B262-D29AEF25A46B}">
      <dgm:prSet/>
      <dgm:spPr/>
      <dgm:t>
        <a:bodyPr/>
        <a:lstStyle/>
        <a:p>
          <a:endParaRPr lang="ru-RU"/>
        </a:p>
      </dgm:t>
    </dgm:pt>
    <dgm:pt modelId="{3C62951F-CED2-4AE9-993F-814368FDC87A}" type="sibTrans" cxnId="{610F1A94-9BB8-41CE-B262-D29AEF25A46B}">
      <dgm:prSet/>
      <dgm:spPr/>
      <dgm:t>
        <a:bodyPr/>
        <a:lstStyle/>
        <a:p>
          <a:endParaRPr lang="ru-RU"/>
        </a:p>
      </dgm:t>
    </dgm:pt>
    <dgm:pt modelId="{2E33AB6A-8B2E-4B1C-BD60-223140649CAC}" type="pres">
      <dgm:prSet presAssocID="{B454FB98-24F8-4A28-8B6A-80FCAFFACA30}" presName="Name0" presStyleCnt="0">
        <dgm:presLayoutVars>
          <dgm:dir/>
        </dgm:presLayoutVars>
      </dgm:prSet>
      <dgm:spPr/>
    </dgm:pt>
    <dgm:pt modelId="{5014D90E-2C14-413B-A108-0DAFF614E652}" type="pres">
      <dgm:prSet presAssocID="{194A6C55-35C1-4DCA-BF5C-062B1DF1D9A3}" presName="composite" presStyleCnt="0"/>
      <dgm:spPr/>
    </dgm:pt>
    <dgm:pt modelId="{578848A6-E284-4BED-8061-9F922FED2D26}" type="pres">
      <dgm:prSet presAssocID="{194A6C55-35C1-4DCA-BF5C-062B1DF1D9A3}" presName="Accent" presStyleLbl="alignAcc1" presStyleIdx="0" presStyleCnt="4"/>
      <dgm:spPr/>
    </dgm:pt>
    <dgm:pt modelId="{777D281A-2E5C-40BE-BB19-13C441608273}" type="pres">
      <dgm:prSet presAssocID="{194A6C55-35C1-4DCA-BF5C-062B1DF1D9A3}" presName="Image" presStyleLbl="node1" presStyleIdx="0" presStyleCnt="4" custScaleX="133703" custScaleY="117310" custLinFactX="74064" custLinFactNeighborX="100000" custLinFactNeighborY="-3165"/>
      <dgm:spPr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effectLst>
          <a:softEdge rad="31750"/>
        </a:effectLst>
      </dgm:spPr>
    </dgm:pt>
    <dgm:pt modelId="{B7B27A25-63A9-4907-9618-4AD436012053}" type="pres">
      <dgm:prSet presAssocID="{194A6C55-35C1-4DCA-BF5C-062B1DF1D9A3}" presName="Child" presStyleLbl="revTx" presStyleIdx="0" presStyleCnt="4">
        <dgm:presLayoutVars>
          <dgm:bulletEnabled val="1"/>
        </dgm:presLayoutVars>
      </dgm:prSet>
      <dgm:spPr/>
    </dgm:pt>
    <dgm:pt modelId="{62004204-50C0-4604-8C5B-4F0B2A2F34B3}" type="pres">
      <dgm:prSet presAssocID="{194A6C55-35C1-4DCA-BF5C-062B1DF1D9A3}" presName="Parent" presStyleLbl="alignNode1" presStyleIdx="0" presStyleCnt="4">
        <dgm:presLayoutVars>
          <dgm:bulletEnabled val="1"/>
        </dgm:presLayoutVars>
      </dgm:prSet>
      <dgm:spPr/>
    </dgm:pt>
    <dgm:pt modelId="{57EDD0A4-1010-4BFE-94D6-0D7DB601C712}" type="pres">
      <dgm:prSet presAssocID="{A69B0843-E053-4BA3-B3AD-1AA69FA98DE6}" presName="sibTrans" presStyleCnt="0"/>
      <dgm:spPr/>
    </dgm:pt>
    <dgm:pt modelId="{1E25049C-D3E9-4F20-A6F1-5DAC91B27238}" type="pres">
      <dgm:prSet presAssocID="{D286F363-3D75-4587-9D74-3B87ABBD895B}" presName="composite" presStyleCnt="0"/>
      <dgm:spPr/>
    </dgm:pt>
    <dgm:pt modelId="{6EF3948D-81F2-453D-97D8-E83BE5CD1DD6}" type="pres">
      <dgm:prSet presAssocID="{D286F363-3D75-4587-9D74-3B87ABBD895B}" presName="Accent" presStyleLbl="alignAcc1" presStyleIdx="1" presStyleCnt="4"/>
      <dgm:spPr/>
    </dgm:pt>
    <dgm:pt modelId="{C7BF2B0F-747B-4E23-B704-3A150087E45F}" type="pres">
      <dgm:prSet presAssocID="{D286F363-3D75-4587-9D74-3B87ABBD895B}" presName="Image" presStyleLbl="node1" presStyleIdx="1" presStyleCnt="4" custScaleX="142700" custScaleY="121079" custLinFactX="-55393" custLinFactNeighborX="-100000" custLinFactNeighborY="761"/>
      <dgm:spPr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effectLst>
          <a:softEdge rad="31750"/>
        </a:effectLst>
      </dgm:spPr>
    </dgm:pt>
    <dgm:pt modelId="{32CFEA9E-0B7F-46CD-8045-C4C3B4A6BDD1}" type="pres">
      <dgm:prSet presAssocID="{D286F363-3D75-4587-9D74-3B87ABBD895B}" presName="Child" presStyleLbl="revTx" presStyleIdx="1" presStyleCnt="4">
        <dgm:presLayoutVars>
          <dgm:bulletEnabled val="1"/>
        </dgm:presLayoutVars>
      </dgm:prSet>
      <dgm:spPr/>
    </dgm:pt>
    <dgm:pt modelId="{38D7A0B9-A943-4B5D-A0BE-738A94AA2C87}" type="pres">
      <dgm:prSet presAssocID="{D286F363-3D75-4587-9D74-3B87ABBD895B}" presName="Parent" presStyleLbl="alignNode1" presStyleIdx="1" presStyleCnt="4">
        <dgm:presLayoutVars>
          <dgm:bulletEnabled val="1"/>
        </dgm:presLayoutVars>
      </dgm:prSet>
      <dgm:spPr/>
    </dgm:pt>
    <dgm:pt modelId="{431D2891-5D5E-4D7E-B1CC-5915DBDFFB24}" type="pres">
      <dgm:prSet presAssocID="{0F5D0827-85DA-45FB-AA51-2A33EFCA19F3}" presName="sibTrans" presStyleCnt="0"/>
      <dgm:spPr/>
    </dgm:pt>
    <dgm:pt modelId="{35B6A6DE-14C7-4D23-8881-E36841283C22}" type="pres">
      <dgm:prSet presAssocID="{A3FC67ED-C59A-4565-909E-53C2F57A3561}" presName="composite" presStyleCnt="0"/>
      <dgm:spPr/>
    </dgm:pt>
    <dgm:pt modelId="{FFD410E1-9F3B-439B-9215-02F9BF045D3F}" type="pres">
      <dgm:prSet presAssocID="{A3FC67ED-C59A-4565-909E-53C2F57A3561}" presName="Accent" presStyleLbl="alignAcc1" presStyleIdx="2" presStyleCnt="4"/>
      <dgm:spPr/>
    </dgm:pt>
    <dgm:pt modelId="{F04D905B-5BFD-41AF-ABB5-4091408DC5E5}" type="pres">
      <dgm:prSet presAssocID="{A3FC67ED-C59A-4565-909E-53C2F57A3561}" presName="Image" presStyleLbl="node1" presStyleIdx="2" presStyleCnt="4" custScaleX="127769" custScaleY="117490" custLinFactNeighborX="1144" custLinFactNeighborY="-2767"/>
      <dgm:spPr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effectLst>
          <a:softEdge rad="31750"/>
        </a:effectLst>
      </dgm:spPr>
    </dgm:pt>
    <dgm:pt modelId="{A7A8D345-71CA-4BE2-A79F-E5053CE15072}" type="pres">
      <dgm:prSet presAssocID="{A3FC67ED-C59A-4565-909E-53C2F57A3561}" presName="Child" presStyleLbl="revTx" presStyleIdx="2" presStyleCnt="4">
        <dgm:presLayoutVars>
          <dgm:bulletEnabled val="1"/>
        </dgm:presLayoutVars>
      </dgm:prSet>
      <dgm:spPr/>
    </dgm:pt>
    <dgm:pt modelId="{5EF9BEC2-594C-41D1-AF9B-82AB19D8A3E0}" type="pres">
      <dgm:prSet presAssocID="{A3FC67ED-C59A-4565-909E-53C2F57A3561}" presName="Parent" presStyleLbl="alignNode1" presStyleIdx="2" presStyleCnt="4">
        <dgm:presLayoutVars>
          <dgm:bulletEnabled val="1"/>
        </dgm:presLayoutVars>
      </dgm:prSet>
      <dgm:spPr/>
    </dgm:pt>
    <dgm:pt modelId="{207D9A0B-1BFB-481D-9CC8-8A41E26BEB59}" type="pres">
      <dgm:prSet presAssocID="{3BC9B35D-01C0-45C3-A3B9-AFB90B66F4E8}" presName="sibTrans" presStyleCnt="0"/>
      <dgm:spPr/>
    </dgm:pt>
    <dgm:pt modelId="{CB13DA5A-9548-4D32-B112-98FAC87B8944}" type="pres">
      <dgm:prSet presAssocID="{37933178-325A-44C0-AB69-6ABD1A71F87E}" presName="composite" presStyleCnt="0"/>
      <dgm:spPr/>
    </dgm:pt>
    <dgm:pt modelId="{53922BB5-A4DD-46FB-8F46-D7126A0AA32E}" type="pres">
      <dgm:prSet presAssocID="{37933178-325A-44C0-AB69-6ABD1A71F87E}" presName="Accent" presStyleLbl="alignAcc1" presStyleIdx="3" presStyleCnt="4"/>
      <dgm:spPr/>
    </dgm:pt>
    <dgm:pt modelId="{A9B8F786-87DC-447C-8186-DDF8442E785C}" type="pres">
      <dgm:prSet presAssocID="{37933178-325A-44C0-AB69-6ABD1A71F87E}" presName="Image" presStyleLbl="node1" presStyleIdx="3" presStyleCnt="4" custScaleX="132150" custScaleY="121356" custLinFactNeighborX="1739" custLinFactNeighborY="264"/>
      <dgm:spPr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effectLst>
          <a:softEdge rad="31750"/>
        </a:effectLst>
      </dgm:spPr>
    </dgm:pt>
    <dgm:pt modelId="{3813B0C8-1227-4FB4-AC74-2598C1142B7C}" type="pres">
      <dgm:prSet presAssocID="{37933178-325A-44C0-AB69-6ABD1A71F87E}" presName="Child" presStyleLbl="revTx" presStyleIdx="3" presStyleCnt="4">
        <dgm:presLayoutVars>
          <dgm:bulletEnabled val="1"/>
        </dgm:presLayoutVars>
      </dgm:prSet>
      <dgm:spPr/>
    </dgm:pt>
    <dgm:pt modelId="{8E040B3A-47FF-43AE-B7D2-DF1B3BDCE255}" type="pres">
      <dgm:prSet presAssocID="{37933178-325A-44C0-AB69-6ABD1A71F87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55916C02-3A44-4A28-81CD-AE915BE031CA}" type="presOf" srcId="{37933178-325A-44C0-AB69-6ABD1A71F87E}" destId="{8E040B3A-47FF-43AE-B7D2-DF1B3BDCE255}" srcOrd="0" destOrd="0" presId="urn:microsoft.com/office/officeart/2008/layout/TitlePictureLineup"/>
    <dgm:cxn modelId="{259A660E-5922-440E-9055-DBBAA25A8C6D}" type="presOf" srcId="{B454FB98-24F8-4A28-8B6A-80FCAFFACA30}" destId="{2E33AB6A-8B2E-4B1C-BD60-223140649CAC}" srcOrd="0" destOrd="0" presId="urn:microsoft.com/office/officeart/2008/layout/TitlePictureLineup"/>
    <dgm:cxn modelId="{D45A7C6B-7E86-4A2E-BB81-C5AFC9EDE255}" type="presOf" srcId="{D286F363-3D75-4587-9D74-3B87ABBD895B}" destId="{38D7A0B9-A943-4B5D-A0BE-738A94AA2C87}" srcOrd="0" destOrd="0" presId="urn:microsoft.com/office/officeart/2008/layout/TitlePictureLineup"/>
    <dgm:cxn modelId="{3AAB1573-8601-47A0-821B-EC55E4FC477B}" srcId="{B454FB98-24F8-4A28-8B6A-80FCAFFACA30}" destId="{A3FC67ED-C59A-4565-909E-53C2F57A3561}" srcOrd="2" destOrd="0" parTransId="{F6345912-FEA1-4463-85E3-E6EA166D3D58}" sibTransId="{3BC9B35D-01C0-45C3-A3B9-AFB90B66F4E8}"/>
    <dgm:cxn modelId="{610F1A94-9BB8-41CE-B262-D29AEF25A46B}" srcId="{B454FB98-24F8-4A28-8B6A-80FCAFFACA30}" destId="{37933178-325A-44C0-AB69-6ABD1A71F87E}" srcOrd="3" destOrd="0" parTransId="{AF30D765-1A1D-48FF-A384-C66957F0927C}" sibTransId="{3C62951F-CED2-4AE9-993F-814368FDC87A}"/>
    <dgm:cxn modelId="{86C36C9D-5057-4DB4-9D7E-6195F529E078}" srcId="{B454FB98-24F8-4A28-8B6A-80FCAFFACA30}" destId="{194A6C55-35C1-4DCA-BF5C-062B1DF1D9A3}" srcOrd="0" destOrd="0" parTransId="{B90AE1E1-6F1F-45FF-B0F0-2658A55DE4E7}" sibTransId="{A69B0843-E053-4BA3-B3AD-1AA69FA98DE6}"/>
    <dgm:cxn modelId="{D762EBA9-35C0-402E-8775-9E534EAA7ABF}" srcId="{B454FB98-24F8-4A28-8B6A-80FCAFFACA30}" destId="{D286F363-3D75-4587-9D74-3B87ABBD895B}" srcOrd="1" destOrd="0" parTransId="{4C4ACF09-8C56-4F03-923B-812D50B1697B}" sibTransId="{0F5D0827-85DA-45FB-AA51-2A33EFCA19F3}"/>
    <dgm:cxn modelId="{7ACDB2AD-6AC9-4A34-BD7A-B8C292A59FC9}" type="presOf" srcId="{A3FC67ED-C59A-4565-909E-53C2F57A3561}" destId="{5EF9BEC2-594C-41D1-AF9B-82AB19D8A3E0}" srcOrd="0" destOrd="0" presId="urn:microsoft.com/office/officeart/2008/layout/TitlePictureLineup"/>
    <dgm:cxn modelId="{311320FF-C2A0-4297-8E39-78EB6EDB9895}" type="presOf" srcId="{194A6C55-35C1-4DCA-BF5C-062B1DF1D9A3}" destId="{62004204-50C0-4604-8C5B-4F0B2A2F34B3}" srcOrd="0" destOrd="0" presId="urn:microsoft.com/office/officeart/2008/layout/TitlePictureLineup"/>
    <dgm:cxn modelId="{A8A94C09-5063-463B-8D69-260ABDE708BD}" type="presParOf" srcId="{2E33AB6A-8B2E-4B1C-BD60-223140649CAC}" destId="{5014D90E-2C14-413B-A108-0DAFF614E652}" srcOrd="0" destOrd="0" presId="urn:microsoft.com/office/officeart/2008/layout/TitlePictureLineup"/>
    <dgm:cxn modelId="{176DEE34-0344-4A04-BB1C-73F4878D0F43}" type="presParOf" srcId="{5014D90E-2C14-413B-A108-0DAFF614E652}" destId="{578848A6-E284-4BED-8061-9F922FED2D26}" srcOrd="0" destOrd="0" presId="urn:microsoft.com/office/officeart/2008/layout/TitlePictureLineup"/>
    <dgm:cxn modelId="{3CC138E6-22C5-45E6-A4A7-22DD21C79D5E}" type="presParOf" srcId="{5014D90E-2C14-413B-A108-0DAFF614E652}" destId="{777D281A-2E5C-40BE-BB19-13C441608273}" srcOrd="1" destOrd="0" presId="urn:microsoft.com/office/officeart/2008/layout/TitlePictureLineup"/>
    <dgm:cxn modelId="{5F6E0441-7EA2-4C5E-8972-6618B8D2BD77}" type="presParOf" srcId="{5014D90E-2C14-413B-A108-0DAFF614E652}" destId="{B7B27A25-63A9-4907-9618-4AD436012053}" srcOrd="2" destOrd="0" presId="urn:microsoft.com/office/officeart/2008/layout/TitlePictureLineup"/>
    <dgm:cxn modelId="{4FFE923F-F297-429F-A9FA-9091B55ECBEF}" type="presParOf" srcId="{5014D90E-2C14-413B-A108-0DAFF614E652}" destId="{62004204-50C0-4604-8C5B-4F0B2A2F34B3}" srcOrd="3" destOrd="0" presId="urn:microsoft.com/office/officeart/2008/layout/TitlePictureLineup"/>
    <dgm:cxn modelId="{AAF44696-72FF-4DC9-B1F6-35319792B06F}" type="presParOf" srcId="{2E33AB6A-8B2E-4B1C-BD60-223140649CAC}" destId="{57EDD0A4-1010-4BFE-94D6-0D7DB601C712}" srcOrd="1" destOrd="0" presId="urn:microsoft.com/office/officeart/2008/layout/TitlePictureLineup"/>
    <dgm:cxn modelId="{0B81DC9D-B23D-475F-85DC-B6B042EBB7A6}" type="presParOf" srcId="{2E33AB6A-8B2E-4B1C-BD60-223140649CAC}" destId="{1E25049C-D3E9-4F20-A6F1-5DAC91B27238}" srcOrd="2" destOrd="0" presId="urn:microsoft.com/office/officeart/2008/layout/TitlePictureLineup"/>
    <dgm:cxn modelId="{3E3E7E55-23B9-42A8-A4B4-9E9119F3E2E7}" type="presParOf" srcId="{1E25049C-D3E9-4F20-A6F1-5DAC91B27238}" destId="{6EF3948D-81F2-453D-97D8-E83BE5CD1DD6}" srcOrd="0" destOrd="0" presId="urn:microsoft.com/office/officeart/2008/layout/TitlePictureLineup"/>
    <dgm:cxn modelId="{65FB27FF-8CA6-4DE0-A5D2-454AB2EB3A59}" type="presParOf" srcId="{1E25049C-D3E9-4F20-A6F1-5DAC91B27238}" destId="{C7BF2B0F-747B-4E23-B704-3A150087E45F}" srcOrd="1" destOrd="0" presId="urn:microsoft.com/office/officeart/2008/layout/TitlePictureLineup"/>
    <dgm:cxn modelId="{10B5D906-DADA-4F84-A69D-44CAF4F47E06}" type="presParOf" srcId="{1E25049C-D3E9-4F20-A6F1-5DAC91B27238}" destId="{32CFEA9E-0B7F-46CD-8045-C4C3B4A6BDD1}" srcOrd="2" destOrd="0" presId="urn:microsoft.com/office/officeart/2008/layout/TitlePictureLineup"/>
    <dgm:cxn modelId="{61B55552-0F8B-4FAD-9DC7-7BB700CE861A}" type="presParOf" srcId="{1E25049C-D3E9-4F20-A6F1-5DAC91B27238}" destId="{38D7A0B9-A943-4B5D-A0BE-738A94AA2C87}" srcOrd="3" destOrd="0" presId="urn:microsoft.com/office/officeart/2008/layout/TitlePictureLineup"/>
    <dgm:cxn modelId="{CB75309A-BE72-496F-840E-99A00DB28C04}" type="presParOf" srcId="{2E33AB6A-8B2E-4B1C-BD60-223140649CAC}" destId="{431D2891-5D5E-4D7E-B1CC-5915DBDFFB24}" srcOrd="3" destOrd="0" presId="urn:microsoft.com/office/officeart/2008/layout/TitlePictureLineup"/>
    <dgm:cxn modelId="{4CCB7215-23EE-47A9-AFDE-31B079DA0B41}" type="presParOf" srcId="{2E33AB6A-8B2E-4B1C-BD60-223140649CAC}" destId="{35B6A6DE-14C7-4D23-8881-E36841283C22}" srcOrd="4" destOrd="0" presId="urn:microsoft.com/office/officeart/2008/layout/TitlePictureLineup"/>
    <dgm:cxn modelId="{E5F9027B-5B94-4412-A977-9ED64B47C9D6}" type="presParOf" srcId="{35B6A6DE-14C7-4D23-8881-E36841283C22}" destId="{FFD410E1-9F3B-439B-9215-02F9BF045D3F}" srcOrd="0" destOrd="0" presId="urn:microsoft.com/office/officeart/2008/layout/TitlePictureLineup"/>
    <dgm:cxn modelId="{EDCA6AD2-41BE-49C2-9822-5688505EB6B5}" type="presParOf" srcId="{35B6A6DE-14C7-4D23-8881-E36841283C22}" destId="{F04D905B-5BFD-41AF-ABB5-4091408DC5E5}" srcOrd="1" destOrd="0" presId="urn:microsoft.com/office/officeart/2008/layout/TitlePictureLineup"/>
    <dgm:cxn modelId="{F69D0108-BF5A-4480-BB34-CBA3B01A5ABC}" type="presParOf" srcId="{35B6A6DE-14C7-4D23-8881-E36841283C22}" destId="{A7A8D345-71CA-4BE2-A79F-E5053CE15072}" srcOrd="2" destOrd="0" presId="urn:microsoft.com/office/officeart/2008/layout/TitlePictureLineup"/>
    <dgm:cxn modelId="{D9C032EA-B0C5-4532-A58F-4E1263986B72}" type="presParOf" srcId="{35B6A6DE-14C7-4D23-8881-E36841283C22}" destId="{5EF9BEC2-594C-41D1-AF9B-82AB19D8A3E0}" srcOrd="3" destOrd="0" presId="urn:microsoft.com/office/officeart/2008/layout/TitlePictureLineup"/>
    <dgm:cxn modelId="{0B5D17E6-6D4A-40A0-BCE4-C9434FC0287D}" type="presParOf" srcId="{2E33AB6A-8B2E-4B1C-BD60-223140649CAC}" destId="{207D9A0B-1BFB-481D-9CC8-8A41E26BEB59}" srcOrd="5" destOrd="0" presId="urn:microsoft.com/office/officeart/2008/layout/TitlePictureLineup"/>
    <dgm:cxn modelId="{4B8D80E4-2396-45C5-971A-0A50328E41AE}" type="presParOf" srcId="{2E33AB6A-8B2E-4B1C-BD60-223140649CAC}" destId="{CB13DA5A-9548-4D32-B112-98FAC87B8944}" srcOrd="6" destOrd="0" presId="urn:microsoft.com/office/officeart/2008/layout/TitlePictureLineup"/>
    <dgm:cxn modelId="{2BB802CB-17ED-45F7-A3AA-50D20D7DC8CA}" type="presParOf" srcId="{CB13DA5A-9548-4D32-B112-98FAC87B8944}" destId="{53922BB5-A4DD-46FB-8F46-D7126A0AA32E}" srcOrd="0" destOrd="0" presId="urn:microsoft.com/office/officeart/2008/layout/TitlePictureLineup"/>
    <dgm:cxn modelId="{DD8C9E8B-1F9B-4435-8871-9A384D8AB1E1}" type="presParOf" srcId="{CB13DA5A-9548-4D32-B112-98FAC87B8944}" destId="{A9B8F786-87DC-447C-8186-DDF8442E785C}" srcOrd="1" destOrd="0" presId="urn:microsoft.com/office/officeart/2008/layout/TitlePictureLineup"/>
    <dgm:cxn modelId="{90063460-F1C1-4E92-81FA-F5BCEB783358}" type="presParOf" srcId="{CB13DA5A-9548-4D32-B112-98FAC87B8944}" destId="{3813B0C8-1227-4FB4-AC74-2598C1142B7C}" srcOrd="2" destOrd="0" presId="urn:microsoft.com/office/officeart/2008/layout/TitlePictureLineup"/>
    <dgm:cxn modelId="{E4FB0C6E-7683-475A-A1E8-1047321AB7C8}" type="presParOf" srcId="{CB13DA5A-9548-4D32-B112-98FAC87B8944}" destId="{8E040B3A-47FF-43AE-B7D2-DF1B3BDCE255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848A6-E284-4BED-8061-9F922FED2D26}">
      <dsp:nvSpPr>
        <dsp:cNvPr id="0" name=""/>
        <dsp:cNvSpPr/>
      </dsp:nvSpPr>
      <dsp:spPr>
        <a:xfrm>
          <a:off x="227205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D281A-2E5C-40BE-BB19-13C441608273}">
      <dsp:nvSpPr>
        <dsp:cNvPr id="0" name=""/>
        <dsp:cNvSpPr/>
      </dsp:nvSpPr>
      <dsp:spPr>
        <a:xfrm>
          <a:off x="3380631" y="459791"/>
          <a:ext cx="2594695" cy="194783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7A25-63A9-4907-9618-4AD436012053}">
      <dsp:nvSpPr>
        <dsp:cNvPr id="0" name=""/>
        <dsp:cNvSpPr/>
      </dsp:nvSpPr>
      <dsp:spPr>
        <a:xfrm>
          <a:off x="329700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04204-50C0-4604-8C5B-4F0B2A2F34B3}">
      <dsp:nvSpPr>
        <dsp:cNvPr id="0" name=""/>
        <dsp:cNvSpPr/>
      </dsp:nvSpPr>
      <dsp:spPr>
        <a:xfrm>
          <a:off x="227205" y="123078"/>
          <a:ext cx="2049901" cy="40998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Помещение заготовки в пресс-форму</a:t>
          </a:r>
        </a:p>
      </dsp:txBody>
      <dsp:txXfrm>
        <a:off x="227205" y="123078"/>
        <a:ext cx="2049901" cy="409980"/>
      </dsp:txXfrm>
    </dsp:sp>
    <dsp:sp modelId="{6EF3948D-81F2-453D-97D8-E83BE5CD1DD6}">
      <dsp:nvSpPr>
        <dsp:cNvPr id="0" name=""/>
        <dsp:cNvSpPr/>
      </dsp:nvSpPr>
      <dsp:spPr>
        <a:xfrm>
          <a:off x="3481341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2B0F-747B-4E23-B704-3A150087E45F}">
      <dsp:nvSpPr>
        <dsp:cNvPr id="0" name=""/>
        <dsp:cNvSpPr/>
      </dsp:nvSpPr>
      <dsp:spPr>
        <a:xfrm>
          <a:off x="153888" y="493689"/>
          <a:ext cx="2769295" cy="20104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EA9E-0B7F-46CD-8045-C4C3B4A6BDD1}">
      <dsp:nvSpPr>
        <dsp:cNvPr id="0" name=""/>
        <dsp:cNvSpPr/>
      </dsp:nvSpPr>
      <dsp:spPr>
        <a:xfrm>
          <a:off x="3583836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7A0B9-A943-4B5D-A0BE-738A94AA2C87}">
      <dsp:nvSpPr>
        <dsp:cNvPr id="0" name=""/>
        <dsp:cNvSpPr/>
      </dsp:nvSpPr>
      <dsp:spPr>
        <a:xfrm>
          <a:off x="3481341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Заход поршня на длину рабочего хода</a:t>
          </a:r>
        </a:p>
      </dsp:txBody>
      <dsp:txXfrm>
        <a:off x="3481341" y="123078"/>
        <a:ext cx="2049901" cy="409980"/>
      </dsp:txXfrm>
    </dsp:sp>
    <dsp:sp modelId="{FFD410E1-9F3B-439B-9215-02F9BF045D3F}">
      <dsp:nvSpPr>
        <dsp:cNvPr id="0" name=""/>
        <dsp:cNvSpPr/>
      </dsp:nvSpPr>
      <dsp:spPr>
        <a:xfrm>
          <a:off x="6677898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D905B-5BFD-41AF-ABB5-4091408DC5E5}">
      <dsp:nvSpPr>
        <dsp:cNvPr id="0" name=""/>
        <dsp:cNvSpPr/>
      </dsp:nvSpPr>
      <dsp:spPr>
        <a:xfrm>
          <a:off x="6533146" y="464905"/>
          <a:ext cx="2479538" cy="1950827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D345-71CA-4BE2-A79F-E5053CE15072}">
      <dsp:nvSpPr>
        <dsp:cNvPr id="0" name=""/>
        <dsp:cNvSpPr/>
      </dsp:nvSpPr>
      <dsp:spPr>
        <a:xfrm>
          <a:off x="6780393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9BEC2-594C-41D1-AF9B-82AB19D8A3E0}">
      <dsp:nvSpPr>
        <dsp:cNvPr id="0" name=""/>
        <dsp:cNvSpPr/>
      </dsp:nvSpPr>
      <dsp:spPr>
        <a:xfrm>
          <a:off x="6677898" y="123078"/>
          <a:ext cx="2049901" cy="409980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Получение заготовки и выход поршня</a:t>
          </a:r>
        </a:p>
      </dsp:txBody>
      <dsp:txXfrm>
        <a:off x="6677898" y="123078"/>
        <a:ext cx="2049901" cy="409980"/>
      </dsp:txXfrm>
    </dsp:sp>
    <dsp:sp modelId="{53922BB5-A4DD-46FB-8F46-D7126A0AA32E}">
      <dsp:nvSpPr>
        <dsp:cNvPr id="0" name=""/>
        <dsp:cNvSpPr/>
      </dsp:nvSpPr>
      <dsp:spPr>
        <a:xfrm>
          <a:off x="9772087" y="533059"/>
          <a:ext cx="0" cy="368982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8F786-87DC-447C-8186-DDF8442E785C}">
      <dsp:nvSpPr>
        <dsp:cNvPr id="0" name=""/>
        <dsp:cNvSpPr/>
      </dsp:nvSpPr>
      <dsp:spPr>
        <a:xfrm>
          <a:off x="9565297" y="483137"/>
          <a:ext cx="2564557" cy="2015019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3175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3B0C8-1227-4FB4-AC74-2598C1142B7C}">
      <dsp:nvSpPr>
        <dsp:cNvPr id="0" name=""/>
        <dsp:cNvSpPr/>
      </dsp:nvSpPr>
      <dsp:spPr>
        <a:xfrm>
          <a:off x="9874582" y="2316473"/>
          <a:ext cx="1940641" cy="190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40B3A-47FF-43AE-B7D2-DF1B3BDCE255}">
      <dsp:nvSpPr>
        <dsp:cNvPr id="0" name=""/>
        <dsp:cNvSpPr/>
      </dsp:nvSpPr>
      <dsp:spPr>
        <a:xfrm>
          <a:off x="9772087" y="123078"/>
          <a:ext cx="2049901" cy="409980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 w="1270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Извлечение заготовки при помощи толкателя</a:t>
          </a:r>
        </a:p>
      </dsp:txBody>
      <dsp:txXfrm>
        <a:off x="9772087" y="123078"/>
        <a:ext cx="2049901" cy="409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6357-6550-45AB-972B-EE39A3AC3762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23F1E-76B0-4E18-9E4C-5C480B6AC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23F1E-76B0-4E18-9E4C-5C480B6ACF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29DE-4E4E-4E19-A823-60E0FF73B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657C9C-B190-46D7-8C22-57475627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298417-60CD-44C0-9DEC-1131F183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22677-743F-4EB6-8CCC-A730978E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27238-6E84-4EC3-BB78-06D921A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F972-9162-4FB4-A6F3-29F88D5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2CFE8-111F-4815-A5EF-B81C873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5ADE-69C9-4A43-A5BC-FB6BE8EB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F3233-9C2C-45EA-BF4F-B27BF45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671EE-60D3-4CFA-BFD3-AE6E144C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8CA67-1657-4533-A937-F1F8A65FF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82F0BC-CF6D-4B18-8787-88CF9E28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B2E1D-261B-4BEA-B0A8-9BBB61D7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30F65-92C9-404C-BF13-9B4EEC8E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2EDB5-2A55-49AA-9104-1CB6272C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5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29679-A081-41E2-94B1-F33CA19B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BF1D7-EA21-4768-9CD0-C63F4020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64B586-E1A3-4331-A188-08B60FCF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01F2-A83B-4832-91BF-18A8184C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1FDD12-B529-41DA-A71E-08F536AB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6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A5422-914A-4642-B217-AFDF3621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FCF10-54A6-4A07-A145-372A0944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318F0A-5C6C-4C35-8955-F60E0E2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C3E0E-079F-4BC1-82F4-1E9D6897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81C87-7CE1-4FB4-BD53-63045FC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06EF-E9EE-479D-B7F4-24E4A0C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9AADC-B252-438E-8174-48AA0BB8C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ED92AC-B262-4178-96FB-69D18B5AA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3DF28-1FDA-494B-B4DC-14254B3C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55B30-CAE4-46CE-A54D-E4EFF32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6A04A-80E2-46B1-9340-2D3DE24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2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5B680-F41D-4B45-ACC0-01E22A1D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E7F399-6E7C-4129-B724-17C3D500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EBBE2-B7AC-4124-8343-827FBEC60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1B978-8BEA-4C59-8BA9-2AAA1E28D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08B631-787B-4B32-A000-7042FB5F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73D591-0CF4-4E09-9BAA-9046D3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185166-6752-4CDB-B682-F483381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9167A5-9CDE-4A21-A974-64FD1A8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22A8B-217D-4EE1-81CD-619C7993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B4AB9-7362-48BB-A701-B0489A63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8FD67-3CA4-4F19-B4EA-0C10653B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DBC7FA-2892-4771-A79B-83A1AE40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7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BC495-C5D1-4FB1-BEBA-E7DB602B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441224-ECD2-4850-88FA-C0CE141A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D5F55-E8CB-4D1B-9C43-183169DA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81933-C972-41A3-9484-F59D7BE8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830FE-0A8C-4963-8D3C-E66A072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9217AF-199C-4ABF-BD55-024CB810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BB7FD-97A4-49FB-AFD0-F81D72A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C2F3A-DDB1-4D82-AAE2-66095AAF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2FFB12-4DB6-47DC-99BA-83DFBDCA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16B88-3A6D-48FC-B47E-796008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D257CE-DD01-4655-B685-5EFA2DA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1C252-BD62-486D-8C1B-BCD9A350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ADAEBE-A01E-42D7-A9B3-29256340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2053D-9314-4608-BB65-764C3504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B1D19B-B6F2-4031-856C-7CC8EE45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8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1520-7327-4F5E-8957-B370B72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C6F637-576E-41BC-8B07-BC5A99EA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A5EFC-ED62-46BA-8DA6-E11DD4BBF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653D-7530-4DC9-AE42-873CFDC363BE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AA8FF-D3CE-49D8-866E-BCD55691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51E77-A9F1-4564-8F12-9883D0A0C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ED4F-041C-4EBE-84D9-2C05B8183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bmstu.wiki/%D0%9C%D0%BE%D1%81%D0%BA%D0%BE%D0%B2%D1%81%D0%BA%D0%B8%D0%B9_%D0%B3%D0%BE%D1%81%D1%83%D0%B4%D0%B0%D1%80%D1%81%D1%82%D0%B2%D0%B5%D0%BD%D0%BD%D1%8B%D0%B9_%D1%82%D0%B5%D1%85%D0%BD%D0%B8%D1%87%D0%B5%D1%81%D0%BA%D0%B8%D0%B9_%D1%83%D0%BD%D0%B8%D0%B2%D0%B5%D1%80%D1%81%D0%B8%D1%82%D0%B5%D1%82_%D0%B8%D0%BC%D0%B5%D0%BD%D0%B8_%D0%9D._%D0%AD._%D0%91%D0%B0%D1%83%D0%BC%D0%B0%D0%BD%D0%B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F6D4-03BA-4EC2-9522-57A2763E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4560"/>
            <a:ext cx="10168128" cy="1645919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технологического процесса изготовления детали </a:t>
            </a:r>
            <a:b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«Поршень пироперезарядки»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2184" y="4491121"/>
            <a:ext cx="2950464" cy="1345691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 К. Широкопетлев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СМ6-92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 В. Никитина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66688"/>
            <a:ext cx="12192000" cy="591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Москва, 2022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1812" y="124353"/>
            <a:ext cx="1323044" cy="1561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DB57D8-742F-4D16-BA3B-4E3EDDE20258}"/>
              </a:ext>
            </a:extLst>
          </p:cNvPr>
          <p:cNvSpPr txBox="1"/>
          <p:nvPr/>
        </p:nvSpPr>
        <p:spPr>
          <a:xfrm>
            <a:off x="4857834" y="4491121"/>
            <a:ext cx="447141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курсовой работы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12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9B9628-D971-A675-40DE-763CCFA54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5B4719DB-068C-2DAC-9115-E6743E22EA4A}"/>
              </a:ext>
            </a:extLst>
          </p:cNvPr>
          <p:cNvSpPr/>
          <p:nvPr/>
        </p:nvSpPr>
        <p:spPr>
          <a:xfrm rot="10800000">
            <a:off x="5138841" y="1370487"/>
            <a:ext cx="6748358" cy="4662818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-2923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Контрольно-измерительное приспособление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5723271" y="5647885"/>
            <a:ext cx="571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Измерение биения вала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EC493-0A52-D4EF-D12F-6F29C306E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87" y="1534820"/>
            <a:ext cx="5036463" cy="4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273486-4998-904B-864A-FAF4325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897" y="1624298"/>
            <a:ext cx="4454938" cy="16604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Радиальное биение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разность наибольшего и наименьшего расстояний от точек реальной поверхности до базовой оси вращения в сечении, перпендикулярном этой оси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5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A18DF8-7784-7EED-5E19-FEE50D894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8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6557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308F8D-C40C-4CE9-9A7E-C471A1C5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5003"/>
            <a:ext cx="9144000" cy="70799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1883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верхние углы 1">
            <a:extLst>
              <a:ext uri="{FF2B5EF4-FFF2-40B4-BE49-F238E27FC236}">
                <a16:creationId xmlns:a16="http://schemas.microsoft.com/office/drawing/2014/main" id="{F72090A0-F96D-1852-5EA3-7E402266D3D4}"/>
              </a:ext>
            </a:extLst>
          </p:cNvPr>
          <p:cNvSpPr/>
          <p:nvPr/>
        </p:nvSpPr>
        <p:spPr>
          <a:xfrm rot="10800000">
            <a:off x="5175681" y="1298658"/>
            <a:ext cx="6755881" cy="4738158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37" y="1839366"/>
            <a:ext cx="4390530" cy="1978032"/>
          </a:xfrm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работа системы автоматического перезаряжания двухствольной авиационной пушки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2"/>
            <a:ext cx="12192000" cy="11708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Общие сведения об объекте производства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5152A-A9E1-4F32-9443-DFA237D5D50C}"/>
              </a:ext>
            </a:extLst>
          </p:cNvPr>
          <p:cNvSpPr txBox="1"/>
          <p:nvPr/>
        </p:nvSpPr>
        <p:spPr>
          <a:xfrm>
            <a:off x="6673048" y="5559342"/>
            <a:ext cx="391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 ГШ-23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BE29-BF42-4DA9-8141-F42AC8D20303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12A3C-61A0-5D99-01DA-F577E44FC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37" y="1638448"/>
            <a:ext cx="5805719" cy="38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4" name="Прямоугольник: скругленные верхние углы 23">
            <a:extLst>
              <a:ext uri="{FF2B5EF4-FFF2-40B4-BE49-F238E27FC236}">
                <a16:creationId xmlns:a16="http://schemas.microsoft.com/office/drawing/2014/main" id="{D61775BB-906D-460F-B801-8A3D195D0638}"/>
              </a:ext>
            </a:extLst>
          </p:cNvPr>
          <p:cNvSpPr/>
          <p:nvPr/>
        </p:nvSpPr>
        <p:spPr>
          <a:xfrm rot="10800000">
            <a:off x="495823" y="1298657"/>
            <a:ext cx="5147165" cy="4212647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E8EA5-D75A-4477-BFDF-6C608C7804DE}"/>
              </a:ext>
            </a:extLst>
          </p:cNvPr>
          <p:cNvSpPr txBox="1"/>
          <p:nvPr/>
        </p:nvSpPr>
        <p:spPr>
          <a:xfrm>
            <a:off x="988419" y="5021229"/>
            <a:ext cx="416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системы пироперезарядки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108F2-C536-4C23-8881-3C704FFCECDF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85C7DB1-E242-42DB-AF0C-0266CB09B80D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и условия эксплуатации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D4BBF-EA60-1F11-5577-32ACCF0A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07" y="1335532"/>
            <a:ext cx="4426582" cy="37952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2BD9D-8738-B3F9-6B80-BEA4EEEA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675" y="2049785"/>
            <a:ext cx="5461518" cy="3710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83D88-83C3-E6BE-1D03-288220908CF5}"/>
              </a:ext>
            </a:extLst>
          </p:cNvPr>
          <p:cNvSpPr txBox="1"/>
          <p:nvPr/>
        </p:nvSpPr>
        <p:spPr>
          <a:xfrm>
            <a:off x="6917031" y="5503269"/>
            <a:ext cx="354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модель детали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21FE4-E48B-4327-95D5-B39D00003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386" y="1389633"/>
            <a:ext cx="4389969" cy="1321043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детали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прецизионная точность цилиндрической части, точность изготовления наклонной части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0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31FC24-A25D-D8EB-B07F-486B3DED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Получение заготовки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194DB1-2FEA-4F21-945F-BF5C13246520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Схема 20">
            <a:extLst>
              <a:ext uri="{FF2B5EF4-FFF2-40B4-BE49-F238E27FC236}">
                <a16:creationId xmlns:a16="http://schemas.microsoft.com/office/drawing/2014/main" id="{FCDE9890-9938-16EC-FEC5-AD0E5961C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62935"/>
              </p:ext>
            </p:extLst>
          </p:nvPr>
        </p:nvGraphicFramePr>
        <p:xfrm>
          <a:off x="31072" y="1298657"/>
          <a:ext cx="12129855" cy="434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51A5A7-AC0B-2190-6360-8E83C7CDE18E}"/>
              </a:ext>
            </a:extLst>
          </p:cNvPr>
          <p:cNvSpPr txBox="1"/>
          <p:nvPr/>
        </p:nvSpPr>
        <p:spPr>
          <a:xfrm rot="10800000" flipV="1">
            <a:off x="3851441" y="5644618"/>
            <a:ext cx="405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получения заготовки</a:t>
            </a:r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A179AE66-CA9F-E38E-7E11-4786ECCA9669}"/>
              </a:ext>
            </a:extLst>
          </p:cNvPr>
          <p:cNvSpPr/>
          <p:nvPr/>
        </p:nvSpPr>
        <p:spPr>
          <a:xfrm>
            <a:off x="1848035" y="4338383"/>
            <a:ext cx="7732451" cy="674703"/>
          </a:xfrm>
          <a:prstGeom prst="rightArrow">
            <a:avLst/>
          </a:prstGeom>
          <a:effectLst>
            <a:reflection blurRad="6350" stA="50000" endA="300" endPos="55500" dist="508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6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49AB0A-C1C3-6B53-A8ED-8F32C846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3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Специальная оснастка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-682535" y="1434169"/>
            <a:ext cx="6466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Углодержатель для фрезерной обработки </a:t>
            </a:r>
          </a:p>
        </p:txBody>
      </p:sp>
      <p:pic>
        <p:nvPicPr>
          <p:cNvPr id="1026" name="Picture 2" descr="https://studfile.net/html/2706/421/html_FDS4ycl8QN.rI3L/htmlconvd-TbKuyN_html_de5ed456d6296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92"/>
          <a:stretch/>
        </p:blipFill>
        <p:spPr bwMode="auto">
          <a:xfrm>
            <a:off x="122459" y="1803502"/>
            <a:ext cx="3738342" cy="43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стол">
            <a:extLst>
              <a:ext uri="{FF2B5EF4-FFF2-40B4-BE49-F238E27FC236}">
                <a16:creationId xmlns:a16="http://schemas.microsoft.com/office/drawing/2014/main" id="{FE1F3A8A-D4C3-FE53-A88E-89D1E0290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67" y="314449"/>
            <a:ext cx="4410668" cy="62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3698" y="6105135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D146-182C-4777-ABF4-00AE13487B07}"/>
              </a:ext>
            </a:extLst>
          </p:cNvPr>
          <p:cNvSpPr txBox="1"/>
          <p:nvPr/>
        </p:nvSpPr>
        <p:spPr>
          <a:xfrm>
            <a:off x="739806" y="6360823"/>
            <a:ext cx="117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8D38D1-40C3-0C0E-EB89-01198DCC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1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CE0D18-20DF-4B2E-8AC5-54515F52E3D6}"/>
              </a:ext>
            </a:extLst>
          </p:cNvPr>
          <p:cNvSpPr/>
          <p:nvPr/>
        </p:nvSpPr>
        <p:spPr>
          <a:xfrm>
            <a:off x="0" y="0"/>
            <a:ext cx="12192000" cy="11708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Инструменты обработки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C9DD33-DA0F-41EF-B5A0-CB849668BD3B}"/>
              </a:ext>
            </a:extLst>
          </p:cNvPr>
          <p:cNvSpPr/>
          <p:nvPr/>
        </p:nvSpPr>
        <p:spPr>
          <a:xfrm>
            <a:off x="0" y="6232979"/>
            <a:ext cx="12192000" cy="6250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МГТУ им. Н. Э. Баумана</a:t>
            </a:r>
          </a:p>
        </p:txBody>
      </p:sp>
      <p:pic>
        <p:nvPicPr>
          <p:cNvPr id="7" name="Рисунок 6" descr="Изображение выглядит как текст, керамические изделия&#10;&#10;Автоматически созданное описание">
            <a:extLst>
              <a:ext uri="{FF2B5EF4-FFF2-40B4-BE49-F238E27FC236}">
                <a16:creationId xmlns:a16="http://schemas.microsoft.com/office/drawing/2014/main" id="{269245AF-46EE-4074-822D-D9A528D4198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437" y="6232979"/>
            <a:ext cx="529678" cy="62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C780E-DB48-41E1-A384-F17049C59F4E}"/>
              </a:ext>
            </a:extLst>
          </p:cNvPr>
          <p:cNvSpPr txBox="1"/>
          <p:nvPr/>
        </p:nvSpPr>
        <p:spPr>
          <a:xfrm>
            <a:off x="0" y="636082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807DE90-E83E-67F2-0A73-E5BC5A5A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082" y="1642054"/>
            <a:ext cx="4622281" cy="9324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«Плох тот мастер, кто, овладев инструментом, потерял свою цель!»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Роман Хорошев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: скругленные верхние углы 9">
            <a:extLst>
              <a:ext uri="{FF2B5EF4-FFF2-40B4-BE49-F238E27FC236}">
                <a16:creationId xmlns:a16="http://schemas.microsoft.com/office/drawing/2014/main" id="{D5CB7788-659C-8D1D-2C3D-82FDD398CD70}"/>
              </a:ext>
            </a:extLst>
          </p:cNvPr>
          <p:cNvSpPr/>
          <p:nvPr/>
        </p:nvSpPr>
        <p:spPr>
          <a:xfrm rot="10800000">
            <a:off x="260436" y="1361323"/>
            <a:ext cx="6557613" cy="4743810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8E6B7-6063-4DD3-841D-B8FC28059431}"/>
              </a:ext>
            </a:extLst>
          </p:cNvPr>
          <p:cNvSpPr txBox="1"/>
          <p:nvPr/>
        </p:nvSpPr>
        <p:spPr>
          <a:xfrm rot="10800000" flipV="1">
            <a:off x="1022546" y="5673134"/>
            <a:ext cx="5712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 7.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Обилие инструментов обработки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4265F1D-54D8-9765-A39E-B475AB315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2" y="1485833"/>
            <a:ext cx="6183859" cy="412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68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326</Words>
  <Application>Microsoft Office PowerPoint</Application>
  <PresentationFormat>Широкоэкранный</PresentationFormat>
  <Paragraphs>61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Разработка технологического процесса изготовления детали  «Поршень пироперезарядки»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Никита</cp:lastModifiedBy>
  <cp:revision>87</cp:revision>
  <dcterms:created xsi:type="dcterms:W3CDTF">2021-01-14T11:13:34Z</dcterms:created>
  <dcterms:modified xsi:type="dcterms:W3CDTF">2022-12-14T19:46:58Z</dcterms:modified>
</cp:coreProperties>
</file>