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4FB98-24F8-4A28-8B6A-80FCAFFACA30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5_4" csCatId="accent5" phldr="1"/>
      <dgm:spPr/>
    </dgm:pt>
    <dgm:pt modelId="{194A6C55-35C1-4DCA-BF5C-062B1DF1D9A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gm:t>
    </dgm:pt>
    <dgm:pt modelId="{B90AE1E1-6F1F-45FF-B0F0-2658A55DE4E7}" type="parTrans" cxnId="{86C36C9D-5057-4DB4-9D7E-6195F529E078}">
      <dgm:prSet/>
      <dgm:spPr/>
      <dgm:t>
        <a:bodyPr/>
        <a:lstStyle/>
        <a:p>
          <a:endParaRPr lang="ru-RU"/>
        </a:p>
      </dgm:t>
    </dgm:pt>
    <dgm:pt modelId="{A69B0843-E053-4BA3-B3AD-1AA69FA98DE6}" type="sibTrans" cxnId="{86C36C9D-5057-4DB4-9D7E-6195F529E078}">
      <dgm:prSet/>
      <dgm:spPr/>
      <dgm:t>
        <a:bodyPr/>
        <a:lstStyle/>
        <a:p>
          <a:endParaRPr lang="ru-RU"/>
        </a:p>
      </dgm:t>
    </dgm:pt>
    <dgm:pt modelId="{D286F363-3D75-4587-9D74-3B87ABBD895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gm:t>
    </dgm:pt>
    <dgm:pt modelId="{4C4ACF09-8C56-4F03-923B-812D50B1697B}" type="parTrans" cxnId="{D762EBA9-35C0-402E-8775-9E534EAA7ABF}">
      <dgm:prSet/>
      <dgm:spPr/>
      <dgm:t>
        <a:bodyPr/>
        <a:lstStyle/>
        <a:p>
          <a:endParaRPr lang="ru-RU"/>
        </a:p>
      </dgm:t>
    </dgm:pt>
    <dgm:pt modelId="{0F5D0827-85DA-45FB-AA51-2A33EFCA19F3}" type="sibTrans" cxnId="{D762EBA9-35C0-402E-8775-9E534EAA7ABF}">
      <dgm:prSet/>
      <dgm:spPr/>
      <dgm:t>
        <a:bodyPr/>
        <a:lstStyle/>
        <a:p>
          <a:endParaRPr lang="ru-RU"/>
        </a:p>
      </dgm:t>
    </dgm:pt>
    <dgm:pt modelId="{A3FC67ED-C59A-4565-909E-53C2F57A356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gm:t>
    </dgm:pt>
    <dgm:pt modelId="{F6345912-FEA1-4463-85E3-E6EA166D3D58}" type="parTrans" cxnId="{3AAB1573-8601-47A0-821B-EC55E4FC477B}">
      <dgm:prSet/>
      <dgm:spPr/>
      <dgm:t>
        <a:bodyPr/>
        <a:lstStyle/>
        <a:p>
          <a:endParaRPr lang="ru-RU"/>
        </a:p>
      </dgm:t>
    </dgm:pt>
    <dgm:pt modelId="{3BC9B35D-01C0-45C3-A3B9-AFB90B66F4E8}" type="sibTrans" cxnId="{3AAB1573-8601-47A0-821B-EC55E4FC477B}">
      <dgm:prSet/>
      <dgm:spPr/>
      <dgm:t>
        <a:bodyPr/>
        <a:lstStyle/>
        <a:p>
          <a:endParaRPr lang="ru-RU"/>
        </a:p>
      </dgm:t>
    </dgm:pt>
    <dgm:pt modelId="{37933178-325A-44C0-AB69-6ABD1A71F87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gm:t>
    </dgm:pt>
    <dgm:pt modelId="{AF30D765-1A1D-48FF-A384-C66957F0927C}" type="parTrans" cxnId="{610F1A94-9BB8-41CE-B262-D29AEF25A46B}">
      <dgm:prSet/>
      <dgm:spPr/>
      <dgm:t>
        <a:bodyPr/>
        <a:lstStyle/>
        <a:p>
          <a:endParaRPr lang="ru-RU"/>
        </a:p>
      </dgm:t>
    </dgm:pt>
    <dgm:pt modelId="{3C62951F-CED2-4AE9-993F-814368FDC87A}" type="sibTrans" cxnId="{610F1A94-9BB8-41CE-B262-D29AEF25A46B}">
      <dgm:prSet/>
      <dgm:spPr/>
      <dgm:t>
        <a:bodyPr/>
        <a:lstStyle/>
        <a:p>
          <a:endParaRPr lang="ru-RU"/>
        </a:p>
      </dgm:t>
    </dgm:pt>
    <dgm:pt modelId="{2E33AB6A-8B2E-4B1C-BD60-223140649CAC}" type="pres">
      <dgm:prSet presAssocID="{B454FB98-24F8-4A28-8B6A-80FCAFFACA30}" presName="Name0" presStyleCnt="0">
        <dgm:presLayoutVars>
          <dgm:dir/>
        </dgm:presLayoutVars>
      </dgm:prSet>
      <dgm:spPr/>
    </dgm:pt>
    <dgm:pt modelId="{5014D90E-2C14-413B-A108-0DAFF614E652}" type="pres">
      <dgm:prSet presAssocID="{194A6C55-35C1-4DCA-BF5C-062B1DF1D9A3}" presName="composite" presStyleCnt="0"/>
      <dgm:spPr/>
    </dgm:pt>
    <dgm:pt modelId="{578848A6-E284-4BED-8061-9F922FED2D26}" type="pres">
      <dgm:prSet presAssocID="{194A6C55-35C1-4DCA-BF5C-062B1DF1D9A3}" presName="Accent" presStyleLbl="alignAcc1" presStyleIdx="0" presStyleCnt="4"/>
      <dgm:spPr/>
    </dgm:pt>
    <dgm:pt modelId="{777D281A-2E5C-40BE-BB19-13C441608273}" type="pres">
      <dgm:prSet presAssocID="{194A6C55-35C1-4DCA-BF5C-062B1DF1D9A3}" presName="Image" presStyleLbl="node1" presStyleIdx="0" presStyleCnt="4" custScaleX="133703" custScaleY="117310" custLinFactX="74064" custLinFactNeighborX="100000" custLinFactNeighborY="-3165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effectLst>
          <a:softEdge rad="31750"/>
        </a:effectLst>
      </dgm:spPr>
    </dgm:pt>
    <dgm:pt modelId="{B7B27A25-63A9-4907-9618-4AD436012053}" type="pres">
      <dgm:prSet presAssocID="{194A6C55-35C1-4DCA-BF5C-062B1DF1D9A3}" presName="Child" presStyleLbl="revTx" presStyleIdx="0" presStyleCnt="4">
        <dgm:presLayoutVars>
          <dgm:bulletEnabled val="1"/>
        </dgm:presLayoutVars>
      </dgm:prSet>
      <dgm:spPr/>
    </dgm:pt>
    <dgm:pt modelId="{62004204-50C0-4604-8C5B-4F0B2A2F34B3}" type="pres">
      <dgm:prSet presAssocID="{194A6C55-35C1-4DCA-BF5C-062B1DF1D9A3}" presName="Parent" presStyleLbl="alignNode1" presStyleIdx="0" presStyleCnt="4">
        <dgm:presLayoutVars>
          <dgm:bulletEnabled val="1"/>
        </dgm:presLayoutVars>
      </dgm:prSet>
      <dgm:spPr/>
    </dgm:pt>
    <dgm:pt modelId="{57EDD0A4-1010-4BFE-94D6-0D7DB601C712}" type="pres">
      <dgm:prSet presAssocID="{A69B0843-E053-4BA3-B3AD-1AA69FA98DE6}" presName="sibTrans" presStyleCnt="0"/>
      <dgm:spPr/>
    </dgm:pt>
    <dgm:pt modelId="{1E25049C-D3E9-4F20-A6F1-5DAC91B27238}" type="pres">
      <dgm:prSet presAssocID="{D286F363-3D75-4587-9D74-3B87ABBD895B}" presName="composite" presStyleCnt="0"/>
      <dgm:spPr/>
    </dgm:pt>
    <dgm:pt modelId="{6EF3948D-81F2-453D-97D8-E83BE5CD1DD6}" type="pres">
      <dgm:prSet presAssocID="{D286F363-3D75-4587-9D74-3B87ABBD895B}" presName="Accent" presStyleLbl="alignAcc1" presStyleIdx="1" presStyleCnt="4"/>
      <dgm:spPr/>
    </dgm:pt>
    <dgm:pt modelId="{C7BF2B0F-747B-4E23-B704-3A150087E45F}" type="pres">
      <dgm:prSet presAssocID="{D286F363-3D75-4587-9D74-3B87ABBD895B}" presName="Image" presStyleLbl="node1" presStyleIdx="1" presStyleCnt="4" custScaleX="142700" custScaleY="121079" custLinFactX="-55393" custLinFactNeighborX="-100000" custLinFactNeighborY="761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effectLst>
          <a:softEdge rad="31750"/>
        </a:effectLst>
      </dgm:spPr>
    </dgm:pt>
    <dgm:pt modelId="{32CFEA9E-0B7F-46CD-8045-C4C3B4A6BDD1}" type="pres">
      <dgm:prSet presAssocID="{D286F363-3D75-4587-9D74-3B87ABBD895B}" presName="Child" presStyleLbl="revTx" presStyleIdx="1" presStyleCnt="4">
        <dgm:presLayoutVars>
          <dgm:bulletEnabled val="1"/>
        </dgm:presLayoutVars>
      </dgm:prSet>
      <dgm:spPr/>
    </dgm:pt>
    <dgm:pt modelId="{38D7A0B9-A943-4B5D-A0BE-738A94AA2C87}" type="pres">
      <dgm:prSet presAssocID="{D286F363-3D75-4587-9D74-3B87ABBD895B}" presName="Parent" presStyleLbl="alignNode1" presStyleIdx="1" presStyleCnt="4">
        <dgm:presLayoutVars>
          <dgm:bulletEnabled val="1"/>
        </dgm:presLayoutVars>
      </dgm:prSet>
      <dgm:spPr/>
    </dgm:pt>
    <dgm:pt modelId="{431D2891-5D5E-4D7E-B1CC-5915DBDFFB24}" type="pres">
      <dgm:prSet presAssocID="{0F5D0827-85DA-45FB-AA51-2A33EFCA19F3}" presName="sibTrans" presStyleCnt="0"/>
      <dgm:spPr/>
    </dgm:pt>
    <dgm:pt modelId="{35B6A6DE-14C7-4D23-8881-E36841283C22}" type="pres">
      <dgm:prSet presAssocID="{A3FC67ED-C59A-4565-909E-53C2F57A3561}" presName="composite" presStyleCnt="0"/>
      <dgm:spPr/>
    </dgm:pt>
    <dgm:pt modelId="{FFD410E1-9F3B-439B-9215-02F9BF045D3F}" type="pres">
      <dgm:prSet presAssocID="{A3FC67ED-C59A-4565-909E-53C2F57A3561}" presName="Accent" presStyleLbl="alignAcc1" presStyleIdx="2" presStyleCnt="4"/>
      <dgm:spPr/>
    </dgm:pt>
    <dgm:pt modelId="{F04D905B-5BFD-41AF-ABB5-4091408DC5E5}" type="pres">
      <dgm:prSet presAssocID="{A3FC67ED-C59A-4565-909E-53C2F57A3561}" presName="Image" presStyleLbl="node1" presStyleIdx="2" presStyleCnt="4" custScaleX="127769" custScaleY="117490" custLinFactNeighborX="1144" custLinFactNeighborY="-2767"/>
      <dgm:spPr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effectLst>
          <a:softEdge rad="31750"/>
        </a:effectLst>
      </dgm:spPr>
    </dgm:pt>
    <dgm:pt modelId="{A7A8D345-71CA-4BE2-A79F-E5053CE15072}" type="pres">
      <dgm:prSet presAssocID="{A3FC67ED-C59A-4565-909E-53C2F57A3561}" presName="Child" presStyleLbl="revTx" presStyleIdx="2" presStyleCnt="4">
        <dgm:presLayoutVars>
          <dgm:bulletEnabled val="1"/>
        </dgm:presLayoutVars>
      </dgm:prSet>
      <dgm:spPr/>
    </dgm:pt>
    <dgm:pt modelId="{5EF9BEC2-594C-41D1-AF9B-82AB19D8A3E0}" type="pres">
      <dgm:prSet presAssocID="{A3FC67ED-C59A-4565-909E-53C2F57A3561}" presName="Parent" presStyleLbl="alignNode1" presStyleIdx="2" presStyleCnt="4">
        <dgm:presLayoutVars>
          <dgm:bulletEnabled val="1"/>
        </dgm:presLayoutVars>
      </dgm:prSet>
      <dgm:spPr/>
    </dgm:pt>
    <dgm:pt modelId="{207D9A0B-1BFB-481D-9CC8-8A41E26BEB59}" type="pres">
      <dgm:prSet presAssocID="{3BC9B35D-01C0-45C3-A3B9-AFB90B66F4E8}" presName="sibTrans" presStyleCnt="0"/>
      <dgm:spPr/>
    </dgm:pt>
    <dgm:pt modelId="{CB13DA5A-9548-4D32-B112-98FAC87B8944}" type="pres">
      <dgm:prSet presAssocID="{37933178-325A-44C0-AB69-6ABD1A71F87E}" presName="composite" presStyleCnt="0"/>
      <dgm:spPr/>
    </dgm:pt>
    <dgm:pt modelId="{53922BB5-A4DD-46FB-8F46-D7126A0AA32E}" type="pres">
      <dgm:prSet presAssocID="{37933178-325A-44C0-AB69-6ABD1A71F87E}" presName="Accent" presStyleLbl="alignAcc1" presStyleIdx="3" presStyleCnt="4"/>
      <dgm:spPr/>
    </dgm:pt>
    <dgm:pt modelId="{A9B8F786-87DC-447C-8186-DDF8442E785C}" type="pres">
      <dgm:prSet presAssocID="{37933178-325A-44C0-AB69-6ABD1A71F87E}" presName="Image" presStyleLbl="node1" presStyleIdx="3" presStyleCnt="4" custScaleX="132150" custScaleY="121356" custLinFactNeighborX="1739" custLinFactNeighborY="26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effectLst>
          <a:softEdge rad="31750"/>
        </a:effectLst>
      </dgm:spPr>
    </dgm:pt>
    <dgm:pt modelId="{3813B0C8-1227-4FB4-AC74-2598C1142B7C}" type="pres">
      <dgm:prSet presAssocID="{37933178-325A-44C0-AB69-6ABD1A71F87E}" presName="Child" presStyleLbl="revTx" presStyleIdx="3" presStyleCnt="4">
        <dgm:presLayoutVars>
          <dgm:bulletEnabled val="1"/>
        </dgm:presLayoutVars>
      </dgm:prSet>
      <dgm:spPr/>
    </dgm:pt>
    <dgm:pt modelId="{8E040B3A-47FF-43AE-B7D2-DF1B3BDCE255}" type="pres">
      <dgm:prSet presAssocID="{37933178-325A-44C0-AB69-6ABD1A71F87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55916C02-3A44-4A28-81CD-AE915BE031CA}" type="presOf" srcId="{37933178-325A-44C0-AB69-6ABD1A71F87E}" destId="{8E040B3A-47FF-43AE-B7D2-DF1B3BDCE255}" srcOrd="0" destOrd="0" presId="urn:microsoft.com/office/officeart/2008/layout/TitlePictureLineup"/>
    <dgm:cxn modelId="{259A660E-5922-440E-9055-DBBAA25A8C6D}" type="presOf" srcId="{B454FB98-24F8-4A28-8B6A-80FCAFFACA30}" destId="{2E33AB6A-8B2E-4B1C-BD60-223140649CAC}" srcOrd="0" destOrd="0" presId="urn:microsoft.com/office/officeart/2008/layout/TitlePictureLineup"/>
    <dgm:cxn modelId="{D45A7C6B-7E86-4A2E-BB81-C5AFC9EDE255}" type="presOf" srcId="{D286F363-3D75-4587-9D74-3B87ABBD895B}" destId="{38D7A0B9-A943-4B5D-A0BE-738A94AA2C87}" srcOrd="0" destOrd="0" presId="urn:microsoft.com/office/officeart/2008/layout/TitlePictureLineup"/>
    <dgm:cxn modelId="{3AAB1573-8601-47A0-821B-EC55E4FC477B}" srcId="{B454FB98-24F8-4A28-8B6A-80FCAFFACA30}" destId="{A3FC67ED-C59A-4565-909E-53C2F57A3561}" srcOrd="2" destOrd="0" parTransId="{F6345912-FEA1-4463-85E3-E6EA166D3D58}" sibTransId="{3BC9B35D-01C0-45C3-A3B9-AFB90B66F4E8}"/>
    <dgm:cxn modelId="{610F1A94-9BB8-41CE-B262-D29AEF25A46B}" srcId="{B454FB98-24F8-4A28-8B6A-80FCAFFACA30}" destId="{37933178-325A-44C0-AB69-6ABD1A71F87E}" srcOrd="3" destOrd="0" parTransId="{AF30D765-1A1D-48FF-A384-C66957F0927C}" sibTransId="{3C62951F-CED2-4AE9-993F-814368FDC87A}"/>
    <dgm:cxn modelId="{86C36C9D-5057-4DB4-9D7E-6195F529E078}" srcId="{B454FB98-24F8-4A28-8B6A-80FCAFFACA30}" destId="{194A6C55-35C1-4DCA-BF5C-062B1DF1D9A3}" srcOrd="0" destOrd="0" parTransId="{B90AE1E1-6F1F-45FF-B0F0-2658A55DE4E7}" sibTransId="{A69B0843-E053-4BA3-B3AD-1AA69FA98DE6}"/>
    <dgm:cxn modelId="{D762EBA9-35C0-402E-8775-9E534EAA7ABF}" srcId="{B454FB98-24F8-4A28-8B6A-80FCAFFACA30}" destId="{D286F363-3D75-4587-9D74-3B87ABBD895B}" srcOrd="1" destOrd="0" parTransId="{4C4ACF09-8C56-4F03-923B-812D50B1697B}" sibTransId="{0F5D0827-85DA-45FB-AA51-2A33EFCA19F3}"/>
    <dgm:cxn modelId="{7ACDB2AD-6AC9-4A34-BD7A-B8C292A59FC9}" type="presOf" srcId="{A3FC67ED-C59A-4565-909E-53C2F57A3561}" destId="{5EF9BEC2-594C-41D1-AF9B-82AB19D8A3E0}" srcOrd="0" destOrd="0" presId="urn:microsoft.com/office/officeart/2008/layout/TitlePictureLineup"/>
    <dgm:cxn modelId="{311320FF-C2A0-4297-8E39-78EB6EDB9895}" type="presOf" srcId="{194A6C55-35C1-4DCA-BF5C-062B1DF1D9A3}" destId="{62004204-50C0-4604-8C5B-4F0B2A2F34B3}" srcOrd="0" destOrd="0" presId="urn:microsoft.com/office/officeart/2008/layout/TitlePictureLineup"/>
    <dgm:cxn modelId="{A8A94C09-5063-463B-8D69-260ABDE708BD}" type="presParOf" srcId="{2E33AB6A-8B2E-4B1C-BD60-223140649CAC}" destId="{5014D90E-2C14-413B-A108-0DAFF614E652}" srcOrd="0" destOrd="0" presId="urn:microsoft.com/office/officeart/2008/layout/TitlePictureLineup"/>
    <dgm:cxn modelId="{176DEE34-0344-4A04-BB1C-73F4878D0F43}" type="presParOf" srcId="{5014D90E-2C14-413B-A108-0DAFF614E652}" destId="{578848A6-E284-4BED-8061-9F922FED2D26}" srcOrd="0" destOrd="0" presId="urn:microsoft.com/office/officeart/2008/layout/TitlePictureLineup"/>
    <dgm:cxn modelId="{3CC138E6-22C5-45E6-A4A7-22DD21C79D5E}" type="presParOf" srcId="{5014D90E-2C14-413B-A108-0DAFF614E652}" destId="{777D281A-2E5C-40BE-BB19-13C441608273}" srcOrd="1" destOrd="0" presId="urn:microsoft.com/office/officeart/2008/layout/TitlePictureLineup"/>
    <dgm:cxn modelId="{5F6E0441-7EA2-4C5E-8972-6618B8D2BD77}" type="presParOf" srcId="{5014D90E-2C14-413B-A108-0DAFF614E652}" destId="{B7B27A25-63A9-4907-9618-4AD436012053}" srcOrd="2" destOrd="0" presId="urn:microsoft.com/office/officeart/2008/layout/TitlePictureLineup"/>
    <dgm:cxn modelId="{4FFE923F-F297-429F-A9FA-9091B55ECBEF}" type="presParOf" srcId="{5014D90E-2C14-413B-A108-0DAFF614E652}" destId="{62004204-50C0-4604-8C5B-4F0B2A2F34B3}" srcOrd="3" destOrd="0" presId="urn:microsoft.com/office/officeart/2008/layout/TitlePictureLineup"/>
    <dgm:cxn modelId="{AAF44696-72FF-4DC9-B1F6-35319792B06F}" type="presParOf" srcId="{2E33AB6A-8B2E-4B1C-BD60-223140649CAC}" destId="{57EDD0A4-1010-4BFE-94D6-0D7DB601C712}" srcOrd="1" destOrd="0" presId="urn:microsoft.com/office/officeart/2008/layout/TitlePictureLineup"/>
    <dgm:cxn modelId="{0B81DC9D-B23D-475F-85DC-B6B042EBB7A6}" type="presParOf" srcId="{2E33AB6A-8B2E-4B1C-BD60-223140649CAC}" destId="{1E25049C-D3E9-4F20-A6F1-5DAC91B27238}" srcOrd="2" destOrd="0" presId="urn:microsoft.com/office/officeart/2008/layout/TitlePictureLineup"/>
    <dgm:cxn modelId="{3E3E7E55-23B9-42A8-A4B4-9E9119F3E2E7}" type="presParOf" srcId="{1E25049C-D3E9-4F20-A6F1-5DAC91B27238}" destId="{6EF3948D-81F2-453D-97D8-E83BE5CD1DD6}" srcOrd="0" destOrd="0" presId="urn:microsoft.com/office/officeart/2008/layout/TitlePictureLineup"/>
    <dgm:cxn modelId="{65FB27FF-8CA6-4DE0-A5D2-454AB2EB3A59}" type="presParOf" srcId="{1E25049C-D3E9-4F20-A6F1-5DAC91B27238}" destId="{C7BF2B0F-747B-4E23-B704-3A150087E45F}" srcOrd="1" destOrd="0" presId="urn:microsoft.com/office/officeart/2008/layout/TitlePictureLineup"/>
    <dgm:cxn modelId="{10B5D906-DADA-4F84-A69D-44CAF4F47E06}" type="presParOf" srcId="{1E25049C-D3E9-4F20-A6F1-5DAC91B27238}" destId="{32CFEA9E-0B7F-46CD-8045-C4C3B4A6BDD1}" srcOrd="2" destOrd="0" presId="urn:microsoft.com/office/officeart/2008/layout/TitlePictureLineup"/>
    <dgm:cxn modelId="{61B55552-0F8B-4FAD-9DC7-7BB700CE861A}" type="presParOf" srcId="{1E25049C-D3E9-4F20-A6F1-5DAC91B27238}" destId="{38D7A0B9-A943-4B5D-A0BE-738A94AA2C87}" srcOrd="3" destOrd="0" presId="urn:microsoft.com/office/officeart/2008/layout/TitlePictureLineup"/>
    <dgm:cxn modelId="{CB75309A-BE72-496F-840E-99A00DB28C04}" type="presParOf" srcId="{2E33AB6A-8B2E-4B1C-BD60-223140649CAC}" destId="{431D2891-5D5E-4D7E-B1CC-5915DBDFFB24}" srcOrd="3" destOrd="0" presId="urn:microsoft.com/office/officeart/2008/layout/TitlePictureLineup"/>
    <dgm:cxn modelId="{4CCB7215-23EE-47A9-AFDE-31B079DA0B41}" type="presParOf" srcId="{2E33AB6A-8B2E-4B1C-BD60-223140649CAC}" destId="{35B6A6DE-14C7-4D23-8881-E36841283C22}" srcOrd="4" destOrd="0" presId="urn:microsoft.com/office/officeart/2008/layout/TitlePictureLineup"/>
    <dgm:cxn modelId="{E5F9027B-5B94-4412-A977-9ED64B47C9D6}" type="presParOf" srcId="{35B6A6DE-14C7-4D23-8881-E36841283C22}" destId="{FFD410E1-9F3B-439B-9215-02F9BF045D3F}" srcOrd="0" destOrd="0" presId="urn:microsoft.com/office/officeart/2008/layout/TitlePictureLineup"/>
    <dgm:cxn modelId="{EDCA6AD2-41BE-49C2-9822-5688505EB6B5}" type="presParOf" srcId="{35B6A6DE-14C7-4D23-8881-E36841283C22}" destId="{F04D905B-5BFD-41AF-ABB5-4091408DC5E5}" srcOrd="1" destOrd="0" presId="urn:microsoft.com/office/officeart/2008/layout/TitlePictureLineup"/>
    <dgm:cxn modelId="{F69D0108-BF5A-4480-BB34-CBA3B01A5ABC}" type="presParOf" srcId="{35B6A6DE-14C7-4D23-8881-E36841283C22}" destId="{A7A8D345-71CA-4BE2-A79F-E5053CE15072}" srcOrd="2" destOrd="0" presId="urn:microsoft.com/office/officeart/2008/layout/TitlePictureLineup"/>
    <dgm:cxn modelId="{D9C032EA-B0C5-4532-A58F-4E1263986B72}" type="presParOf" srcId="{35B6A6DE-14C7-4D23-8881-E36841283C22}" destId="{5EF9BEC2-594C-41D1-AF9B-82AB19D8A3E0}" srcOrd="3" destOrd="0" presId="urn:microsoft.com/office/officeart/2008/layout/TitlePictureLineup"/>
    <dgm:cxn modelId="{0B5D17E6-6D4A-40A0-BCE4-C9434FC0287D}" type="presParOf" srcId="{2E33AB6A-8B2E-4B1C-BD60-223140649CAC}" destId="{207D9A0B-1BFB-481D-9CC8-8A41E26BEB59}" srcOrd="5" destOrd="0" presId="urn:microsoft.com/office/officeart/2008/layout/TitlePictureLineup"/>
    <dgm:cxn modelId="{4B8D80E4-2396-45C5-971A-0A50328E41AE}" type="presParOf" srcId="{2E33AB6A-8B2E-4B1C-BD60-223140649CAC}" destId="{CB13DA5A-9548-4D32-B112-98FAC87B8944}" srcOrd="6" destOrd="0" presId="urn:microsoft.com/office/officeart/2008/layout/TitlePictureLineup"/>
    <dgm:cxn modelId="{2BB802CB-17ED-45F7-A3AA-50D20D7DC8CA}" type="presParOf" srcId="{CB13DA5A-9548-4D32-B112-98FAC87B8944}" destId="{53922BB5-A4DD-46FB-8F46-D7126A0AA32E}" srcOrd="0" destOrd="0" presId="urn:microsoft.com/office/officeart/2008/layout/TitlePictureLineup"/>
    <dgm:cxn modelId="{DD8C9E8B-1F9B-4435-8871-9A384D8AB1E1}" type="presParOf" srcId="{CB13DA5A-9548-4D32-B112-98FAC87B8944}" destId="{A9B8F786-87DC-447C-8186-DDF8442E785C}" srcOrd="1" destOrd="0" presId="urn:microsoft.com/office/officeart/2008/layout/TitlePictureLineup"/>
    <dgm:cxn modelId="{90063460-F1C1-4E92-81FA-F5BCEB783358}" type="presParOf" srcId="{CB13DA5A-9548-4D32-B112-98FAC87B8944}" destId="{3813B0C8-1227-4FB4-AC74-2598C1142B7C}" srcOrd="2" destOrd="0" presId="urn:microsoft.com/office/officeart/2008/layout/TitlePictureLineup"/>
    <dgm:cxn modelId="{E4FB0C6E-7683-475A-A1E8-1047321AB7C8}" type="presParOf" srcId="{CB13DA5A-9548-4D32-B112-98FAC87B8944}" destId="{8E040B3A-47FF-43AE-B7D2-DF1B3BDCE255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848A6-E284-4BED-8061-9F922FED2D26}">
      <dsp:nvSpPr>
        <dsp:cNvPr id="0" name=""/>
        <dsp:cNvSpPr/>
      </dsp:nvSpPr>
      <dsp:spPr>
        <a:xfrm>
          <a:off x="227205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281A-2E5C-40BE-BB19-13C441608273}">
      <dsp:nvSpPr>
        <dsp:cNvPr id="0" name=""/>
        <dsp:cNvSpPr/>
      </dsp:nvSpPr>
      <dsp:spPr>
        <a:xfrm>
          <a:off x="3380631" y="459791"/>
          <a:ext cx="2594695" cy="194783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7A25-63A9-4907-9618-4AD436012053}">
      <dsp:nvSpPr>
        <dsp:cNvPr id="0" name=""/>
        <dsp:cNvSpPr/>
      </dsp:nvSpPr>
      <dsp:spPr>
        <a:xfrm>
          <a:off x="329700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04204-50C0-4604-8C5B-4F0B2A2F34B3}">
      <dsp:nvSpPr>
        <dsp:cNvPr id="0" name=""/>
        <dsp:cNvSpPr/>
      </dsp:nvSpPr>
      <dsp:spPr>
        <a:xfrm>
          <a:off x="227205" y="123078"/>
          <a:ext cx="2049901" cy="40998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sp:txBody>
      <dsp:txXfrm>
        <a:off x="227205" y="123078"/>
        <a:ext cx="2049901" cy="409980"/>
      </dsp:txXfrm>
    </dsp:sp>
    <dsp:sp modelId="{6EF3948D-81F2-453D-97D8-E83BE5CD1DD6}">
      <dsp:nvSpPr>
        <dsp:cNvPr id="0" name=""/>
        <dsp:cNvSpPr/>
      </dsp:nvSpPr>
      <dsp:spPr>
        <a:xfrm>
          <a:off x="3481341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2B0F-747B-4E23-B704-3A150087E45F}">
      <dsp:nvSpPr>
        <dsp:cNvPr id="0" name=""/>
        <dsp:cNvSpPr/>
      </dsp:nvSpPr>
      <dsp:spPr>
        <a:xfrm>
          <a:off x="153888" y="493689"/>
          <a:ext cx="2769295" cy="20104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EA9E-0B7F-46CD-8045-C4C3B4A6BDD1}">
      <dsp:nvSpPr>
        <dsp:cNvPr id="0" name=""/>
        <dsp:cNvSpPr/>
      </dsp:nvSpPr>
      <dsp:spPr>
        <a:xfrm>
          <a:off x="3583836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7A0B9-A943-4B5D-A0BE-738A94AA2C87}">
      <dsp:nvSpPr>
        <dsp:cNvPr id="0" name=""/>
        <dsp:cNvSpPr/>
      </dsp:nvSpPr>
      <dsp:spPr>
        <a:xfrm>
          <a:off x="3481341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sp:txBody>
      <dsp:txXfrm>
        <a:off x="3481341" y="123078"/>
        <a:ext cx="2049901" cy="409980"/>
      </dsp:txXfrm>
    </dsp:sp>
    <dsp:sp modelId="{FFD410E1-9F3B-439B-9215-02F9BF045D3F}">
      <dsp:nvSpPr>
        <dsp:cNvPr id="0" name=""/>
        <dsp:cNvSpPr/>
      </dsp:nvSpPr>
      <dsp:spPr>
        <a:xfrm>
          <a:off x="6677898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905B-5BFD-41AF-ABB5-4091408DC5E5}">
      <dsp:nvSpPr>
        <dsp:cNvPr id="0" name=""/>
        <dsp:cNvSpPr/>
      </dsp:nvSpPr>
      <dsp:spPr>
        <a:xfrm>
          <a:off x="6533146" y="464905"/>
          <a:ext cx="2479538" cy="195082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D345-71CA-4BE2-A79F-E5053CE15072}">
      <dsp:nvSpPr>
        <dsp:cNvPr id="0" name=""/>
        <dsp:cNvSpPr/>
      </dsp:nvSpPr>
      <dsp:spPr>
        <a:xfrm>
          <a:off x="6780393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9BEC2-594C-41D1-AF9B-82AB19D8A3E0}">
      <dsp:nvSpPr>
        <dsp:cNvPr id="0" name=""/>
        <dsp:cNvSpPr/>
      </dsp:nvSpPr>
      <dsp:spPr>
        <a:xfrm>
          <a:off x="6677898" y="123078"/>
          <a:ext cx="2049901" cy="409980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sp:txBody>
      <dsp:txXfrm>
        <a:off x="6677898" y="123078"/>
        <a:ext cx="2049901" cy="409980"/>
      </dsp:txXfrm>
    </dsp:sp>
    <dsp:sp modelId="{53922BB5-A4DD-46FB-8F46-D7126A0AA32E}">
      <dsp:nvSpPr>
        <dsp:cNvPr id="0" name=""/>
        <dsp:cNvSpPr/>
      </dsp:nvSpPr>
      <dsp:spPr>
        <a:xfrm>
          <a:off x="9772087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F786-87DC-447C-8186-DDF8442E785C}">
      <dsp:nvSpPr>
        <dsp:cNvPr id="0" name=""/>
        <dsp:cNvSpPr/>
      </dsp:nvSpPr>
      <dsp:spPr>
        <a:xfrm>
          <a:off x="9565297" y="483137"/>
          <a:ext cx="2564557" cy="2015019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B0C8-1227-4FB4-AC74-2598C1142B7C}">
      <dsp:nvSpPr>
        <dsp:cNvPr id="0" name=""/>
        <dsp:cNvSpPr/>
      </dsp:nvSpPr>
      <dsp:spPr>
        <a:xfrm>
          <a:off x="9874582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B3A-47FF-43AE-B7D2-DF1B3BDCE255}">
      <dsp:nvSpPr>
        <dsp:cNvPr id="0" name=""/>
        <dsp:cNvSpPr/>
      </dsp:nvSpPr>
      <dsp:spPr>
        <a:xfrm>
          <a:off x="9772087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sp:txBody>
      <dsp:txXfrm>
        <a:off x="9772087" y="123078"/>
        <a:ext cx="2049901" cy="4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7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и метод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0" y="4265533"/>
            <a:ext cx="6712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обратной задачи Лагранжа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B13300-F82C-4A9C-AAB4-6D44E676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9" y="1413266"/>
            <a:ext cx="6343898" cy="2805673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267D935-DCD3-4451-A6B8-40A50850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3961"/>
            <a:ext cx="6712797" cy="38945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полезного действия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/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решения обратной задачи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заданных параметрах 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производится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варьирование начального давления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начальной длины камеры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ри помощи математической модели находится выходная скорость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производится проверка по двум условиям: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Скорость поршня на выходе из трубы составляет 150 м/с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Длина трубы при достижении необходимой скорости не более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калибров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  <a:blipFill>
                <a:blip r:embed="rId6"/>
                <a:stretch>
                  <a:fillRect t="-1592" r="-1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Результаты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D9AD2-3417-4B58-94CD-69068CF7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46" y="1339099"/>
            <a:ext cx="4276673" cy="4138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2E232-0C55-4E67-81A8-0F97155FD3F7}"/>
              </a:ext>
            </a:extLst>
          </p:cNvPr>
          <p:cNvSpPr txBox="1"/>
          <p:nvPr/>
        </p:nvSpPr>
        <p:spPr>
          <a:xfrm rot="10800000" flipV="1">
            <a:off x="5629809" y="5556555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10. Укрупнение искомой области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10E646-51DE-478F-9CC1-7DB1F0804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182" y="1301446"/>
            <a:ext cx="4424753" cy="4197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0D5E9-CA29-4713-8DA9-D7A4DBB5E2CF}"/>
              </a:ext>
            </a:extLst>
          </p:cNvPr>
          <p:cNvSpPr txBox="1"/>
          <p:nvPr/>
        </p:nvSpPr>
        <p:spPr>
          <a:xfrm rot="10800000" flipV="1">
            <a:off x="260437" y="5556554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9. Решение для всей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21989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найденного решения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B2E4F13E-16FD-4816-9C5E-F236BA8EC12D}"/>
              </a:ext>
            </a:extLst>
          </p:cNvPr>
          <p:cNvSpPr/>
          <p:nvPr/>
        </p:nvSpPr>
        <p:spPr>
          <a:xfrm rot="10800000">
            <a:off x="260437" y="1904191"/>
            <a:ext cx="6995340" cy="359540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7355E-A548-4BF8-9752-34BA0D0F5ADB}"/>
              </a:ext>
            </a:extLst>
          </p:cNvPr>
          <p:cNvSpPr txBox="1"/>
          <p:nvPr/>
        </p:nvSpPr>
        <p:spPr>
          <a:xfrm>
            <a:off x="473460" y="4576269"/>
            <a:ext cx="650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решения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9BCC5-2629-4438-9863-BCA92B3EE981}"/>
              </a:ext>
            </a:extLst>
          </p:cNvPr>
          <p:cNvSpPr txBox="1"/>
          <p:nvPr/>
        </p:nvSpPr>
        <p:spPr>
          <a:xfrm>
            <a:off x="1842302" y="4306636"/>
            <a:ext cx="452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б)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071D80-8689-4ED1-B01C-2146E5F11067}"/>
              </a:ext>
            </a:extLst>
          </p:cNvPr>
          <p:cNvPicPr/>
          <p:nvPr/>
        </p:nvPicPr>
        <p:blipFill rotWithShape="1">
          <a:blip r:embed="rId4"/>
          <a:srcRect b="1511"/>
          <a:stretch/>
        </p:blipFill>
        <p:spPr bwMode="auto">
          <a:xfrm>
            <a:off x="400159" y="2050905"/>
            <a:ext cx="3155366" cy="2326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AFBA8E-07B7-4832-B26C-756397C49D0B}"/>
              </a:ext>
            </a:extLst>
          </p:cNvPr>
          <p:cNvPicPr/>
          <p:nvPr/>
        </p:nvPicPr>
        <p:blipFill rotWithShape="1">
          <a:blip r:embed="rId5"/>
          <a:srcRect t="301" b="1847"/>
          <a:stretch/>
        </p:blipFill>
        <p:spPr bwMode="auto">
          <a:xfrm>
            <a:off x="3727648" y="2018001"/>
            <a:ext cx="3254188" cy="232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389CFE90-9034-4CD0-957B-7C06F0EE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777" y="1909061"/>
            <a:ext cx="4936223" cy="6834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Погрешность выходной скорости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/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расч.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∙100%=0.012 %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311FF5A2-964A-4014-B19B-7C94911B3417}"/>
              </a:ext>
            </a:extLst>
          </p:cNvPr>
          <p:cNvSpPr txBox="1">
            <a:spLocks/>
          </p:cNvSpPr>
          <p:nvPr/>
        </p:nvSpPr>
        <p:spPr>
          <a:xfrm>
            <a:off x="7255777" y="3264731"/>
            <a:ext cx="4936223" cy="5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начальных условий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/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/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 0.892 м≤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0.9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/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=0.0345 м≤</m:t>
                      </m:r>
                      <m:f>
                        <m:fPr>
                          <m:type m:val="li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 = 0.3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blipFill>
                <a:blip r:embed="rId9"/>
                <a:stretch>
                  <a:fillRect t="-114925" b="-173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0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D44A745B-9FBD-44C6-AA39-7EAF21389853}"/>
              </a:ext>
            </a:extLst>
          </p:cNvPr>
          <p:cNvSpPr/>
          <p:nvPr/>
        </p:nvSpPr>
        <p:spPr>
          <a:xfrm rot="10800000">
            <a:off x="4873841" y="1453782"/>
            <a:ext cx="6927312" cy="437456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381415" y="5444244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3" y="1298657"/>
            <a:ext cx="5147165" cy="421264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988419" y="5021229"/>
            <a:ext cx="41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7" y="1335532"/>
            <a:ext cx="4426582" cy="3795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BD9D-8738-B3F9-6B80-BEA4EEEA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75" y="2049785"/>
            <a:ext cx="5461518" cy="371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83D88-83C3-E6BE-1D03-288220908CF5}"/>
              </a:ext>
            </a:extLst>
          </p:cNvPr>
          <p:cNvSpPr txBox="1"/>
          <p:nvPr/>
        </p:nvSpPr>
        <p:spPr>
          <a:xfrm>
            <a:off x="6917031" y="5503269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модель детали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386" y="1389633"/>
            <a:ext cx="4389969" cy="1321043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детали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прецизионная точность цилиндрической части, точность изготовления наклонной части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5C10FE-81FF-C323-FAD6-F12C9F5A2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72" y="0"/>
            <a:ext cx="970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Получение заготовки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FCDE9890-9938-16EC-FEC5-AD0E5961C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2935"/>
              </p:ext>
            </p:extLst>
          </p:nvPr>
        </p:nvGraphicFramePr>
        <p:xfrm>
          <a:off x="31072" y="1298657"/>
          <a:ext cx="12129855" cy="434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51A5A7-AC0B-2190-6360-8E83C7CDE18E}"/>
              </a:ext>
            </a:extLst>
          </p:cNvPr>
          <p:cNvSpPr txBox="1"/>
          <p:nvPr/>
        </p:nvSpPr>
        <p:spPr>
          <a:xfrm rot="10800000" flipV="1">
            <a:off x="3851441" y="5644618"/>
            <a:ext cx="40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Процесс получения заготовки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A179AE66-CA9F-E38E-7E11-4786ECCA9669}"/>
              </a:ext>
            </a:extLst>
          </p:cNvPr>
          <p:cNvSpPr/>
          <p:nvPr/>
        </p:nvSpPr>
        <p:spPr>
          <a:xfrm>
            <a:off x="1848035" y="4338383"/>
            <a:ext cx="7732451" cy="674703"/>
          </a:xfrm>
          <a:prstGeom prst="rightArrow">
            <a:avLst/>
          </a:prstGeom>
          <a:effectLst>
            <a:reflection blurRad="6350" stA="50000" endA="300" endPos="555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CA6DBA-2A3C-DA4B-4072-E0422AAF2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верхние углы 13">
            <a:extLst>
              <a:ext uri="{FF2B5EF4-FFF2-40B4-BE49-F238E27FC236}">
                <a16:creationId xmlns:a16="http://schemas.microsoft.com/office/drawing/2014/main" id="{E5D8427A-5333-47EF-AE5B-64959CE41D04}"/>
              </a:ext>
            </a:extLst>
          </p:cNvPr>
          <p:cNvSpPr/>
          <p:nvPr/>
        </p:nvSpPr>
        <p:spPr>
          <a:xfrm rot="10800000">
            <a:off x="5425941" y="2302512"/>
            <a:ext cx="6641429" cy="3383686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51F3DFF-2C69-4158-A5FA-20C3964D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01601"/>
            <a:ext cx="6096000" cy="515214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Задача о распаде произвольного разрыва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B3CC6B-0E30-43D3-BBED-A6D5050B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20"/>
          <a:stretch/>
        </p:blipFill>
        <p:spPr>
          <a:xfrm>
            <a:off x="763488" y="2524269"/>
            <a:ext cx="4569023" cy="223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A8C27-E2F3-438E-A5EF-EA14286C2A09}"/>
              </a:ext>
            </a:extLst>
          </p:cNvPr>
          <p:cNvSpPr txBox="1"/>
          <p:nvPr/>
        </p:nvSpPr>
        <p:spPr>
          <a:xfrm>
            <a:off x="0" y="4993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задачи о распаде разрыва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8CB75A-4CFA-4087-BCB0-8ED79D0FDF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61627" y="2372498"/>
            <a:ext cx="3267454" cy="22980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652750-5B5D-4068-91B5-526511FA9EA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29082" y="2431011"/>
            <a:ext cx="3267454" cy="2253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5725286" y="5055859"/>
            <a:ext cx="646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давлений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плотностей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E60D1-33E1-4EC2-82C2-627290042054}"/>
              </a:ext>
            </a:extLst>
          </p:cNvPr>
          <p:cNvSpPr txBox="1"/>
          <p:nvPr/>
        </p:nvSpPr>
        <p:spPr>
          <a:xfrm>
            <a:off x="6730374" y="4780812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-1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2739601" y="4931216"/>
            <a:ext cx="697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скоростей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удельных энергий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чисел маха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858186-7985-4659-BED3-F178F1F2DE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538" y="1842804"/>
            <a:ext cx="3774358" cy="2564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C86F78-7F7A-4F83-A674-3272E3646831}"/>
              </a:ext>
            </a:extLst>
          </p:cNvPr>
          <p:cNvPicPr/>
          <p:nvPr/>
        </p:nvPicPr>
        <p:blipFill rotWithShape="1">
          <a:blip r:embed="rId6"/>
          <a:srcRect b="1182"/>
          <a:stretch/>
        </p:blipFill>
        <p:spPr bwMode="auto">
          <a:xfrm>
            <a:off x="4208821" y="1828103"/>
            <a:ext cx="3774358" cy="2594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D222A7-F0B6-43F8-823D-B0AE9A81247D}"/>
              </a:ext>
            </a:extLst>
          </p:cNvPr>
          <p:cNvPicPr/>
          <p:nvPr/>
        </p:nvPicPr>
        <p:blipFill rotWithShape="1">
          <a:blip r:embed="rId7"/>
          <a:srcRect t="1799"/>
          <a:stretch/>
        </p:blipFill>
        <p:spPr>
          <a:xfrm>
            <a:off x="8105104" y="1851132"/>
            <a:ext cx="3685071" cy="259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E327E-52A2-46E1-B327-B134F6BB7D7F}"/>
              </a:ext>
            </a:extLst>
          </p:cNvPr>
          <p:cNvSpPr txBox="1"/>
          <p:nvPr/>
        </p:nvSpPr>
        <p:spPr>
          <a:xfrm>
            <a:off x="2172751" y="4493281"/>
            <a:ext cx="961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                                                               в)</a:t>
            </a:r>
          </a:p>
        </p:txBody>
      </p:sp>
    </p:spTree>
    <p:extLst>
      <p:ext uri="{BB962C8B-B14F-4D97-AF65-F5344CB8AC3E}">
        <p14:creationId xmlns:p14="http://schemas.microsoft.com/office/powerpoint/2010/main" val="8484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Выбор числа ячеек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9002573" y="3890747"/>
            <a:ext cx="410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Выбор числа ячеек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2A213F-E161-4593-9EAA-F89278833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16" y="4324001"/>
            <a:ext cx="5697966" cy="1845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F771FC-06BC-4848-B338-8AD0FD1D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29" y="1431751"/>
            <a:ext cx="3956759" cy="289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0B7B9A-0CE5-43A6-8895-D7038D0C0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2" y="1431751"/>
            <a:ext cx="4108747" cy="2907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B6F6F-79FD-4671-8C44-A0CC7C284F5F}"/>
              </a:ext>
            </a:extLst>
          </p:cNvPr>
          <p:cNvSpPr txBox="1"/>
          <p:nvPr/>
        </p:nvSpPr>
        <p:spPr>
          <a:xfrm rot="10800000" flipV="1">
            <a:off x="109828" y="4777681"/>
            <a:ext cx="6308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Сравнение полученного решения тестовой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числе ячеек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5ABEF-3215-457E-AE84-69D3FDF40E37}"/>
              </a:ext>
            </a:extLst>
          </p:cNvPr>
          <p:cNvSpPr txBox="1"/>
          <p:nvPr/>
        </p:nvSpPr>
        <p:spPr>
          <a:xfrm>
            <a:off x="2088208" y="4396268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2277340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596</Words>
  <Application>Microsoft Office PowerPoint</Application>
  <PresentationFormat>Широкоэкранный</PresentationFormat>
  <Paragraphs>87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65</cp:revision>
  <dcterms:created xsi:type="dcterms:W3CDTF">2021-01-14T11:13:34Z</dcterms:created>
  <dcterms:modified xsi:type="dcterms:W3CDTF">2022-12-13T16:09:11Z</dcterms:modified>
</cp:coreProperties>
</file>