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3"/>
    <p:sldId id="258" r:id="rId4"/>
    <p:sldId id="445" r:id="rId5"/>
    <p:sldId id="507" r:id="rId6"/>
    <p:sldId id="509" r:id="rId7"/>
    <p:sldId id="508" r:id="rId8"/>
    <p:sldId id="510" r:id="rId9"/>
    <p:sldId id="511" r:id="rId10"/>
    <p:sldId id="512" r:id="rId11"/>
    <p:sldId id="487" r:id="rId12"/>
    <p:sldId id="513" r:id="rId13"/>
    <p:sldId id="514" r:id="rId14"/>
    <p:sldId id="515" r:id="rId15"/>
    <p:sldId id="278" r:id="rId16"/>
  </p:sldIdLst>
  <p:sldSz cx="9144000" cy="5143500"/>
  <p:notesSz cx="6858000" cy="9144000"/>
  <p:defaultTextStyle>
    <a:defPPr>
      <a:defRPr lang="zh-CN"/>
    </a:defPPr>
    <a:lvl1pPr marL="0" lvl="0" indent="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342900" lvl="1" indent="1143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685800" lvl="2" indent="2286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028700" lvl="3" indent="3429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371600" lvl="4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457200" algn="l" defTabSz="6858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1300"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D2D2D2"/>
    <a:srgbClr val="CFCFCF"/>
    <a:srgbClr val="203864"/>
    <a:srgbClr val="FFC000"/>
    <a:srgbClr val="111E35"/>
    <a:srgbClr val="D09E00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-135" y="-45"/>
      </p:cViewPr>
      <p:guideLst>
        <p:guide orient="horz" pos="15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98"/>
          <p:cNvSpPr>
            <a:spLocks noChangeArrowheads="1"/>
          </p:cNvSpPr>
          <p:nvPr/>
        </p:nvSpPr>
        <p:spPr bwMode="auto">
          <a:xfrm>
            <a:off x="0" y="1588"/>
            <a:ext cx="9144000" cy="5140325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grpSp>
        <p:nvGrpSpPr>
          <p:cNvPr id="1027" name="Group 3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1"/>
          </a:xfrm>
        </p:grpSpPr>
        <p:cxnSp>
          <p:nvCxnSpPr>
            <p:cNvPr id="1028" name="直接连接符 7"/>
            <p:cNvCxnSpPr/>
            <p:nvPr/>
          </p:nvCxnSpPr>
          <p:spPr>
            <a:xfrm flipV="1">
              <a:off x="1521823" y="0"/>
              <a:ext cx="164918" cy="10472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直接连接符 8"/>
            <p:cNvCxnSpPr/>
            <p:nvPr/>
          </p:nvCxnSpPr>
          <p:spPr>
            <a:xfrm flipH="1">
              <a:off x="0" y="1053737"/>
              <a:ext cx="1521823" cy="7315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直接连接符 9"/>
            <p:cNvCxnSpPr/>
            <p:nvPr/>
          </p:nvCxnSpPr>
          <p:spPr>
            <a:xfrm flipV="1">
              <a:off x="1524000" y="16600"/>
              <a:ext cx="1049385" cy="103550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1" name="直接连接符 10"/>
            <p:cNvCxnSpPr/>
            <p:nvPr/>
          </p:nvCxnSpPr>
          <p:spPr>
            <a:xfrm flipH="1">
              <a:off x="1526721" y="896983"/>
              <a:ext cx="1590949" cy="1611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2" name="直接连接符 11"/>
            <p:cNvCxnSpPr/>
            <p:nvPr/>
          </p:nvCxnSpPr>
          <p:spPr>
            <a:xfrm>
              <a:off x="1524000" y="1053737"/>
              <a:ext cx="224243" cy="117565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3" name="直接连接符 12"/>
            <p:cNvCxnSpPr/>
            <p:nvPr/>
          </p:nvCxnSpPr>
          <p:spPr>
            <a:xfrm flipV="1">
              <a:off x="1748244" y="896985"/>
              <a:ext cx="1369425" cy="13236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直接连接符 13"/>
            <p:cNvCxnSpPr/>
            <p:nvPr/>
          </p:nvCxnSpPr>
          <p:spPr>
            <a:xfrm flipH="1" flipV="1">
              <a:off x="1" y="1785257"/>
              <a:ext cx="1748242" cy="43814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5" name="直接连接符 14"/>
            <p:cNvCxnSpPr/>
            <p:nvPr/>
          </p:nvCxnSpPr>
          <p:spPr>
            <a:xfrm>
              <a:off x="1748245" y="2220685"/>
              <a:ext cx="1238795" cy="1306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6" name="直接连接符 15"/>
            <p:cNvCxnSpPr/>
            <p:nvPr/>
          </p:nvCxnSpPr>
          <p:spPr>
            <a:xfrm flipH="1">
              <a:off x="2743199" y="2342606"/>
              <a:ext cx="243841" cy="90569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直接连接符 16"/>
            <p:cNvCxnSpPr/>
            <p:nvPr/>
          </p:nvCxnSpPr>
          <p:spPr>
            <a:xfrm flipH="1" flipV="1">
              <a:off x="1743891" y="2220684"/>
              <a:ext cx="999310" cy="10363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直接连接符 17"/>
            <p:cNvCxnSpPr/>
            <p:nvPr/>
          </p:nvCxnSpPr>
          <p:spPr>
            <a:xfrm flipH="1">
              <a:off x="1741714" y="3248297"/>
              <a:ext cx="1001486" cy="8534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39" name="直接连接符 18"/>
            <p:cNvCxnSpPr/>
            <p:nvPr/>
          </p:nvCxnSpPr>
          <p:spPr>
            <a:xfrm flipV="1">
              <a:off x="1741714" y="2223408"/>
              <a:ext cx="8706" cy="18783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0" name="直接连接符 19"/>
            <p:cNvCxnSpPr/>
            <p:nvPr/>
          </p:nvCxnSpPr>
          <p:spPr>
            <a:xfrm flipH="1">
              <a:off x="681446" y="2225036"/>
              <a:ext cx="1068975" cy="75057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直接连接符 20"/>
            <p:cNvCxnSpPr/>
            <p:nvPr/>
          </p:nvCxnSpPr>
          <p:spPr>
            <a:xfrm>
              <a:off x="681446" y="2976154"/>
              <a:ext cx="1060268" cy="111687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直接连接符 21"/>
            <p:cNvCxnSpPr/>
            <p:nvPr/>
          </p:nvCxnSpPr>
          <p:spPr>
            <a:xfrm flipH="1" flipV="1">
              <a:off x="0" y="1785258"/>
              <a:ext cx="681445" cy="118871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3" name="直接连接符 22"/>
            <p:cNvCxnSpPr/>
            <p:nvPr/>
          </p:nvCxnSpPr>
          <p:spPr>
            <a:xfrm flipH="1">
              <a:off x="0" y="2969623"/>
              <a:ext cx="681446" cy="11234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4" name="直接连接符 23"/>
            <p:cNvCxnSpPr/>
            <p:nvPr/>
          </p:nvCxnSpPr>
          <p:spPr>
            <a:xfrm flipH="1">
              <a:off x="0" y="3966755"/>
              <a:ext cx="1009652" cy="13498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5" name="直接连接符 24"/>
            <p:cNvCxnSpPr/>
            <p:nvPr/>
          </p:nvCxnSpPr>
          <p:spPr>
            <a:xfrm flipH="1">
              <a:off x="905692" y="4101737"/>
              <a:ext cx="836022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6" name="直接连接符 25"/>
            <p:cNvCxnSpPr/>
            <p:nvPr/>
          </p:nvCxnSpPr>
          <p:spPr>
            <a:xfrm flipH="1" flipV="1">
              <a:off x="0" y="4101737"/>
              <a:ext cx="90569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7" name="直接连接符 26"/>
            <p:cNvCxnSpPr/>
            <p:nvPr/>
          </p:nvCxnSpPr>
          <p:spPr>
            <a:xfrm>
              <a:off x="1741714" y="4093029"/>
              <a:ext cx="1175657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8" name="直接连接符 27"/>
            <p:cNvCxnSpPr/>
            <p:nvPr/>
          </p:nvCxnSpPr>
          <p:spPr>
            <a:xfrm flipH="1" flipV="1">
              <a:off x="2741025" y="3257006"/>
              <a:ext cx="176347" cy="12279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直接连接符 28"/>
            <p:cNvCxnSpPr/>
            <p:nvPr/>
          </p:nvCxnSpPr>
          <p:spPr>
            <a:xfrm flipH="1">
              <a:off x="2211977" y="4484914"/>
              <a:ext cx="705394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直接连接符 29"/>
            <p:cNvCxnSpPr/>
            <p:nvPr/>
          </p:nvCxnSpPr>
          <p:spPr>
            <a:xfrm flipH="1" flipV="1">
              <a:off x="1741714" y="4101737"/>
              <a:ext cx="452846" cy="104176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直接连接符 30"/>
            <p:cNvCxnSpPr/>
            <p:nvPr/>
          </p:nvCxnSpPr>
          <p:spPr>
            <a:xfrm flipV="1">
              <a:off x="2917371" y="4093029"/>
              <a:ext cx="1175658" cy="39188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2" name="直接连接符 31"/>
            <p:cNvCxnSpPr/>
            <p:nvPr/>
          </p:nvCxnSpPr>
          <p:spPr>
            <a:xfrm>
              <a:off x="2917371" y="4484914"/>
              <a:ext cx="1654629" cy="65858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3" name="直接连接符 32"/>
            <p:cNvCxnSpPr/>
            <p:nvPr/>
          </p:nvCxnSpPr>
          <p:spPr>
            <a:xfrm>
              <a:off x="4093029" y="4101737"/>
              <a:ext cx="478971" cy="10417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直接连接符 33"/>
            <p:cNvCxnSpPr/>
            <p:nvPr/>
          </p:nvCxnSpPr>
          <p:spPr>
            <a:xfrm flipH="1" flipV="1">
              <a:off x="2743200" y="3257006"/>
              <a:ext cx="1349829" cy="84473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直接连接符 34"/>
            <p:cNvCxnSpPr/>
            <p:nvPr/>
          </p:nvCxnSpPr>
          <p:spPr>
            <a:xfrm flipV="1">
              <a:off x="4093029" y="2690949"/>
              <a:ext cx="296091" cy="141078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6" name="直接连接符 35"/>
            <p:cNvCxnSpPr/>
            <p:nvPr/>
          </p:nvCxnSpPr>
          <p:spPr>
            <a:xfrm flipH="1">
              <a:off x="2743200" y="2690949"/>
              <a:ext cx="1645920" cy="55734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直接连接符 36"/>
            <p:cNvCxnSpPr/>
            <p:nvPr/>
          </p:nvCxnSpPr>
          <p:spPr>
            <a:xfrm>
              <a:off x="2987040" y="2351314"/>
              <a:ext cx="1402080" cy="3396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直接连接符 37"/>
            <p:cNvCxnSpPr/>
            <p:nvPr/>
          </p:nvCxnSpPr>
          <p:spPr>
            <a:xfrm flipV="1">
              <a:off x="2987040" y="896983"/>
              <a:ext cx="130629" cy="14456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59" name="直接连接符 38"/>
            <p:cNvCxnSpPr/>
            <p:nvPr/>
          </p:nvCxnSpPr>
          <p:spPr>
            <a:xfrm flipV="1">
              <a:off x="2987040" y="1402080"/>
              <a:ext cx="1227909" cy="94923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直接连接符 39"/>
            <p:cNvCxnSpPr/>
            <p:nvPr/>
          </p:nvCxnSpPr>
          <p:spPr>
            <a:xfrm>
              <a:off x="4214949" y="1402080"/>
              <a:ext cx="174171" cy="128886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1" name="直接连接符 40"/>
            <p:cNvCxnSpPr/>
            <p:nvPr/>
          </p:nvCxnSpPr>
          <p:spPr>
            <a:xfrm flipH="1" flipV="1">
              <a:off x="3117669" y="896983"/>
              <a:ext cx="1097280" cy="5050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2" name="直接连接符 41"/>
            <p:cNvCxnSpPr/>
            <p:nvPr/>
          </p:nvCxnSpPr>
          <p:spPr>
            <a:xfrm flipH="1" flipV="1">
              <a:off x="2569029" y="0"/>
              <a:ext cx="548640" cy="89698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直接连接符 42"/>
            <p:cNvCxnSpPr/>
            <p:nvPr/>
          </p:nvCxnSpPr>
          <p:spPr>
            <a:xfrm flipV="1">
              <a:off x="3117668" y="1"/>
              <a:ext cx="1454332" cy="8817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直接连接符 43"/>
            <p:cNvCxnSpPr/>
            <p:nvPr/>
          </p:nvCxnSpPr>
          <p:spPr>
            <a:xfrm flipV="1">
              <a:off x="4214949" y="0"/>
              <a:ext cx="357051" cy="14020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5" name="直接连接符 44"/>
            <p:cNvCxnSpPr/>
            <p:nvPr/>
          </p:nvCxnSpPr>
          <p:spPr>
            <a:xfrm>
              <a:off x="4572000" y="0"/>
              <a:ext cx="1201783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直接连接符 45"/>
            <p:cNvCxnSpPr/>
            <p:nvPr/>
          </p:nvCxnSpPr>
          <p:spPr>
            <a:xfrm flipH="1">
              <a:off x="4214949" y="618309"/>
              <a:ext cx="1558834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直接连接符 46"/>
            <p:cNvCxnSpPr/>
            <p:nvPr/>
          </p:nvCxnSpPr>
          <p:spPr>
            <a:xfrm flipH="1">
              <a:off x="5503818" y="618309"/>
              <a:ext cx="269965" cy="110598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直接连接符 47"/>
            <p:cNvCxnSpPr/>
            <p:nvPr/>
          </p:nvCxnSpPr>
          <p:spPr>
            <a:xfrm flipH="1" flipV="1">
              <a:off x="4214950" y="1402081"/>
              <a:ext cx="1288868" cy="32221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直接连接符 48"/>
            <p:cNvCxnSpPr/>
            <p:nvPr/>
          </p:nvCxnSpPr>
          <p:spPr>
            <a:xfrm flipH="1">
              <a:off x="4389120" y="1733006"/>
              <a:ext cx="1105989" cy="95794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直接连接符 49"/>
            <p:cNvCxnSpPr/>
            <p:nvPr/>
          </p:nvCxnSpPr>
          <p:spPr>
            <a:xfrm>
              <a:off x="4389120" y="2690949"/>
              <a:ext cx="1384663" cy="6270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直接连接符 50"/>
            <p:cNvCxnSpPr/>
            <p:nvPr/>
          </p:nvCxnSpPr>
          <p:spPr>
            <a:xfrm flipH="1" flipV="1">
              <a:off x="5512525" y="1724297"/>
              <a:ext cx="261259" cy="159367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直接连接符 51"/>
            <p:cNvCxnSpPr/>
            <p:nvPr/>
          </p:nvCxnSpPr>
          <p:spPr>
            <a:xfrm flipH="1">
              <a:off x="5267325" y="3317966"/>
              <a:ext cx="506459" cy="91439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直接连接符 52"/>
            <p:cNvCxnSpPr/>
            <p:nvPr/>
          </p:nvCxnSpPr>
          <p:spPr>
            <a:xfrm flipH="1" flipV="1">
              <a:off x="4093030" y="4101737"/>
              <a:ext cx="1174295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直接连接符 53"/>
            <p:cNvCxnSpPr/>
            <p:nvPr/>
          </p:nvCxnSpPr>
          <p:spPr>
            <a:xfrm flipH="1">
              <a:off x="4572000" y="4232365"/>
              <a:ext cx="695325" cy="91113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直接连接符 54"/>
            <p:cNvCxnSpPr/>
            <p:nvPr/>
          </p:nvCxnSpPr>
          <p:spPr>
            <a:xfrm flipV="1">
              <a:off x="5773783" y="0"/>
              <a:ext cx="269966" cy="6183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直接连接符 55"/>
            <p:cNvCxnSpPr/>
            <p:nvPr/>
          </p:nvCxnSpPr>
          <p:spPr>
            <a:xfrm flipH="1" flipV="1">
              <a:off x="5773783" y="618309"/>
              <a:ext cx="1454331" cy="7837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7" name="直接连接符 56"/>
            <p:cNvCxnSpPr/>
            <p:nvPr/>
          </p:nvCxnSpPr>
          <p:spPr>
            <a:xfrm flipH="1">
              <a:off x="5512525" y="1402080"/>
              <a:ext cx="1698172" cy="31786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直接连接符 57"/>
            <p:cNvCxnSpPr/>
            <p:nvPr/>
          </p:nvCxnSpPr>
          <p:spPr>
            <a:xfrm flipV="1">
              <a:off x="5773783" y="2455817"/>
              <a:ext cx="1158240" cy="86215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直接连接符 58"/>
            <p:cNvCxnSpPr/>
            <p:nvPr/>
          </p:nvCxnSpPr>
          <p:spPr>
            <a:xfrm flipV="1">
              <a:off x="6932023" y="1402080"/>
              <a:ext cx="278674" cy="10537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直接连接符 59"/>
            <p:cNvCxnSpPr/>
            <p:nvPr/>
          </p:nvCxnSpPr>
          <p:spPr>
            <a:xfrm>
              <a:off x="6932023" y="2455817"/>
              <a:ext cx="296091" cy="88228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直接连接符 60"/>
            <p:cNvCxnSpPr/>
            <p:nvPr/>
          </p:nvCxnSpPr>
          <p:spPr>
            <a:xfrm flipH="1" flipV="1">
              <a:off x="5773784" y="3317967"/>
              <a:ext cx="1445623" cy="1142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2" name="直接连接符 61"/>
            <p:cNvCxnSpPr/>
            <p:nvPr/>
          </p:nvCxnSpPr>
          <p:spPr>
            <a:xfrm flipH="1" flipV="1">
              <a:off x="5782490" y="3325110"/>
              <a:ext cx="1149533" cy="10291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直接连接符 62"/>
            <p:cNvCxnSpPr/>
            <p:nvPr/>
          </p:nvCxnSpPr>
          <p:spPr>
            <a:xfrm>
              <a:off x="5276031" y="4232363"/>
              <a:ext cx="1203146" cy="9111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4" name="直接连接符 63"/>
            <p:cNvCxnSpPr/>
            <p:nvPr/>
          </p:nvCxnSpPr>
          <p:spPr>
            <a:xfrm flipV="1">
              <a:off x="6479177" y="4362994"/>
              <a:ext cx="452846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5" name="直接连接符 64"/>
            <p:cNvCxnSpPr/>
            <p:nvPr/>
          </p:nvCxnSpPr>
          <p:spPr>
            <a:xfrm flipH="1" flipV="1">
              <a:off x="5267325" y="4223659"/>
              <a:ext cx="1664699" cy="13933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6" name="直接连接符 65"/>
            <p:cNvCxnSpPr/>
            <p:nvPr/>
          </p:nvCxnSpPr>
          <p:spPr>
            <a:xfrm flipV="1">
              <a:off x="6932023" y="3329394"/>
              <a:ext cx="296091" cy="103360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直接连接符 66"/>
            <p:cNvCxnSpPr/>
            <p:nvPr/>
          </p:nvCxnSpPr>
          <p:spPr>
            <a:xfrm>
              <a:off x="6932023" y="4362994"/>
              <a:ext cx="1045028" cy="780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直接连接符 67"/>
            <p:cNvCxnSpPr/>
            <p:nvPr/>
          </p:nvCxnSpPr>
          <p:spPr>
            <a:xfrm flipH="1" flipV="1">
              <a:off x="7212874" y="1402080"/>
              <a:ext cx="598715" cy="102489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直接连接符 68"/>
            <p:cNvCxnSpPr/>
            <p:nvPr/>
          </p:nvCxnSpPr>
          <p:spPr>
            <a:xfrm flipV="1">
              <a:off x="7210697" y="522514"/>
              <a:ext cx="766354" cy="87956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0" name="直接连接符 69"/>
            <p:cNvCxnSpPr/>
            <p:nvPr/>
          </p:nvCxnSpPr>
          <p:spPr>
            <a:xfrm flipH="1" flipV="1">
              <a:off x="7280365" y="0"/>
              <a:ext cx="696687" cy="522515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1" name="直接连接符 70"/>
            <p:cNvCxnSpPr/>
            <p:nvPr/>
          </p:nvCxnSpPr>
          <p:spPr>
            <a:xfrm flipV="1">
              <a:off x="7977051" y="0"/>
              <a:ext cx="1166949" cy="5225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2" name="直接连接符 71"/>
            <p:cNvCxnSpPr/>
            <p:nvPr/>
          </p:nvCxnSpPr>
          <p:spPr>
            <a:xfrm>
              <a:off x="7977051" y="522514"/>
              <a:ext cx="1166949" cy="531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3" name="直接连接符 72"/>
            <p:cNvCxnSpPr/>
            <p:nvPr/>
          </p:nvCxnSpPr>
          <p:spPr>
            <a:xfrm flipH="1">
              <a:off x="8490857" y="1053737"/>
              <a:ext cx="653143" cy="8273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4" name="直接连接符 73"/>
            <p:cNvCxnSpPr/>
            <p:nvPr/>
          </p:nvCxnSpPr>
          <p:spPr>
            <a:xfrm flipH="1" flipV="1">
              <a:off x="7977051" y="522514"/>
              <a:ext cx="513806" cy="135853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5" name="直接连接符 74"/>
            <p:cNvCxnSpPr/>
            <p:nvPr/>
          </p:nvCxnSpPr>
          <p:spPr>
            <a:xfrm flipH="1" flipV="1">
              <a:off x="7228114" y="1402080"/>
              <a:ext cx="1262743" cy="47897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6" name="直接连接符 75"/>
            <p:cNvCxnSpPr/>
            <p:nvPr/>
          </p:nvCxnSpPr>
          <p:spPr>
            <a:xfrm flipH="1">
              <a:off x="7811589" y="1881051"/>
              <a:ext cx="679268" cy="53993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直接连接符 76"/>
            <p:cNvCxnSpPr/>
            <p:nvPr/>
          </p:nvCxnSpPr>
          <p:spPr>
            <a:xfrm>
              <a:off x="8490857" y="1881051"/>
              <a:ext cx="653143" cy="69069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8" name="直接连接符 77"/>
            <p:cNvCxnSpPr/>
            <p:nvPr/>
          </p:nvCxnSpPr>
          <p:spPr>
            <a:xfrm>
              <a:off x="7228114" y="3329396"/>
              <a:ext cx="923109" cy="5795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099" name="直接连接符 78"/>
            <p:cNvCxnSpPr/>
            <p:nvPr/>
          </p:nvCxnSpPr>
          <p:spPr>
            <a:xfrm flipV="1">
              <a:off x="8151223" y="2571752"/>
              <a:ext cx="992777" cy="1337242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0" name="直接连接符 79"/>
            <p:cNvCxnSpPr/>
            <p:nvPr/>
          </p:nvCxnSpPr>
          <p:spPr>
            <a:xfrm>
              <a:off x="8151223" y="3908994"/>
              <a:ext cx="992777" cy="123450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1" name="直接连接符 80"/>
            <p:cNvCxnSpPr/>
            <p:nvPr/>
          </p:nvCxnSpPr>
          <p:spPr>
            <a:xfrm flipH="1">
              <a:off x="7977053" y="3917702"/>
              <a:ext cx="174170" cy="122579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2" name="直接连接符 81"/>
            <p:cNvCxnSpPr/>
            <p:nvPr/>
          </p:nvCxnSpPr>
          <p:spPr>
            <a:xfrm flipH="1" flipV="1">
              <a:off x="5519058" y="1724296"/>
              <a:ext cx="1412965" cy="731521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3" name="直接连接符 82"/>
            <p:cNvCxnSpPr/>
            <p:nvPr/>
          </p:nvCxnSpPr>
          <p:spPr>
            <a:xfrm flipV="1">
              <a:off x="7228114" y="2426970"/>
              <a:ext cx="583475" cy="902426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直接连接符 83"/>
            <p:cNvCxnSpPr/>
            <p:nvPr/>
          </p:nvCxnSpPr>
          <p:spPr>
            <a:xfrm>
              <a:off x="7811589" y="2426970"/>
              <a:ext cx="1332411" cy="14478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直接连接符 84"/>
            <p:cNvCxnSpPr/>
            <p:nvPr/>
          </p:nvCxnSpPr>
          <p:spPr>
            <a:xfrm flipH="1">
              <a:off x="6932023" y="2426970"/>
              <a:ext cx="879566" cy="2884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6" name="直接连接符 85"/>
            <p:cNvCxnSpPr/>
            <p:nvPr/>
          </p:nvCxnSpPr>
          <p:spPr>
            <a:xfrm>
              <a:off x="7811589" y="2426970"/>
              <a:ext cx="339634" cy="148202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7" name="直接连接符 86"/>
            <p:cNvCxnSpPr/>
            <p:nvPr/>
          </p:nvCxnSpPr>
          <p:spPr>
            <a:xfrm flipH="1">
              <a:off x="7201989" y="0"/>
              <a:ext cx="87086" cy="140922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直接连接符 87"/>
            <p:cNvCxnSpPr/>
            <p:nvPr/>
          </p:nvCxnSpPr>
          <p:spPr>
            <a:xfrm flipH="1" flipV="1">
              <a:off x="4389120" y="2690949"/>
              <a:ext cx="878205" cy="1541414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直接连接符 88"/>
            <p:cNvCxnSpPr/>
            <p:nvPr/>
          </p:nvCxnSpPr>
          <p:spPr>
            <a:xfrm flipH="1" flipV="1">
              <a:off x="677363" y="2969623"/>
              <a:ext cx="332289" cy="9927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0" name="直接连接符 89"/>
            <p:cNvCxnSpPr/>
            <p:nvPr/>
          </p:nvCxnSpPr>
          <p:spPr>
            <a:xfrm>
              <a:off x="1007203" y="3971108"/>
              <a:ext cx="741042" cy="130628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直接连接符 90"/>
            <p:cNvCxnSpPr/>
            <p:nvPr/>
          </p:nvCxnSpPr>
          <p:spPr>
            <a:xfrm flipH="1">
              <a:off x="905691" y="3971108"/>
              <a:ext cx="103961" cy="116803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2" name="直接连接符 91"/>
            <p:cNvCxnSpPr/>
            <p:nvPr/>
          </p:nvCxnSpPr>
          <p:spPr>
            <a:xfrm flipV="1">
              <a:off x="6932023" y="3917702"/>
              <a:ext cx="1203146" cy="445293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3" name="直接连接符 92"/>
            <p:cNvCxnSpPr/>
            <p:nvPr/>
          </p:nvCxnSpPr>
          <p:spPr>
            <a:xfrm flipV="1">
              <a:off x="8151223" y="3675017"/>
              <a:ext cx="992777" cy="23397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4" name="直接连接符 93"/>
            <p:cNvCxnSpPr/>
            <p:nvPr/>
          </p:nvCxnSpPr>
          <p:spPr>
            <a:xfrm flipH="1">
              <a:off x="548640" y="0"/>
              <a:ext cx="1138101" cy="701040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5" name="直接连接符 94"/>
            <p:cNvCxnSpPr/>
            <p:nvPr/>
          </p:nvCxnSpPr>
          <p:spPr>
            <a:xfrm>
              <a:off x="551907" y="701040"/>
              <a:ext cx="969372" cy="35106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6" name="直接连接符 95"/>
            <p:cNvCxnSpPr/>
            <p:nvPr/>
          </p:nvCxnSpPr>
          <p:spPr>
            <a:xfrm flipH="1">
              <a:off x="0" y="701040"/>
              <a:ext cx="544287" cy="1084217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7" name="直接连接符 96"/>
            <p:cNvCxnSpPr/>
            <p:nvPr/>
          </p:nvCxnSpPr>
          <p:spPr>
            <a:xfrm flipH="1" flipV="1">
              <a:off x="0" y="0"/>
              <a:ext cx="546466" cy="6945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118" name="直接连接符 97"/>
            <p:cNvCxnSpPr/>
            <p:nvPr/>
          </p:nvCxnSpPr>
          <p:spPr>
            <a:xfrm flipH="1">
              <a:off x="5782491" y="16600"/>
              <a:ext cx="1506584" cy="601709"/>
            </a:xfrm>
            <a:prstGeom prst="line">
              <a:avLst/>
            </a:prstGeom>
            <a:ln w="9525" cap="flat" cmpd="sng">
              <a:solidFill>
                <a:srgbClr val="CDCDCD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4767263"/>
            <a:ext cx="30861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0" smtClean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4767263"/>
            <a:ext cx="20574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>
                <a:solidFill>
                  <a:srgbClr val="898989"/>
                </a:solidFill>
                <a:ea typeface="Microsoft YaHei" panose="020B0503020204020204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Microsoft YaHei" panose="020B0503020204020204" pitchFamily="34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hf sldNum="0"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100">
          <a:solidFill>
            <a:schemeClr val="tx1"/>
          </a:solidFill>
          <a:latin typeface="+mn-lt"/>
          <a:ea typeface="+mn-ea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5pPr>
      <a:lvl6pPr marL="2000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6pPr>
      <a:lvl7pPr marL="24574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7pPr>
      <a:lvl8pPr marL="29146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8pPr>
      <a:lvl9pPr marL="33718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file:///C:\Users\user\AppData\Local\Temp\wps\INetCache\cfc4c7dfc8bf638bce20b3123cc1bb0a" TargetMode="Externa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Group 2"/>
          <p:cNvGrpSpPr/>
          <p:nvPr/>
        </p:nvGrpSpPr>
        <p:grpSpPr>
          <a:xfrm>
            <a:off x="7789863" y="2112963"/>
            <a:ext cx="1354137" cy="2157412"/>
            <a:chOff x="0" y="0"/>
            <a:chExt cx="1353515" cy="2158048"/>
          </a:xfrm>
        </p:grpSpPr>
        <p:sp>
          <p:nvSpPr>
            <p:cNvPr id="4098" name="矩形 401"/>
            <p:cNvSpPr/>
            <p:nvPr/>
          </p:nvSpPr>
          <p:spPr>
            <a:xfrm>
              <a:off x="1" y="0"/>
              <a:ext cx="1008000" cy="115019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099" name="直角三角形 407"/>
            <p:cNvSpPr/>
            <p:nvPr/>
          </p:nvSpPr>
          <p:spPr>
            <a:xfrm rot="5400000" flipV="1">
              <a:off x="0" y="1150048"/>
              <a:ext cx="1008000" cy="1008000"/>
            </a:xfrm>
            <a:prstGeom prst="rtTriangle">
              <a:avLst/>
            </a:prstGeom>
            <a:solidFill>
              <a:srgbClr val="111E35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4100" name="矩形 410"/>
            <p:cNvSpPr/>
            <p:nvPr/>
          </p:nvSpPr>
          <p:spPr>
            <a:xfrm>
              <a:off x="1008000" y="1150048"/>
              <a:ext cx="345515" cy="1008000"/>
            </a:xfrm>
            <a:prstGeom prst="rect">
              <a:avLst/>
            </a:prstGeom>
            <a:solidFill>
              <a:srgbClr val="203864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sp>
        <p:nvSpPr>
          <p:cNvPr id="4101" name="矩形 400"/>
          <p:cNvSpPr/>
          <p:nvPr/>
        </p:nvSpPr>
        <p:spPr>
          <a:xfrm flipH="1">
            <a:off x="735013" y="0"/>
            <a:ext cx="576262" cy="211296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102" name="Group 7"/>
          <p:cNvGrpSpPr/>
          <p:nvPr/>
        </p:nvGrpSpPr>
        <p:grpSpPr>
          <a:xfrm>
            <a:off x="0" y="1104900"/>
            <a:ext cx="8797925" cy="1008063"/>
            <a:chOff x="0" y="0"/>
            <a:chExt cx="8798486" cy="1008003"/>
          </a:xfrm>
        </p:grpSpPr>
        <p:grpSp>
          <p:nvGrpSpPr>
            <p:cNvPr id="4103" name="Group 8"/>
            <p:cNvGrpSpPr/>
            <p:nvPr/>
          </p:nvGrpSpPr>
          <p:grpSpPr>
            <a:xfrm>
              <a:off x="0" y="0"/>
              <a:ext cx="8798486" cy="1008003"/>
              <a:chOff x="0" y="0"/>
              <a:chExt cx="8798486" cy="1008003"/>
            </a:xfrm>
          </p:grpSpPr>
          <p:sp>
            <p:nvSpPr>
              <p:cNvPr id="4104" name="矩形 393"/>
              <p:cNvSpPr/>
              <p:nvPr/>
            </p:nvSpPr>
            <p:spPr>
              <a:xfrm>
                <a:off x="0" y="3"/>
                <a:ext cx="7790485" cy="1008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05" name="直角三角形 389"/>
              <p:cNvSpPr/>
              <p:nvPr/>
            </p:nvSpPr>
            <p:spPr>
              <a:xfrm>
                <a:off x="7790486" y="0"/>
                <a:ext cx="1008000" cy="1008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4106" name="矩形 391"/>
            <p:cNvSpPr/>
            <p:nvPr/>
          </p:nvSpPr>
          <p:spPr>
            <a:xfrm>
              <a:off x="734486" y="180836"/>
              <a:ext cx="6612042" cy="6451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IN" altLang="en-US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Computer Network Security</a:t>
              </a:r>
              <a:endParaRPr lang="en-IN" altLang="en-US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4107" name="Group 12"/>
          <p:cNvGrpSpPr/>
          <p:nvPr/>
        </p:nvGrpSpPr>
        <p:grpSpPr>
          <a:xfrm>
            <a:off x="735013" y="2112963"/>
            <a:ext cx="8408987" cy="574675"/>
            <a:chOff x="0" y="0"/>
            <a:chExt cx="8409514" cy="576002"/>
          </a:xfrm>
        </p:grpSpPr>
        <p:grpSp>
          <p:nvGrpSpPr>
            <p:cNvPr id="4108" name="Group 13"/>
            <p:cNvGrpSpPr/>
            <p:nvPr/>
          </p:nvGrpSpPr>
          <p:grpSpPr>
            <a:xfrm>
              <a:off x="0" y="0"/>
              <a:ext cx="8409514" cy="576002"/>
              <a:chOff x="0" y="0"/>
              <a:chExt cx="8409514" cy="576002"/>
            </a:xfrm>
          </p:grpSpPr>
          <p:sp>
            <p:nvSpPr>
              <p:cNvPr id="4109" name="直角三角形 399"/>
              <p:cNvSpPr/>
              <p:nvPr/>
            </p:nvSpPr>
            <p:spPr>
              <a:xfrm rot="-5400000" flipH="1">
                <a:off x="0" y="0"/>
                <a:ext cx="576000" cy="576000"/>
              </a:xfrm>
              <a:prstGeom prst="rtTriangle">
                <a:avLst/>
              </a:prstGeom>
              <a:solidFill>
                <a:srgbClr val="D09E00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10" name="矩形 398"/>
              <p:cNvSpPr/>
              <p:nvPr/>
            </p:nvSpPr>
            <p:spPr>
              <a:xfrm flipH="1">
                <a:off x="576000" y="2"/>
                <a:ext cx="7833514" cy="57600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</a:ln>
            </p:spPr>
            <p:txBody>
              <a:bodyPr anchor="ctr" anchorCtr="0"/>
              <a:p>
                <a:pPr algn="l"/>
                <a:r>
                  <a:rPr lang="en-IN" altLang="zh-CN" sz="3600" b="1" dirty="0">
                    <a:solidFill>
                      <a:schemeClr val="bg1"/>
                    </a:solidFill>
                    <a:latin typeface="Gill Sans MT" panose="020B0502020104020203" charset="0"/>
                    <a:ea typeface="Microsoft YaHei" panose="020B0503020204020204" pitchFamily="34" charset="-122"/>
                    <a:cs typeface="Gill Sans MT" panose="020B0502020104020203" charset="0"/>
                    <a:sym typeface="+mn-ea"/>
                  </a:rPr>
                  <a:t>TE - IT</a:t>
                </a:r>
                <a:endParaRPr lang="en-IN" altLang="zh-CN" sz="3600" b="1" dirty="0">
                  <a:solidFill>
                    <a:schemeClr val="bg1"/>
                  </a:solidFill>
                  <a:latin typeface="Gill Sans MT" panose="020B0502020104020203" charset="0"/>
                  <a:ea typeface="Microsoft YaHei" panose="020B0503020204020204" pitchFamily="34" charset="-122"/>
                  <a:cs typeface="Gill Sans MT" panose="020B0502020104020203" charset="0"/>
                  <a:sym typeface="+mn-ea"/>
                </a:endParaRPr>
              </a:p>
            </p:txBody>
          </p:sp>
        </p:grpSp>
        <p:sp>
          <p:nvSpPr>
            <p:cNvPr id="4111" name="矩形 402"/>
            <p:cNvSpPr/>
            <p:nvPr/>
          </p:nvSpPr>
          <p:spPr>
            <a:xfrm>
              <a:off x="679769" y="78421"/>
              <a:ext cx="309899" cy="3997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 lang="zh-CN" altLang="en-US" sz="2000" dirty="0">
                <a:solidFill>
                  <a:srgbClr val="7F6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112" name="矩形 406"/>
          <p:cNvSpPr/>
          <p:nvPr/>
        </p:nvSpPr>
        <p:spPr>
          <a:xfrm>
            <a:off x="1208405" y="4126230"/>
            <a:ext cx="37141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Prof. </a:t>
            </a:r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tella </a:t>
            </a:r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IN" altLang="en-US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 of Information Technology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Xavier Institute of Engineering</a:t>
            </a:r>
            <a:endParaRPr lang="en-US" altLang="zh-CN" sz="14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950845" y="2822575"/>
            <a:ext cx="36061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Lecture -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22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ctr"/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14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/0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9</a:t>
            </a:r>
            <a:r>
              <a:rPr lang="en-US" altLang="zh-CN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/202</a:t>
            </a:r>
            <a:r>
              <a:rPr lang="en-IN" altLang="en-US" sz="1800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</a:t>
            </a:r>
            <a:endParaRPr lang="en-US" altLang="zh-CN" sz="1800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 panose="020B0A04020102020204" charset="0"/>
            </a:endParaRPr>
          </a:p>
          <a:p>
            <a:r>
              <a:rPr lang="en-IN" altLang="en-US" sz="1800" b="1" dirty="0">
                <a:solidFill>
                  <a:srgbClr val="59595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 Black" panose="020B0A04020102020204" charset="0"/>
              </a:rPr>
              <a:t>      Session: 9:45 - 10:45 AM</a:t>
            </a:r>
            <a:endParaRPr lang="en-IN" altLang="en-US" sz="1800" b="1" dirty="0">
              <a:solidFill>
                <a:srgbClr val="59595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 Black" panose="020B0A0402010202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82210" y="4336415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9140" y="545465"/>
            <a:ext cx="7665720" cy="398399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370" y="594995"/>
            <a:ext cx="8053705" cy="41059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528820" y="448945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" y="1271270"/>
            <a:ext cx="7482840" cy="35280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75" y="1351280"/>
            <a:ext cx="7246620" cy="33528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矩形 8"/>
          <p:cNvSpPr/>
          <p:nvPr/>
        </p:nvSpPr>
        <p:spPr>
          <a:xfrm flipH="1">
            <a:off x="7629525" y="0"/>
            <a:ext cx="576263" cy="2335213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6626" name="矩形 3"/>
          <p:cNvSpPr/>
          <p:nvPr/>
        </p:nvSpPr>
        <p:spPr>
          <a:xfrm>
            <a:off x="857250" y="2335213"/>
            <a:ext cx="900113" cy="2808287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26627" name="Group 4"/>
          <p:cNvGrpSpPr/>
          <p:nvPr/>
        </p:nvGrpSpPr>
        <p:grpSpPr>
          <a:xfrm>
            <a:off x="857250" y="1431925"/>
            <a:ext cx="8286750" cy="901700"/>
            <a:chOff x="0" y="0"/>
            <a:chExt cx="8286663" cy="902064"/>
          </a:xfrm>
        </p:grpSpPr>
        <p:grpSp>
          <p:nvGrpSpPr>
            <p:cNvPr id="26628" name="Group 5"/>
            <p:cNvGrpSpPr/>
            <p:nvPr/>
          </p:nvGrpSpPr>
          <p:grpSpPr>
            <a:xfrm>
              <a:off x="0" y="0"/>
              <a:ext cx="8286663" cy="902064"/>
              <a:chOff x="0" y="0"/>
              <a:chExt cx="8286663" cy="902064"/>
            </a:xfrm>
          </p:grpSpPr>
          <p:sp>
            <p:nvSpPr>
              <p:cNvPr id="26629" name="矩形 4"/>
              <p:cNvSpPr/>
              <p:nvPr/>
            </p:nvSpPr>
            <p:spPr>
              <a:xfrm>
                <a:off x="900001" y="2064"/>
                <a:ext cx="7386662" cy="90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26630" name="直角三角形 5"/>
              <p:cNvSpPr/>
              <p:nvPr/>
            </p:nvSpPr>
            <p:spPr>
              <a:xfrm rot="-5400000">
                <a:off x="0" y="0"/>
                <a:ext cx="900000" cy="90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631" name="矩形 6"/>
            <p:cNvSpPr/>
            <p:nvPr/>
          </p:nvSpPr>
          <p:spPr>
            <a:xfrm>
              <a:off x="1056721" y="156583"/>
              <a:ext cx="2751459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32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THANK YOU</a:t>
              </a:r>
              <a:endParaRPr lang="zh-CN" altLang="en-US" sz="32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26633" name="Group 10"/>
          <p:cNvGrpSpPr/>
          <p:nvPr/>
        </p:nvGrpSpPr>
        <p:grpSpPr>
          <a:xfrm rot="0">
            <a:off x="0" y="2329180"/>
            <a:ext cx="8206105" cy="577850"/>
            <a:chOff x="0" y="0"/>
            <a:chExt cx="8205524" cy="578062"/>
          </a:xfrm>
        </p:grpSpPr>
        <p:sp>
          <p:nvSpPr>
            <p:cNvPr id="26634" name="直角三角形 7"/>
            <p:cNvSpPr/>
            <p:nvPr/>
          </p:nvSpPr>
          <p:spPr>
            <a:xfrm rot="-10800000" flipH="1">
              <a:off x="7629524" y="2062"/>
              <a:ext cx="576000" cy="576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26635" name="矩形 9"/>
            <p:cNvSpPr/>
            <p:nvPr/>
          </p:nvSpPr>
          <p:spPr>
            <a:xfrm flipH="1">
              <a:off x="0" y="0"/>
              <a:ext cx="7629523" cy="576000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3806825" cy="539750"/>
            <a:chOff x="0" y="0"/>
            <a:chExt cx="3807075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773475" y="100723"/>
              <a:ext cx="1184353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en-IN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Module-</a:t>
              </a:r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4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155" name="矩形 10"/>
          <p:cNvSpPr/>
          <p:nvPr/>
        </p:nvSpPr>
        <p:spPr>
          <a:xfrm>
            <a:off x="1297305" y="1397000"/>
            <a:ext cx="6711950" cy="737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I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 VPN Technology </a:t>
            </a: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I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 Types of VPN</a:t>
            </a:r>
            <a:endParaRPr lang="en-I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17600" y="1139825"/>
            <a:ext cx="431673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Virtual Private networks create end to end private network connections.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A VPN is virtual in that it carries information within a private network, but that information is actually transported over a public network.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A VPN is private in that the traffic is encrypted to keep the data confidential while it is transported across the public network </a:t>
            </a:r>
            <a:endParaRPr lang="en-IN" altLang="en-US" sz="2000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5306695" y="1264285"/>
            <a:ext cx="3837305" cy="3000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17600" y="1139825"/>
            <a:ext cx="749173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en-US" sz="2000" b="1"/>
              <a:t>VPN Benifits: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Modern VPN supports encryption features such as Internet Protocol Security and SSL VPN to secure network traffic between sites.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altLang="en-US" sz="2000"/>
          </a:p>
          <a:p>
            <a:pPr>
              <a:buFont typeface="Arial" panose="020B0604020202020204" pitchFamily="34" charset="0"/>
            </a:pPr>
            <a:r>
              <a:rPr lang="en-IN" altLang="en-US" sz="2000"/>
              <a:t>Major Benifits are,</a:t>
            </a:r>
            <a:endParaRPr lang="en-IN" altLang="en-US" sz="2000"/>
          </a:p>
          <a:p>
            <a:pPr>
              <a:buFont typeface="Arial" panose="020B0604020202020204" pitchFamily="34" charset="0"/>
            </a:pPr>
            <a:endParaRPr lang="en-IN" altLang="en-US" sz="2000"/>
          </a:p>
          <a:p>
            <a:pPr>
              <a:buFont typeface="Arial" panose="020B0604020202020204" pitchFamily="34" charset="0"/>
            </a:pPr>
            <a:r>
              <a:rPr lang="en-IN" altLang="en-US" sz="2000"/>
              <a:t>1. Scalability</a:t>
            </a:r>
            <a:endParaRPr lang="en-IN" altLang="en-US" sz="2000"/>
          </a:p>
          <a:p>
            <a:pPr>
              <a:buFont typeface="Arial" panose="020B0604020202020204" pitchFamily="34" charset="0"/>
            </a:pPr>
            <a:r>
              <a:rPr lang="en-IN" altLang="en-US" sz="2000"/>
              <a:t>2. Cost</a:t>
            </a:r>
            <a:endParaRPr lang="en-IN" altLang="en-US" sz="2000"/>
          </a:p>
          <a:p>
            <a:pPr>
              <a:buFont typeface="Arial" panose="020B0604020202020204" pitchFamily="34" charset="0"/>
            </a:pPr>
            <a:r>
              <a:rPr lang="en-IN" altLang="en-US" sz="2000"/>
              <a:t>3. Security</a:t>
            </a:r>
            <a:endParaRPr lang="en-IN" altLang="en-US" sz="2000"/>
          </a:p>
          <a:p>
            <a:pPr>
              <a:buFont typeface="Arial" panose="020B0604020202020204" pitchFamily="34" charset="0"/>
            </a:pPr>
            <a:r>
              <a:rPr lang="en-IN" altLang="en-US" sz="2000"/>
              <a:t>4. Compatability</a:t>
            </a:r>
            <a:endParaRPr lang="en-IN" altLang="en-US" sz="2000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17600" y="1139825"/>
            <a:ext cx="388302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en-US" sz="2000" b="1"/>
              <a:t>Site to Site VPN’s:</a:t>
            </a:r>
            <a:endParaRPr lang="en-IN" altLang="en-US" sz="2000" b="1"/>
          </a:p>
          <a:p>
            <a:pPr>
              <a:buFont typeface="Arial" panose="020B0604020202020204" pitchFamily="34" charset="0"/>
            </a:pP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A site to site VPN is terminated on VPN gateways. VPN traffic only encrypted between the gateways. Internal hosts have no knowledge that a VPN is being used.</a:t>
            </a:r>
            <a:endParaRPr lang="en-IN" altLang="en-US" sz="2000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051425" y="1236345"/>
            <a:ext cx="4092575" cy="2982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117600" y="1139825"/>
            <a:ext cx="802576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en-US" sz="2000" b="1"/>
              <a:t>Remote access VPN’s:</a:t>
            </a:r>
            <a:endParaRPr lang="en-I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/>
              <a:t>A remote access VPN is dynamically created to establish a secure connection between a client and a VPN terminating device.</a:t>
            </a:r>
            <a:endParaRPr lang="en-IN" altLang="en-US" sz="2000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954405" y="2236470"/>
            <a:ext cx="6767195" cy="2906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1304290"/>
            <a:ext cx="7376160" cy="313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150" y="1304290"/>
            <a:ext cx="5149850" cy="300863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35" y="1139825"/>
            <a:ext cx="7673340" cy="35356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矩形 7"/>
          <p:cNvSpPr/>
          <p:nvPr/>
        </p:nvSpPr>
        <p:spPr>
          <a:xfrm flipH="1">
            <a:off x="593725" y="596900"/>
            <a:ext cx="360363" cy="4546600"/>
          </a:xfrm>
          <a:prstGeom prst="rect">
            <a:avLst/>
          </a:prstGeom>
          <a:solidFill>
            <a:srgbClr val="FFC000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6146" name="矩形 8"/>
          <p:cNvSpPr/>
          <p:nvPr/>
        </p:nvSpPr>
        <p:spPr>
          <a:xfrm flipV="1">
            <a:off x="3267075" y="0"/>
            <a:ext cx="539750" cy="596900"/>
          </a:xfrm>
          <a:prstGeom prst="rect">
            <a:avLst/>
          </a:prstGeom>
          <a:solidFill>
            <a:srgbClr val="203864"/>
          </a:solidFill>
          <a:ln w="9525">
            <a:noFill/>
          </a:ln>
        </p:spPr>
        <p:txBody>
          <a:bodyPr anchor="ctr" anchorCtr="0"/>
          <a:p>
            <a:pPr algn="ctr"/>
            <a:endParaRPr lang="zh-CN" altLang="en-US" dirty="0">
              <a:solidFill>
                <a:srgbClr val="FFFFFF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6147" name="Group 4"/>
          <p:cNvGrpSpPr/>
          <p:nvPr/>
        </p:nvGrpSpPr>
        <p:grpSpPr>
          <a:xfrm>
            <a:off x="593725" y="238125"/>
            <a:ext cx="8550275" cy="361950"/>
            <a:chOff x="0" y="0"/>
            <a:chExt cx="8550524" cy="362139"/>
          </a:xfrm>
        </p:grpSpPr>
        <p:sp>
          <p:nvSpPr>
            <p:cNvPr id="6148" name="直角三角形 5"/>
            <p:cNvSpPr/>
            <p:nvPr/>
          </p:nvSpPr>
          <p:spPr>
            <a:xfrm rot="5400000" flipH="1" flipV="1">
              <a:off x="0" y="0"/>
              <a:ext cx="360000" cy="360000"/>
            </a:xfrm>
            <a:prstGeom prst="rtTriangle">
              <a:avLst/>
            </a:prstGeom>
            <a:solidFill>
              <a:srgbClr val="D09E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  <p:sp>
          <p:nvSpPr>
            <p:cNvPr id="6149" name="矩形 6"/>
            <p:cNvSpPr/>
            <p:nvPr/>
          </p:nvSpPr>
          <p:spPr>
            <a:xfrm flipH="1">
              <a:off x="359999" y="714"/>
              <a:ext cx="8190525" cy="361425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</p:spPr>
          <p:txBody>
            <a:bodyPr anchor="ctr" anchorCtr="0"/>
            <a:p>
              <a:pPr algn="ctr"/>
              <a:endParaRPr lang="zh-CN" altLang="en-US" dirty="0">
                <a:solidFill>
                  <a:srgbClr val="FFFFFF"/>
                </a:solidFill>
                <a:latin typeface="Calibri" panose="020F0502020204030204" pitchFamily="34" charset="0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150" name="Group 7"/>
          <p:cNvGrpSpPr/>
          <p:nvPr/>
        </p:nvGrpSpPr>
        <p:grpSpPr>
          <a:xfrm>
            <a:off x="0" y="600075"/>
            <a:ext cx="4025265" cy="539750"/>
            <a:chOff x="0" y="0"/>
            <a:chExt cx="4025529" cy="540000"/>
          </a:xfrm>
        </p:grpSpPr>
        <p:grpSp>
          <p:nvGrpSpPr>
            <p:cNvPr id="6151" name="Group 8"/>
            <p:cNvGrpSpPr/>
            <p:nvPr/>
          </p:nvGrpSpPr>
          <p:grpSpPr>
            <a:xfrm>
              <a:off x="0" y="0"/>
              <a:ext cx="3807075" cy="540000"/>
              <a:chOff x="0" y="0"/>
              <a:chExt cx="3807075" cy="540000"/>
            </a:xfrm>
          </p:grpSpPr>
          <p:sp>
            <p:nvSpPr>
              <p:cNvPr id="6152" name="矩形 2"/>
              <p:cNvSpPr/>
              <p:nvPr/>
            </p:nvSpPr>
            <p:spPr>
              <a:xfrm flipV="1">
                <a:off x="0" y="0"/>
                <a:ext cx="3267075" cy="540000"/>
              </a:xfrm>
              <a:prstGeom prst="rect">
                <a:avLst/>
              </a:prstGeom>
              <a:solidFill>
                <a:srgbClr val="203864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153" name="直角三角形 3"/>
              <p:cNvSpPr/>
              <p:nvPr/>
            </p:nvSpPr>
            <p:spPr>
              <a:xfrm flipV="1">
                <a:off x="3267075" y="0"/>
                <a:ext cx="540000" cy="540000"/>
              </a:xfrm>
              <a:prstGeom prst="rtTriangle">
                <a:avLst/>
              </a:prstGeom>
              <a:solidFill>
                <a:srgbClr val="111E35"/>
              </a:solidFill>
              <a:ln w="9525">
                <a:noFill/>
              </a:ln>
            </p:spPr>
            <p:txBody>
              <a:bodyPr anchor="ctr" anchorCtr="0"/>
              <a:p>
                <a:pPr algn="ctr"/>
                <a:endParaRPr lang="zh-CN" altLang="en-US" dirty="0">
                  <a:solidFill>
                    <a:srgbClr val="FFFFFF"/>
                  </a:solidFill>
                  <a:latin typeface="Calibri" panose="020F0502020204030204" pitchFamily="34" charset="0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6154" name="矩形 9"/>
            <p:cNvSpPr/>
            <p:nvPr/>
          </p:nvSpPr>
          <p:spPr>
            <a:xfrm>
              <a:off x="203848" y="101012"/>
              <a:ext cx="3821681" cy="3373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IN" altLang="en-US" sz="1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VPN Technology</a:t>
              </a:r>
              <a:endParaRPr lang="en-IN" altLang="en-US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98850" y="2236470"/>
            <a:ext cx="309880" cy="2914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846445" y="1858010"/>
            <a:ext cx="641350" cy="5276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1085215"/>
            <a:ext cx="7703820" cy="397764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6858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1207</Words>
  <Application>WPS Presentation</Application>
  <PresentationFormat>全屏显示(16:9)</PresentationFormat>
  <Paragraphs>59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Calibri</vt:lpstr>
      <vt:lpstr>Microsoft YaHei</vt:lpstr>
      <vt:lpstr>Calibri Light</vt:lpstr>
      <vt:lpstr>Gill Sans MT</vt:lpstr>
      <vt:lpstr>Arial Black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165</cp:revision>
  <dcterms:created xsi:type="dcterms:W3CDTF">2014-09-05T03:09:00Z</dcterms:created>
  <dcterms:modified xsi:type="dcterms:W3CDTF">2022-09-13T20:24:54Z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1033-11.2.0.11306</vt:lpwstr>
  </property>
  <property fmtid="{D5CDD505-2E9C-101B-9397-08002B2CF9AE}" pid="3" name="ICV">
    <vt:lpwstr>56D6E2E7356844209E4CB2EC2CB3410A</vt:lpwstr>
  </property>
</Properties>
</file>