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7" r:id="rId3"/>
    <p:sldId id="258" r:id="rId4"/>
    <p:sldId id="415" r:id="rId5"/>
    <p:sldId id="416" r:id="rId6"/>
    <p:sldId id="417" r:id="rId7"/>
    <p:sldId id="419" r:id="rId8"/>
    <p:sldId id="420" r:id="rId9"/>
    <p:sldId id="422" r:id="rId10"/>
    <p:sldId id="424" r:id="rId11"/>
    <p:sldId id="425" r:id="rId12"/>
    <p:sldId id="426" r:id="rId13"/>
    <p:sldId id="432" r:id="rId14"/>
    <p:sldId id="482" r:id="rId15"/>
    <p:sldId id="483" r:id="rId16"/>
    <p:sldId id="278" r:id="rId17"/>
  </p:sldIdLst>
  <p:sldSz cx="9144000" cy="5143500"/>
  <p:notesSz cx="6858000" cy="9144000"/>
  <p:defaultTextStyle>
    <a:defPPr>
      <a:defRPr lang="zh-CN"/>
    </a:defPPr>
    <a:lvl1pPr marL="0" lvl="0" indent="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1pPr>
    <a:lvl2pPr marL="342900" lvl="1" indent="1143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DCDCD"/>
    <a:srgbClr val="D2D2D2"/>
    <a:srgbClr val="CFCFCF"/>
    <a:srgbClr val="203864"/>
    <a:srgbClr val="FFC000"/>
    <a:srgbClr val="111E35"/>
    <a:srgbClr val="D09E00"/>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20" d="100"/>
          <a:sy n="120" d="100"/>
        </p:scale>
        <p:origin x="-135" y="-45"/>
      </p:cViewPr>
      <p:guideLst>
        <p:guide orient="horz" pos="1663"/>
        <p:guide pos="306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200150"/>
            <a:ext cx="8229600" cy="339407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8" name="Footer Placeholder 7"/>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Footer Placeholder 3"/>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3" name="Footer Placeholder 2"/>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98"/>
          <p:cNvSpPr>
            <a:spLocks noChangeArrowheads="1"/>
          </p:cNvSpPr>
          <p:nvPr/>
        </p:nvSpPr>
        <p:spPr bwMode="auto">
          <a:xfrm>
            <a:off x="0" y="1588"/>
            <a:ext cx="9144000" cy="5140325"/>
          </a:xfrm>
          <a:prstGeom prst="rect">
            <a:avLst/>
          </a:prstGeom>
          <a:solidFill>
            <a:srgbClr val="F0F0F0"/>
          </a:solidFill>
          <a:ln w="9525">
            <a:noFill/>
            <a:miter lim="800000"/>
          </a:ln>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0" smtClean="0">
              <a:ln>
                <a:noFill/>
              </a:ln>
              <a:solidFill>
                <a:srgbClr val="FFFFFF"/>
              </a:solidFill>
              <a:effectLst/>
              <a:uLnTx/>
              <a:uFillTx/>
              <a:latin typeface="Calibri" panose="020F0502020204030204" pitchFamily="34" charset="0"/>
              <a:ea typeface="Microsoft YaHei" panose="020B0503020204020204" pitchFamily="34" charset="-122"/>
              <a:cs typeface="+mn-cs"/>
            </a:endParaRPr>
          </a:p>
        </p:txBody>
      </p:sp>
      <p:grpSp>
        <p:nvGrpSpPr>
          <p:cNvPr id="1027" name="Group 3"/>
          <p:cNvGrpSpPr/>
          <p:nvPr userDrawn="1"/>
        </p:nvGrpSpPr>
        <p:grpSpPr>
          <a:xfrm>
            <a:off x="0" y="0"/>
            <a:ext cx="9144000" cy="5143500"/>
            <a:chOff x="0" y="0"/>
            <a:chExt cx="9144000" cy="5143501"/>
          </a:xfrm>
        </p:grpSpPr>
        <p:cxnSp>
          <p:nvCxnSpPr>
            <p:cNvPr id="1028" name="直接连接符 7"/>
            <p:cNvCxnSpPr/>
            <p:nvPr/>
          </p:nvCxnSpPr>
          <p:spPr>
            <a:xfrm flipV="1">
              <a:off x="1521823" y="0"/>
              <a:ext cx="164918" cy="1047206"/>
            </a:xfrm>
            <a:prstGeom prst="line">
              <a:avLst/>
            </a:prstGeom>
            <a:ln w="9525" cap="flat" cmpd="sng">
              <a:solidFill>
                <a:srgbClr val="CDCDCD"/>
              </a:solidFill>
              <a:prstDash val="dash"/>
              <a:round/>
              <a:headEnd type="none" w="med" len="med"/>
              <a:tailEnd type="none" w="med" len="med"/>
            </a:ln>
          </p:spPr>
        </p:cxnSp>
        <p:cxnSp>
          <p:nvCxnSpPr>
            <p:cNvPr id="1029" name="直接连接符 8"/>
            <p:cNvCxnSpPr/>
            <p:nvPr/>
          </p:nvCxnSpPr>
          <p:spPr>
            <a:xfrm flipH="1">
              <a:off x="0" y="1053737"/>
              <a:ext cx="1521823" cy="731519"/>
            </a:xfrm>
            <a:prstGeom prst="line">
              <a:avLst/>
            </a:prstGeom>
            <a:ln w="9525" cap="flat" cmpd="sng">
              <a:solidFill>
                <a:srgbClr val="CDCDCD"/>
              </a:solidFill>
              <a:prstDash val="dash"/>
              <a:round/>
              <a:headEnd type="none" w="med" len="med"/>
              <a:tailEnd type="none" w="med" len="med"/>
            </a:ln>
          </p:spPr>
        </p:cxnSp>
        <p:cxnSp>
          <p:nvCxnSpPr>
            <p:cNvPr id="1030" name="直接连接符 9"/>
            <p:cNvCxnSpPr/>
            <p:nvPr/>
          </p:nvCxnSpPr>
          <p:spPr>
            <a:xfrm flipV="1">
              <a:off x="1524000" y="16600"/>
              <a:ext cx="1049385" cy="1035507"/>
            </a:xfrm>
            <a:prstGeom prst="line">
              <a:avLst/>
            </a:prstGeom>
            <a:ln w="9525" cap="flat" cmpd="sng">
              <a:solidFill>
                <a:srgbClr val="CDCDCD"/>
              </a:solidFill>
              <a:prstDash val="dash"/>
              <a:round/>
              <a:headEnd type="none" w="med" len="med"/>
              <a:tailEnd type="none" w="med" len="med"/>
            </a:ln>
          </p:spPr>
        </p:cxnSp>
        <p:cxnSp>
          <p:nvCxnSpPr>
            <p:cNvPr id="1031" name="直接连接符 10"/>
            <p:cNvCxnSpPr/>
            <p:nvPr/>
          </p:nvCxnSpPr>
          <p:spPr>
            <a:xfrm flipH="1">
              <a:off x="1526721" y="896983"/>
              <a:ext cx="1590949" cy="161109"/>
            </a:xfrm>
            <a:prstGeom prst="line">
              <a:avLst/>
            </a:prstGeom>
            <a:ln w="9525" cap="flat" cmpd="sng">
              <a:solidFill>
                <a:srgbClr val="CDCDCD"/>
              </a:solidFill>
              <a:prstDash val="dash"/>
              <a:round/>
              <a:headEnd type="none" w="med" len="med"/>
              <a:tailEnd type="none" w="med" len="med"/>
            </a:ln>
          </p:spPr>
        </p:cxnSp>
        <p:cxnSp>
          <p:nvCxnSpPr>
            <p:cNvPr id="1032" name="直接连接符 11"/>
            <p:cNvCxnSpPr/>
            <p:nvPr/>
          </p:nvCxnSpPr>
          <p:spPr>
            <a:xfrm>
              <a:off x="1524000" y="1053737"/>
              <a:ext cx="224243" cy="1175656"/>
            </a:xfrm>
            <a:prstGeom prst="line">
              <a:avLst/>
            </a:prstGeom>
            <a:ln w="9525" cap="flat" cmpd="sng">
              <a:solidFill>
                <a:srgbClr val="CDCDCD"/>
              </a:solidFill>
              <a:prstDash val="dash"/>
              <a:round/>
              <a:headEnd type="none" w="med" len="med"/>
              <a:tailEnd type="none" w="med" len="med"/>
            </a:ln>
          </p:spPr>
        </p:cxnSp>
        <p:cxnSp>
          <p:nvCxnSpPr>
            <p:cNvPr id="1033" name="直接连接符 12"/>
            <p:cNvCxnSpPr/>
            <p:nvPr/>
          </p:nvCxnSpPr>
          <p:spPr>
            <a:xfrm flipV="1">
              <a:off x="1748244" y="896985"/>
              <a:ext cx="1369425" cy="1323698"/>
            </a:xfrm>
            <a:prstGeom prst="line">
              <a:avLst/>
            </a:prstGeom>
            <a:ln w="9525" cap="flat" cmpd="sng">
              <a:solidFill>
                <a:srgbClr val="CDCDCD"/>
              </a:solidFill>
              <a:prstDash val="dash"/>
              <a:round/>
              <a:headEnd type="none" w="med" len="med"/>
              <a:tailEnd type="none" w="med" len="med"/>
            </a:ln>
          </p:spPr>
        </p:cxnSp>
        <p:cxnSp>
          <p:nvCxnSpPr>
            <p:cNvPr id="1034" name="直接连接符 13"/>
            <p:cNvCxnSpPr/>
            <p:nvPr/>
          </p:nvCxnSpPr>
          <p:spPr>
            <a:xfrm flipH="1" flipV="1">
              <a:off x="1" y="1785257"/>
              <a:ext cx="1748242" cy="438149"/>
            </a:xfrm>
            <a:prstGeom prst="line">
              <a:avLst/>
            </a:prstGeom>
            <a:ln w="9525" cap="flat" cmpd="sng">
              <a:solidFill>
                <a:srgbClr val="CDCDCD"/>
              </a:solidFill>
              <a:prstDash val="dash"/>
              <a:round/>
              <a:headEnd type="none" w="med" len="med"/>
              <a:tailEnd type="none" w="med" len="med"/>
            </a:ln>
          </p:spPr>
        </p:cxnSp>
        <p:cxnSp>
          <p:nvCxnSpPr>
            <p:cNvPr id="1035" name="直接连接符 14"/>
            <p:cNvCxnSpPr/>
            <p:nvPr/>
          </p:nvCxnSpPr>
          <p:spPr>
            <a:xfrm>
              <a:off x="1748245" y="2220685"/>
              <a:ext cx="1238795" cy="130629"/>
            </a:xfrm>
            <a:prstGeom prst="line">
              <a:avLst/>
            </a:prstGeom>
            <a:ln w="9525" cap="flat" cmpd="sng">
              <a:solidFill>
                <a:srgbClr val="CDCDCD"/>
              </a:solidFill>
              <a:prstDash val="dash"/>
              <a:round/>
              <a:headEnd type="none" w="med" len="med"/>
              <a:tailEnd type="none" w="med" len="med"/>
            </a:ln>
          </p:spPr>
        </p:cxnSp>
        <p:cxnSp>
          <p:nvCxnSpPr>
            <p:cNvPr id="1036" name="直接连接符 15"/>
            <p:cNvCxnSpPr/>
            <p:nvPr/>
          </p:nvCxnSpPr>
          <p:spPr>
            <a:xfrm flipH="1">
              <a:off x="2743199" y="2342606"/>
              <a:ext cx="243841" cy="905691"/>
            </a:xfrm>
            <a:prstGeom prst="line">
              <a:avLst/>
            </a:prstGeom>
            <a:ln w="9525" cap="flat" cmpd="sng">
              <a:solidFill>
                <a:srgbClr val="CDCDCD"/>
              </a:solidFill>
              <a:prstDash val="dash"/>
              <a:round/>
              <a:headEnd type="none" w="med" len="med"/>
              <a:tailEnd type="none" w="med" len="med"/>
            </a:ln>
          </p:spPr>
        </p:cxnSp>
        <p:cxnSp>
          <p:nvCxnSpPr>
            <p:cNvPr id="1037" name="直接连接符 16"/>
            <p:cNvCxnSpPr/>
            <p:nvPr/>
          </p:nvCxnSpPr>
          <p:spPr>
            <a:xfrm flipH="1" flipV="1">
              <a:off x="1743891" y="2220684"/>
              <a:ext cx="999310" cy="1036324"/>
            </a:xfrm>
            <a:prstGeom prst="line">
              <a:avLst/>
            </a:prstGeom>
            <a:ln w="9525" cap="flat" cmpd="sng">
              <a:solidFill>
                <a:srgbClr val="CDCDCD"/>
              </a:solidFill>
              <a:prstDash val="dash"/>
              <a:round/>
              <a:headEnd type="none" w="med" len="med"/>
              <a:tailEnd type="none" w="med" len="med"/>
            </a:ln>
          </p:spPr>
        </p:cxnSp>
        <p:cxnSp>
          <p:nvCxnSpPr>
            <p:cNvPr id="1038" name="直接连接符 17"/>
            <p:cNvCxnSpPr/>
            <p:nvPr/>
          </p:nvCxnSpPr>
          <p:spPr>
            <a:xfrm flipH="1">
              <a:off x="1741714" y="3248297"/>
              <a:ext cx="1001486" cy="853440"/>
            </a:xfrm>
            <a:prstGeom prst="line">
              <a:avLst/>
            </a:prstGeom>
            <a:ln w="9525" cap="flat" cmpd="sng">
              <a:solidFill>
                <a:srgbClr val="CDCDCD"/>
              </a:solidFill>
              <a:prstDash val="dash"/>
              <a:round/>
              <a:headEnd type="none" w="med" len="med"/>
              <a:tailEnd type="none" w="med" len="med"/>
            </a:ln>
          </p:spPr>
        </p:cxnSp>
        <p:cxnSp>
          <p:nvCxnSpPr>
            <p:cNvPr id="1039" name="直接连接符 18"/>
            <p:cNvCxnSpPr/>
            <p:nvPr/>
          </p:nvCxnSpPr>
          <p:spPr>
            <a:xfrm flipV="1">
              <a:off x="1741714" y="2223408"/>
              <a:ext cx="8706" cy="1878329"/>
            </a:xfrm>
            <a:prstGeom prst="line">
              <a:avLst/>
            </a:prstGeom>
            <a:ln w="9525" cap="flat" cmpd="sng">
              <a:solidFill>
                <a:srgbClr val="CDCDCD"/>
              </a:solidFill>
              <a:prstDash val="dash"/>
              <a:round/>
              <a:headEnd type="none" w="med" len="med"/>
              <a:tailEnd type="none" w="med" len="med"/>
            </a:ln>
          </p:spPr>
        </p:cxnSp>
        <p:cxnSp>
          <p:nvCxnSpPr>
            <p:cNvPr id="1040" name="直接连接符 19"/>
            <p:cNvCxnSpPr/>
            <p:nvPr/>
          </p:nvCxnSpPr>
          <p:spPr>
            <a:xfrm flipH="1">
              <a:off x="681446" y="2225036"/>
              <a:ext cx="1068975" cy="750574"/>
            </a:xfrm>
            <a:prstGeom prst="line">
              <a:avLst/>
            </a:prstGeom>
            <a:ln w="9525" cap="flat" cmpd="sng">
              <a:solidFill>
                <a:srgbClr val="CDCDCD"/>
              </a:solidFill>
              <a:prstDash val="dash"/>
              <a:round/>
              <a:headEnd type="none" w="med" len="med"/>
              <a:tailEnd type="none" w="med" len="med"/>
            </a:ln>
          </p:spPr>
        </p:cxnSp>
        <p:cxnSp>
          <p:nvCxnSpPr>
            <p:cNvPr id="1041" name="直接连接符 20"/>
            <p:cNvCxnSpPr/>
            <p:nvPr/>
          </p:nvCxnSpPr>
          <p:spPr>
            <a:xfrm>
              <a:off x="681446" y="2976154"/>
              <a:ext cx="1060268" cy="1116875"/>
            </a:xfrm>
            <a:prstGeom prst="line">
              <a:avLst/>
            </a:prstGeom>
            <a:ln w="9525" cap="flat" cmpd="sng">
              <a:solidFill>
                <a:srgbClr val="CDCDCD"/>
              </a:solidFill>
              <a:prstDash val="dash"/>
              <a:round/>
              <a:headEnd type="none" w="med" len="med"/>
              <a:tailEnd type="none" w="med" len="med"/>
            </a:ln>
          </p:spPr>
        </p:cxnSp>
        <p:cxnSp>
          <p:nvCxnSpPr>
            <p:cNvPr id="1042" name="直接连接符 21"/>
            <p:cNvCxnSpPr/>
            <p:nvPr/>
          </p:nvCxnSpPr>
          <p:spPr>
            <a:xfrm flipH="1" flipV="1">
              <a:off x="0" y="1785258"/>
              <a:ext cx="681445" cy="1188719"/>
            </a:xfrm>
            <a:prstGeom prst="line">
              <a:avLst/>
            </a:prstGeom>
            <a:ln w="9525" cap="flat" cmpd="sng">
              <a:solidFill>
                <a:srgbClr val="CDCDCD"/>
              </a:solidFill>
              <a:prstDash val="dash"/>
              <a:round/>
              <a:headEnd type="none" w="med" len="med"/>
              <a:tailEnd type="none" w="med" len="med"/>
            </a:ln>
          </p:spPr>
        </p:cxnSp>
        <p:cxnSp>
          <p:nvCxnSpPr>
            <p:cNvPr id="1043" name="直接连接符 22"/>
            <p:cNvCxnSpPr/>
            <p:nvPr/>
          </p:nvCxnSpPr>
          <p:spPr>
            <a:xfrm flipH="1">
              <a:off x="0" y="2969623"/>
              <a:ext cx="681446" cy="1123406"/>
            </a:xfrm>
            <a:prstGeom prst="line">
              <a:avLst/>
            </a:prstGeom>
            <a:ln w="9525" cap="flat" cmpd="sng">
              <a:solidFill>
                <a:srgbClr val="CDCDCD"/>
              </a:solidFill>
              <a:prstDash val="dash"/>
              <a:round/>
              <a:headEnd type="none" w="med" len="med"/>
              <a:tailEnd type="none" w="med" len="med"/>
            </a:ln>
          </p:spPr>
        </p:cxnSp>
        <p:cxnSp>
          <p:nvCxnSpPr>
            <p:cNvPr id="1044" name="直接连接符 23"/>
            <p:cNvCxnSpPr/>
            <p:nvPr/>
          </p:nvCxnSpPr>
          <p:spPr>
            <a:xfrm flipH="1">
              <a:off x="0" y="3966755"/>
              <a:ext cx="1009652" cy="134982"/>
            </a:xfrm>
            <a:prstGeom prst="line">
              <a:avLst/>
            </a:prstGeom>
            <a:ln w="9525" cap="flat" cmpd="sng">
              <a:solidFill>
                <a:srgbClr val="CDCDCD"/>
              </a:solidFill>
              <a:prstDash val="dash"/>
              <a:round/>
              <a:headEnd type="none" w="med" len="med"/>
              <a:tailEnd type="none" w="med" len="med"/>
            </a:ln>
          </p:spPr>
        </p:cxnSp>
        <p:cxnSp>
          <p:nvCxnSpPr>
            <p:cNvPr id="1045" name="直接连接符 24"/>
            <p:cNvCxnSpPr/>
            <p:nvPr/>
          </p:nvCxnSpPr>
          <p:spPr>
            <a:xfrm flipH="1">
              <a:off x="905692" y="4101737"/>
              <a:ext cx="836022" cy="1041763"/>
            </a:xfrm>
            <a:prstGeom prst="line">
              <a:avLst/>
            </a:prstGeom>
            <a:ln w="9525" cap="flat" cmpd="sng">
              <a:solidFill>
                <a:srgbClr val="CDCDCD"/>
              </a:solidFill>
              <a:prstDash val="dash"/>
              <a:round/>
              <a:headEnd type="none" w="med" len="med"/>
              <a:tailEnd type="none" w="med" len="med"/>
            </a:ln>
          </p:spPr>
        </p:cxnSp>
        <p:cxnSp>
          <p:nvCxnSpPr>
            <p:cNvPr id="1046" name="直接连接符 25"/>
            <p:cNvCxnSpPr/>
            <p:nvPr/>
          </p:nvCxnSpPr>
          <p:spPr>
            <a:xfrm flipH="1" flipV="1">
              <a:off x="0" y="4101737"/>
              <a:ext cx="905691" cy="1041763"/>
            </a:xfrm>
            <a:prstGeom prst="line">
              <a:avLst/>
            </a:prstGeom>
            <a:ln w="9525" cap="flat" cmpd="sng">
              <a:solidFill>
                <a:srgbClr val="CDCDCD"/>
              </a:solidFill>
              <a:prstDash val="dash"/>
              <a:round/>
              <a:headEnd type="none" w="med" len="med"/>
              <a:tailEnd type="none" w="med" len="med"/>
            </a:ln>
          </p:spPr>
        </p:cxnSp>
        <p:cxnSp>
          <p:nvCxnSpPr>
            <p:cNvPr id="1047" name="直接连接符 26"/>
            <p:cNvCxnSpPr/>
            <p:nvPr/>
          </p:nvCxnSpPr>
          <p:spPr>
            <a:xfrm>
              <a:off x="1741714" y="4093029"/>
              <a:ext cx="1175657" cy="391885"/>
            </a:xfrm>
            <a:prstGeom prst="line">
              <a:avLst/>
            </a:prstGeom>
            <a:ln w="9525" cap="flat" cmpd="sng">
              <a:solidFill>
                <a:srgbClr val="CDCDCD"/>
              </a:solidFill>
              <a:prstDash val="dash"/>
              <a:round/>
              <a:headEnd type="none" w="med" len="med"/>
              <a:tailEnd type="none" w="med" len="med"/>
            </a:ln>
          </p:spPr>
        </p:cxnSp>
        <p:cxnSp>
          <p:nvCxnSpPr>
            <p:cNvPr id="1048" name="直接连接符 27"/>
            <p:cNvCxnSpPr/>
            <p:nvPr/>
          </p:nvCxnSpPr>
          <p:spPr>
            <a:xfrm flipH="1" flipV="1">
              <a:off x="2741025" y="3257006"/>
              <a:ext cx="176347" cy="1227909"/>
            </a:xfrm>
            <a:prstGeom prst="line">
              <a:avLst/>
            </a:prstGeom>
            <a:ln w="9525" cap="flat" cmpd="sng">
              <a:solidFill>
                <a:srgbClr val="CDCDCD"/>
              </a:solidFill>
              <a:prstDash val="dash"/>
              <a:round/>
              <a:headEnd type="none" w="med" len="med"/>
              <a:tailEnd type="none" w="med" len="med"/>
            </a:ln>
          </p:spPr>
        </p:cxnSp>
        <p:cxnSp>
          <p:nvCxnSpPr>
            <p:cNvPr id="1049" name="直接连接符 28"/>
            <p:cNvCxnSpPr/>
            <p:nvPr/>
          </p:nvCxnSpPr>
          <p:spPr>
            <a:xfrm flipH="1">
              <a:off x="2211977" y="4484914"/>
              <a:ext cx="705394" cy="658586"/>
            </a:xfrm>
            <a:prstGeom prst="line">
              <a:avLst/>
            </a:prstGeom>
            <a:ln w="9525" cap="flat" cmpd="sng">
              <a:solidFill>
                <a:srgbClr val="CDCDCD"/>
              </a:solidFill>
              <a:prstDash val="dash"/>
              <a:round/>
              <a:headEnd type="none" w="med" len="med"/>
              <a:tailEnd type="none" w="med" len="med"/>
            </a:ln>
          </p:spPr>
        </p:cxnSp>
        <p:cxnSp>
          <p:nvCxnSpPr>
            <p:cNvPr id="1050" name="直接连接符 29"/>
            <p:cNvCxnSpPr/>
            <p:nvPr/>
          </p:nvCxnSpPr>
          <p:spPr>
            <a:xfrm flipH="1" flipV="1">
              <a:off x="1741714" y="4101737"/>
              <a:ext cx="452846" cy="1041764"/>
            </a:xfrm>
            <a:prstGeom prst="line">
              <a:avLst/>
            </a:prstGeom>
            <a:ln w="9525" cap="flat" cmpd="sng">
              <a:solidFill>
                <a:srgbClr val="CDCDCD"/>
              </a:solidFill>
              <a:prstDash val="dash"/>
              <a:round/>
              <a:headEnd type="none" w="med" len="med"/>
              <a:tailEnd type="none" w="med" len="med"/>
            </a:ln>
          </p:spPr>
        </p:cxnSp>
        <p:cxnSp>
          <p:nvCxnSpPr>
            <p:cNvPr id="1051" name="直接连接符 30"/>
            <p:cNvCxnSpPr/>
            <p:nvPr/>
          </p:nvCxnSpPr>
          <p:spPr>
            <a:xfrm flipV="1">
              <a:off x="2917371" y="4093029"/>
              <a:ext cx="1175658" cy="391885"/>
            </a:xfrm>
            <a:prstGeom prst="line">
              <a:avLst/>
            </a:prstGeom>
            <a:ln w="9525" cap="flat" cmpd="sng">
              <a:solidFill>
                <a:srgbClr val="CDCDCD"/>
              </a:solidFill>
              <a:prstDash val="dash"/>
              <a:round/>
              <a:headEnd type="none" w="med" len="med"/>
              <a:tailEnd type="none" w="med" len="med"/>
            </a:ln>
          </p:spPr>
        </p:cxnSp>
        <p:cxnSp>
          <p:nvCxnSpPr>
            <p:cNvPr id="1052" name="直接连接符 31"/>
            <p:cNvCxnSpPr/>
            <p:nvPr/>
          </p:nvCxnSpPr>
          <p:spPr>
            <a:xfrm>
              <a:off x="2917371" y="4484914"/>
              <a:ext cx="1654629" cy="658586"/>
            </a:xfrm>
            <a:prstGeom prst="line">
              <a:avLst/>
            </a:prstGeom>
            <a:ln w="9525" cap="flat" cmpd="sng">
              <a:solidFill>
                <a:srgbClr val="CDCDCD"/>
              </a:solidFill>
              <a:prstDash val="dash"/>
              <a:round/>
              <a:headEnd type="none" w="med" len="med"/>
              <a:tailEnd type="none" w="med" len="med"/>
            </a:ln>
          </p:spPr>
        </p:cxnSp>
        <p:cxnSp>
          <p:nvCxnSpPr>
            <p:cNvPr id="1053" name="直接连接符 32"/>
            <p:cNvCxnSpPr/>
            <p:nvPr/>
          </p:nvCxnSpPr>
          <p:spPr>
            <a:xfrm>
              <a:off x="4093029" y="4101737"/>
              <a:ext cx="478971" cy="1041763"/>
            </a:xfrm>
            <a:prstGeom prst="line">
              <a:avLst/>
            </a:prstGeom>
            <a:ln w="9525" cap="flat" cmpd="sng">
              <a:solidFill>
                <a:srgbClr val="CDCDCD"/>
              </a:solidFill>
              <a:prstDash val="dash"/>
              <a:round/>
              <a:headEnd type="none" w="med" len="med"/>
              <a:tailEnd type="none" w="med" len="med"/>
            </a:ln>
          </p:spPr>
        </p:cxnSp>
        <p:cxnSp>
          <p:nvCxnSpPr>
            <p:cNvPr id="1054" name="直接连接符 33"/>
            <p:cNvCxnSpPr/>
            <p:nvPr/>
          </p:nvCxnSpPr>
          <p:spPr>
            <a:xfrm flipH="1" flipV="1">
              <a:off x="2743200" y="3257006"/>
              <a:ext cx="1349829" cy="844731"/>
            </a:xfrm>
            <a:prstGeom prst="line">
              <a:avLst/>
            </a:prstGeom>
            <a:ln w="9525" cap="flat" cmpd="sng">
              <a:solidFill>
                <a:srgbClr val="CDCDCD"/>
              </a:solidFill>
              <a:prstDash val="dash"/>
              <a:round/>
              <a:headEnd type="none" w="med" len="med"/>
              <a:tailEnd type="none" w="med" len="med"/>
            </a:ln>
          </p:spPr>
        </p:cxnSp>
        <p:cxnSp>
          <p:nvCxnSpPr>
            <p:cNvPr id="1055" name="直接连接符 34"/>
            <p:cNvCxnSpPr/>
            <p:nvPr/>
          </p:nvCxnSpPr>
          <p:spPr>
            <a:xfrm flipV="1">
              <a:off x="4093029" y="2690949"/>
              <a:ext cx="296091" cy="1410789"/>
            </a:xfrm>
            <a:prstGeom prst="line">
              <a:avLst/>
            </a:prstGeom>
            <a:ln w="9525" cap="flat" cmpd="sng">
              <a:solidFill>
                <a:srgbClr val="CDCDCD"/>
              </a:solidFill>
              <a:prstDash val="dash"/>
              <a:round/>
              <a:headEnd type="none" w="med" len="med"/>
              <a:tailEnd type="none" w="med" len="med"/>
            </a:ln>
          </p:spPr>
        </p:cxnSp>
        <p:cxnSp>
          <p:nvCxnSpPr>
            <p:cNvPr id="1056" name="直接连接符 35"/>
            <p:cNvCxnSpPr/>
            <p:nvPr/>
          </p:nvCxnSpPr>
          <p:spPr>
            <a:xfrm flipH="1">
              <a:off x="2743200" y="2690949"/>
              <a:ext cx="1645920" cy="557348"/>
            </a:xfrm>
            <a:prstGeom prst="line">
              <a:avLst/>
            </a:prstGeom>
            <a:ln w="9525" cap="flat" cmpd="sng">
              <a:solidFill>
                <a:srgbClr val="CDCDCD"/>
              </a:solidFill>
              <a:prstDash val="dash"/>
              <a:round/>
              <a:headEnd type="none" w="med" len="med"/>
              <a:tailEnd type="none" w="med" len="med"/>
            </a:ln>
          </p:spPr>
        </p:cxnSp>
        <p:cxnSp>
          <p:nvCxnSpPr>
            <p:cNvPr id="1057" name="直接连接符 36"/>
            <p:cNvCxnSpPr/>
            <p:nvPr/>
          </p:nvCxnSpPr>
          <p:spPr>
            <a:xfrm>
              <a:off x="2987040" y="2351314"/>
              <a:ext cx="1402080" cy="339635"/>
            </a:xfrm>
            <a:prstGeom prst="line">
              <a:avLst/>
            </a:prstGeom>
            <a:ln w="9525" cap="flat" cmpd="sng">
              <a:solidFill>
                <a:srgbClr val="CDCDCD"/>
              </a:solidFill>
              <a:prstDash val="dash"/>
              <a:round/>
              <a:headEnd type="none" w="med" len="med"/>
              <a:tailEnd type="none" w="med" len="med"/>
            </a:ln>
          </p:spPr>
        </p:cxnSp>
        <p:cxnSp>
          <p:nvCxnSpPr>
            <p:cNvPr id="1058" name="直接连接符 37"/>
            <p:cNvCxnSpPr/>
            <p:nvPr/>
          </p:nvCxnSpPr>
          <p:spPr>
            <a:xfrm flipV="1">
              <a:off x="2987040" y="896983"/>
              <a:ext cx="130629" cy="1445623"/>
            </a:xfrm>
            <a:prstGeom prst="line">
              <a:avLst/>
            </a:prstGeom>
            <a:ln w="9525" cap="flat" cmpd="sng">
              <a:solidFill>
                <a:srgbClr val="CDCDCD"/>
              </a:solidFill>
              <a:prstDash val="dash"/>
              <a:round/>
              <a:headEnd type="none" w="med" len="med"/>
              <a:tailEnd type="none" w="med" len="med"/>
            </a:ln>
          </p:spPr>
        </p:cxnSp>
        <p:cxnSp>
          <p:nvCxnSpPr>
            <p:cNvPr id="1059" name="直接连接符 38"/>
            <p:cNvCxnSpPr/>
            <p:nvPr/>
          </p:nvCxnSpPr>
          <p:spPr>
            <a:xfrm flipV="1">
              <a:off x="2987040" y="1402080"/>
              <a:ext cx="1227909" cy="949234"/>
            </a:xfrm>
            <a:prstGeom prst="line">
              <a:avLst/>
            </a:prstGeom>
            <a:ln w="9525" cap="flat" cmpd="sng">
              <a:solidFill>
                <a:srgbClr val="CDCDCD"/>
              </a:solidFill>
              <a:prstDash val="dash"/>
              <a:round/>
              <a:headEnd type="none" w="med" len="med"/>
              <a:tailEnd type="none" w="med" len="med"/>
            </a:ln>
          </p:spPr>
        </p:cxnSp>
        <p:cxnSp>
          <p:nvCxnSpPr>
            <p:cNvPr id="1060" name="直接连接符 39"/>
            <p:cNvCxnSpPr/>
            <p:nvPr/>
          </p:nvCxnSpPr>
          <p:spPr>
            <a:xfrm>
              <a:off x="4214949" y="1402080"/>
              <a:ext cx="174171" cy="1288869"/>
            </a:xfrm>
            <a:prstGeom prst="line">
              <a:avLst/>
            </a:prstGeom>
            <a:ln w="9525" cap="flat" cmpd="sng">
              <a:solidFill>
                <a:srgbClr val="CDCDCD"/>
              </a:solidFill>
              <a:prstDash val="dash"/>
              <a:round/>
              <a:headEnd type="none" w="med" len="med"/>
              <a:tailEnd type="none" w="med" len="med"/>
            </a:ln>
          </p:spPr>
        </p:cxnSp>
        <p:cxnSp>
          <p:nvCxnSpPr>
            <p:cNvPr id="1061" name="直接连接符 40"/>
            <p:cNvCxnSpPr/>
            <p:nvPr/>
          </p:nvCxnSpPr>
          <p:spPr>
            <a:xfrm flipH="1" flipV="1">
              <a:off x="3117669" y="896983"/>
              <a:ext cx="1097280" cy="505097"/>
            </a:xfrm>
            <a:prstGeom prst="line">
              <a:avLst/>
            </a:prstGeom>
            <a:ln w="9525" cap="flat" cmpd="sng">
              <a:solidFill>
                <a:srgbClr val="CDCDCD"/>
              </a:solidFill>
              <a:prstDash val="dash"/>
              <a:round/>
              <a:headEnd type="none" w="med" len="med"/>
              <a:tailEnd type="none" w="med" len="med"/>
            </a:ln>
          </p:spPr>
        </p:cxnSp>
        <p:cxnSp>
          <p:nvCxnSpPr>
            <p:cNvPr id="1062" name="直接连接符 41"/>
            <p:cNvCxnSpPr/>
            <p:nvPr/>
          </p:nvCxnSpPr>
          <p:spPr>
            <a:xfrm flipH="1" flipV="1">
              <a:off x="2569029" y="0"/>
              <a:ext cx="548640" cy="896983"/>
            </a:xfrm>
            <a:prstGeom prst="line">
              <a:avLst/>
            </a:prstGeom>
            <a:ln w="9525" cap="flat" cmpd="sng">
              <a:solidFill>
                <a:srgbClr val="CDCDCD"/>
              </a:solidFill>
              <a:prstDash val="dash"/>
              <a:round/>
              <a:headEnd type="none" w="med" len="med"/>
              <a:tailEnd type="none" w="med" len="med"/>
            </a:ln>
          </p:spPr>
        </p:cxnSp>
        <p:cxnSp>
          <p:nvCxnSpPr>
            <p:cNvPr id="1063" name="直接连接符 42"/>
            <p:cNvCxnSpPr/>
            <p:nvPr/>
          </p:nvCxnSpPr>
          <p:spPr>
            <a:xfrm flipV="1">
              <a:off x="3117668" y="1"/>
              <a:ext cx="1454332" cy="881742"/>
            </a:xfrm>
            <a:prstGeom prst="line">
              <a:avLst/>
            </a:prstGeom>
            <a:ln w="9525" cap="flat" cmpd="sng">
              <a:solidFill>
                <a:srgbClr val="CDCDCD"/>
              </a:solidFill>
              <a:prstDash val="dash"/>
              <a:round/>
              <a:headEnd type="none" w="med" len="med"/>
              <a:tailEnd type="none" w="med" len="med"/>
            </a:ln>
          </p:spPr>
        </p:cxnSp>
        <p:cxnSp>
          <p:nvCxnSpPr>
            <p:cNvPr id="1064" name="直接连接符 43"/>
            <p:cNvCxnSpPr/>
            <p:nvPr/>
          </p:nvCxnSpPr>
          <p:spPr>
            <a:xfrm flipV="1">
              <a:off x="4214949" y="0"/>
              <a:ext cx="357051" cy="1402080"/>
            </a:xfrm>
            <a:prstGeom prst="line">
              <a:avLst/>
            </a:prstGeom>
            <a:ln w="9525" cap="flat" cmpd="sng">
              <a:solidFill>
                <a:srgbClr val="CDCDCD"/>
              </a:solidFill>
              <a:prstDash val="dash"/>
              <a:round/>
              <a:headEnd type="none" w="med" len="med"/>
              <a:tailEnd type="none" w="med" len="med"/>
            </a:ln>
          </p:spPr>
        </p:cxnSp>
        <p:cxnSp>
          <p:nvCxnSpPr>
            <p:cNvPr id="1065" name="直接连接符 44"/>
            <p:cNvCxnSpPr/>
            <p:nvPr/>
          </p:nvCxnSpPr>
          <p:spPr>
            <a:xfrm>
              <a:off x="4572000" y="0"/>
              <a:ext cx="1201783" cy="618309"/>
            </a:xfrm>
            <a:prstGeom prst="line">
              <a:avLst/>
            </a:prstGeom>
            <a:ln w="9525" cap="flat" cmpd="sng">
              <a:solidFill>
                <a:srgbClr val="CDCDCD"/>
              </a:solidFill>
              <a:prstDash val="dash"/>
              <a:round/>
              <a:headEnd type="none" w="med" len="med"/>
              <a:tailEnd type="none" w="med" len="med"/>
            </a:ln>
          </p:spPr>
        </p:cxnSp>
        <p:cxnSp>
          <p:nvCxnSpPr>
            <p:cNvPr id="1066" name="直接连接符 45"/>
            <p:cNvCxnSpPr/>
            <p:nvPr/>
          </p:nvCxnSpPr>
          <p:spPr>
            <a:xfrm flipH="1">
              <a:off x="4214949" y="618309"/>
              <a:ext cx="1558834" cy="783771"/>
            </a:xfrm>
            <a:prstGeom prst="line">
              <a:avLst/>
            </a:prstGeom>
            <a:ln w="9525" cap="flat" cmpd="sng">
              <a:solidFill>
                <a:srgbClr val="CDCDCD"/>
              </a:solidFill>
              <a:prstDash val="dash"/>
              <a:round/>
              <a:headEnd type="none" w="med" len="med"/>
              <a:tailEnd type="none" w="med" len="med"/>
            </a:ln>
          </p:spPr>
        </p:cxnSp>
        <p:cxnSp>
          <p:nvCxnSpPr>
            <p:cNvPr id="1067" name="直接连接符 46"/>
            <p:cNvCxnSpPr/>
            <p:nvPr/>
          </p:nvCxnSpPr>
          <p:spPr>
            <a:xfrm flipH="1">
              <a:off x="5503818" y="618309"/>
              <a:ext cx="269965" cy="1105988"/>
            </a:xfrm>
            <a:prstGeom prst="line">
              <a:avLst/>
            </a:prstGeom>
            <a:ln w="9525" cap="flat" cmpd="sng">
              <a:solidFill>
                <a:srgbClr val="CDCDCD"/>
              </a:solidFill>
              <a:prstDash val="dash"/>
              <a:round/>
              <a:headEnd type="none" w="med" len="med"/>
              <a:tailEnd type="none" w="med" len="med"/>
            </a:ln>
          </p:spPr>
        </p:cxnSp>
        <p:cxnSp>
          <p:nvCxnSpPr>
            <p:cNvPr id="1068" name="直接连接符 47"/>
            <p:cNvCxnSpPr/>
            <p:nvPr/>
          </p:nvCxnSpPr>
          <p:spPr>
            <a:xfrm flipH="1" flipV="1">
              <a:off x="4214950" y="1402081"/>
              <a:ext cx="1288868" cy="322216"/>
            </a:xfrm>
            <a:prstGeom prst="line">
              <a:avLst/>
            </a:prstGeom>
            <a:ln w="9525" cap="flat" cmpd="sng">
              <a:solidFill>
                <a:srgbClr val="CDCDCD"/>
              </a:solidFill>
              <a:prstDash val="dash"/>
              <a:round/>
              <a:headEnd type="none" w="med" len="med"/>
              <a:tailEnd type="none" w="med" len="med"/>
            </a:ln>
          </p:spPr>
        </p:cxnSp>
        <p:cxnSp>
          <p:nvCxnSpPr>
            <p:cNvPr id="1069" name="直接连接符 48"/>
            <p:cNvCxnSpPr/>
            <p:nvPr/>
          </p:nvCxnSpPr>
          <p:spPr>
            <a:xfrm flipH="1">
              <a:off x="4389120" y="1733006"/>
              <a:ext cx="1105989" cy="957943"/>
            </a:xfrm>
            <a:prstGeom prst="line">
              <a:avLst/>
            </a:prstGeom>
            <a:ln w="9525" cap="flat" cmpd="sng">
              <a:solidFill>
                <a:srgbClr val="CDCDCD"/>
              </a:solidFill>
              <a:prstDash val="dash"/>
              <a:round/>
              <a:headEnd type="none" w="med" len="med"/>
              <a:tailEnd type="none" w="med" len="med"/>
            </a:ln>
          </p:spPr>
        </p:cxnSp>
        <p:cxnSp>
          <p:nvCxnSpPr>
            <p:cNvPr id="1070" name="直接连接符 49"/>
            <p:cNvCxnSpPr/>
            <p:nvPr/>
          </p:nvCxnSpPr>
          <p:spPr>
            <a:xfrm>
              <a:off x="4389120" y="2690949"/>
              <a:ext cx="1384663" cy="627017"/>
            </a:xfrm>
            <a:prstGeom prst="line">
              <a:avLst/>
            </a:prstGeom>
            <a:ln w="9525" cap="flat" cmpd="sng">
              <a:solidFill>
                <a:srgbClr val="CDCDCD"/>
              </a:solidFill>
              <a:prstDash val="dash"/>
              <a:round/>
              <a:headEnd type="none" w="med" len="med"/>
              <a:tailEnd type="none" w="med" len="med"/>
            </a:ln>
          </p:spPr>
        </p:cxnSp>
        <p:cxnSp>
          <p:nvCxnSpPr>
            <p:cNvPr id="1071" name="直接连接符 50"/>
            <p:cNvCxnSpPr/>
            <p:nvPr/>
          </p:nvCxnSpPr>
          <p:spPr>
            <a:xfrm flipH="1" flipV="1">
              <a:off x="5512525" y="1724297"/>
              <a:ext cx="261259" cy="1593670"/>
            </a:xfrm>
            <a:prstGeom prst="line">
              <a:avLst/>
            </a:prstGeom>
            <a:ln w="9525" cap="flat" cmpd="sng">
              <a:solidFill>
                <a:srgbClr val="CDCDCD"/>
              </a:solidFill>
              <a:prstDash val="dash"/>
              <a:round/>
              <a:headEnd type="none" w="med" len="med"/>
              <a:tailEnd type="none" w="med" len="med"/>
            </a:ln>
          </p:spPr>
        </p:cxnSp>
        <p:cxnSp>
          <p:nvCxnSpPr>
            <p:cNvPr id="1072" name="直接连接符 51"/>
            <p:cNvCxnSpPr/>
            <p:nvPr/>
          </p:nvCxnSpPr>
          <p:spPr>
            <a:xfrm flipH="1">
              <a:off x="5267325" y="3317966"/>
              <a:ext cx="506459" cy="914397"/>
            </a:xfrm>
            <a:prstGeom prst="line">
              <a:avLst/>
            </a:prstGeom>
            <a:ln w="9525" cap="flat" cmpd="sng">
              <a:solidFill>
                <a:srgbClr val="CDCDCD"/>
              </a:solidFill>
              <a:prstDash val="dash"/>
              <a:round/>
              <a:headEnd type="none" w="med" len="med"/>
              <a:tailEnd type="none" w="med" len="med"/>
            </a:ln>
          </p:spPr>
        </p:cxnSp>
        <p:cxnSp>
          <p:nvCxnSpPr>
            <p:cNvPr id="1073" name="直接连接符 52"/>
            <p:cNvCxnSpPr/>
            <p:nvPr/>
          </p:nvCxnSpPr>
          <p:spPr>
            <a:xfrm flipH="1" flipV="1">
              <a:off x="4093030" y="4101737"/>
              <a:ext cx="1174295" cy="130628"/>
            </a:xfrm>
            <a:prstGeom prst="line">
              <a:avLst/>
            </a:prstGeom>
            <a:ln w="9525" cap="flat" cmpd="sng">
              <a:solidFill>
                <a:srgbClr val="CDCDCD"/>
              </a:solidFill>
              <a:prstDash val="dash"/>
              <a:round/>
              <a:headEnd type="none" w="med" len="med"/>
              <a:tailEnd type="none" w="med" len="med"/>
            </a:ln>
          </p:spPr>
        </p:cxnSp>
        <p:cxnSp>
          <p:nvCxnSpPr>
            <p:cNvPr id="1074" name="直接连接符 53"/>
            <p:cNvCxnSpPr/>
            <p:nvPr/>
          </p:nvCxnSpPr>
          <p:spPr>
            <a:xfrm flipH="1">
              <a:off x="4572000" y="4232365"/>
              <a:ext cx="695325" cy="911135"/>
            </a:xfrm>
            <a:prstGeom prst="line">
              <a:avLst/>
            </a:prstGeom>
            <a:ln w="9525" cap="flat" cmpd="sng">
              <a:solidFill>
                <a:srgbClr val="CDCDCD"/>
              </a:solidFill>
              <a:prstDash val="dash"/>
              <a:round/>
              <a:headEnd type="none" w="med" len="med"/>
              <a:tailEnd type="none" w="med" len="med"/>
            </a:ln>
          </p:spPr>
        </p:cxnSp>
        <p:cxnSp>
          <p:nvCxnSpPr>
            <p:cNvPr id="1075" name="直接连接符 54"/>
            <p:cNvCxnSpPr/>
            <p:nvPr/>
          </p:nvCxnSpPr>
          <p:spPr>
            <a:xfrm flipV="1">
              <a:off x="5773783" y="0"/>
              <a:ext cx="269966" cy="618309"/>
            </a:xfrm>
            <a:prstGeom prst="line">
              <a:avLst/>
            </a:prstGeom>
            <a:ln w="9525" cap="flat" cmpd="sng">
              <a:solidFill>
                <a:srgbClr val="CDCDCD"/>
              </a:solidFill>
              <a:prstDash val="dash"/>
              <a:round/>
              <a:headEnd type="none" w="med" len="med"/>
              <a:tailEnd type="none" w="med" len="med"/>
            </a:ln>
          </p:spPr>
        </p:cxnSp>
        <p:cxnSp>
          <p:nvCxnSpPr>
            <p:cNvPr id="1076" name="直接连接符 55"/>
            <p:cNvCxnSpPr/>
            <p:nvPr/>
          </p:nvCxnSpPr>
          <p:spPr>
            <a:xfrm flipH="1" flipV="1">
              <a:off x="5773783" y="618309"/>
              <a:ext cx="1454331" cy="783771"/>
            </a:xfrm>
            <a:prstGeom prst="line">
              <a:avLst/>
            </a:prstGeom>
            <a:ln w="9525" cap="flat" cmpd="sng">
              <a:solidFill>
                <a:srgbClr val="CDCDCD"/>
              </a:solidFill>
              <a:prstDash val="dash"/>
              <a:round/>
              <a:headEnd type="none" w="med" len="med"/>
              <a:tailEnd type="none" w="med" len="med"/>
            </a:ln>
          </p:spPr>
        </p:cxnSp>
        <p:cxnSp>
          <p:nvCxnSpPr>
            <p:cNvPr id="1077" name="直接连接符 56"/>
            <p:cNvCxnSpPr/>
            <p:nvPr/>
          </p:nvCxnSpPr>
          <p:spPr>
            <a:xfrm flipH="1">
              <a:off x="5512525" y="1402080"/>
              <a:ext cx="1698172" cy="317863"/>
            </a:xfrm>
            <a:prstGeom prst="line">
              <a:avLst/>
            </a:prstGeom>
            <a:ln w="9525" cap="flat" cmpd="sng">
              <a:solidFill>
                <a:srgbClr val="CDCDCD"/>
              </a:solidFill>
              <a:prstDash val="dash"/>
              <a:round/>
              <a:headEnd type="none" w="med" len="med"/>
              <a:tailEnd type="none" w="med" len="med"/>
            </a:ln>
          </p:spPr>
        </p:cxnSp>
        <p:cxnSp>
          <p:nvCxnSpPr>
            <p:cNvPr id="1078" name="直接连接符 57"/>
            <p:cNvCxnSpPr/>
            <p:nvPr/>
          </p:nvCxnSpPr>
          <p:spPr>
            <a:xfrm flipV="1">
              <a:off x="5773783" y="2455817"/>
              <a:ext cx="1158240" cy="862150"/>
            </a:xfrm>
            <a:prstGeom prst="line">
              <a:avLst/>
            </a:prstGeom>
            <a:ln w="9525" cap="flat" cmpd="sng">
              <a:solidFill>
                <a:srgbClr val="CDCDCD"/>
              </a:solidFill>
              <a:prstDash val="dash"/>
              <a:round/>
              <a:headEnd type="none" w="med" len="med"/>
              <a:tailEnd type="none" w="med" len="med"/>
            </a:ln>
          </p:spPr>
        </p:cxnSp>
        <p:cxnSp>
          <p:nvCxnSpPr>
            <p:cNvPr id="1079" name="直接连接符 58"/>
            <p:cNvCxnSpPr/>
            <p:nvPr/>
          </p:nvCxnSpPr>
          <p:spPr>
            <a:xfrm flipV="1">
              <a:off x="6932023" y="1402080"/>
              <a:ext cx="278674" cy="1053737"/>
            </a:xfrm>
            <a:prstGeom prst="line">
              <a:avLst/>
            </a:prstGeom>
            <a:ln w="9525" cap="flat" cmpd="sng">
              <a:solidFill>
                <a:srgbClr val="CDCDCD"/>
              </a:solidFill>
              <a:prstDash val="dash"/>
              <a:round/>
              <a:headEnd type="none" w="med" len="med"/>
              <a:tailEnd type="none" w="med" len="med"/>
            </a:ln>
          </p:spPr>
        </p:cxnSp>
        <p:cxnSp>
          <p:nvCxnSpPr>
            <p:cNvPr id="1080" name="直接连接符 59"/>
            <p:cNvCxnSpPr/>
            <p:nvPr/>
          </p:nvCxnSpPr>
          <p:spPr>
            <a:xfrm>
              <a:off x="6932023" y="2455817"/>
              <a:ext cx="296091" cy="882287"/>
            </a:xfrm>
            <a:prstGeom prst="line">
              <a:avLst/>
            </a:prstGeom>
            <a:ln w="9525" cap="flat" cmpd="sng">
              <a:solidFill>
                <a:srgbClr val="CDCDCD"/>
              </a:solidFill>
              <a:prstDash val="dash"/>
              <a:round/>
              <a:headEnd type="none" w="med" len="med"/>
              <a:tailEnd type="none" w="med" len="med"/>
            </a:ln>
          </p:spPr>
        </p:cxnSp>
        <p:cxnSp>
          <p:nvCxnSpPr>
            <p:cNvPr id="1081" name="直接连接符 60"/>
            <p:cNvCxnSpPr/>
            <p:nvPr/>
          </p:nvCxnSpPr>
          <p:spPr>
            <a:xfrm flipH="1" flipV="1">
              <a:off x="5773784" y="3317967"/>
              <a:ext cx="1445623" cy="11429"/>
            </a:xfrm>
            <a:prstGeom prst="line">
              <a:avLst/>
            </a:prstGeom>
            <a:ln w="9525" cap="flat" cmpd="sng">
              <a:solidFill>
                <a:srgbClr val="CDCDCD"/>
              </a:solidFill>
              <a:prstDash val="dash"/>
              <a:round/>
              <a:headEnd type="none" w="med" len="med"/>
              <a:tailEnd type="none" w="med" len="med"/>
            </a:ln>
          </p:spPr>
        </p:cxnSp>
        <p:cxnSp>
          <p:nvCxnSpPr>
            <p:cNvPr id="1082" name="直接连接符 61"/>
            <p:cNvCxnSpPr/>
            <p:nvPr/>
          </p:nvCxnSpPr>
          <p:spPr>
            <a:xfrm flipH="1" flipV="1">
              <a:off x="5782490" y="3325110"/>
              <a:ext cx="1149533" cy="1029177"/>
            </a:xfrm>
            <a:prstGeom prst="line">
              <a:avLst/>
            </a:prstGeom>
            <a:ln w="9525" cap="flat" cmpd="sng">
              <a:solidFill>
                <a:srgbClr val="CDCDCD"/>
              </a:solidFill>
              <a:prstDash val="dash"/>
              <a:round/>
              <a:headEnd type="none" w="med" len="med"/>
              <a:tailEnd type="none" w="med" len="med"/>
            </a:ln>
          </p:spPr>
        </p:cxnSp>
        <p:cxnSp>
          <p:nvCxnSpPr>
            <p:cNvPr id="1083" name="直接连接符 62"/>
            <p:cNvCxnSpPr/>
            <p:nvPr/>
          </p:nvCxnSpPr>
          <p:spPr>
            <a:xfrm>
              <a:off x="5276031" y="4232363"/>
              <a:ext cx="1203146" cy="911137"/>
            </a:xfrm>
            <a:prstGeom prst="line">
              <a:avLst/>
            </a:prstGeom>
            <a:ln w="9525" cap="flat" cmpd="sng">
              <a:solidFill>
                <a:srgbClr val="CDCDCD"/>
              </a:solidFill>
              <a:prstDash val="dash"/>
              <a:round/>
              <a:headEnd type="none" w="med" len="med"/>
              <a:tailEnd type="none" w="med" len="med"/>
            </a:ln>
          </p:spPr>
        </p:cxnSp>
        <p:cxnSp>
          <p:nvCxnSpPr>
            <p:cNvPr id="1084" name="直接连接符 63"/>
            <p:cNvCxnSpPr/>
            <p:nvPr/>
          </p:nvCxnSpPr>
          <p:spPr>
            <a:xfrm flipV="1">
              <a:off x="6479177" y="4362994"/>
              <a:ext cx="452846" cy="780506"/>
            </a:xfrm>
            <a:prstGeom prst="line">
              <a:avLst/>
            </a:prstGeom>
            <a:ln w="9525" cap="flat" cmpd="sng">
              <a:solidFill>
                <a:srgbClr val="CDCDCD"/>
              </a:solidFill>
              <a:prstDash val="dash"/>
              <a:round/>
              <a:headEnd type="none" w="med" len="med"/>
              <a:tailEnd type="none" w="med" len="med"/>
            </a:ln>
          </p:spPr>
        </p:cxnSp>
        <p:cxnSp>
          <p:nvCxnSpPr>
            <p:cNvPr id="1085" name="直接连接符 64"/>
            <p:cNvCxnSpPr/>
            <p:nvPr/>
          </p:nvCxnSpPr>
          <p:spPr>
            <a:xfrm flipH="1" flipV="1">
              <a:off x="5267325" y="4223659"/>
              <a:ext cx="1664699" cy="139336"/>
            </a:xfrm>
            <a:prstGeom prst="line">
              <a:avLst/>
            </a:prstGeom>
            <a:ln w="9525" cap="flat" cmpd="sng">
              <a:solidFill>
                <a:srgbClr val="CDCDCD"/>
              </a:solidFill>
              <a:prstDash val="dash"/>
              <a:round/>
              <a:headEnd type="none" w="med" len="med"/>
              <a:tailEnd type="none" w="med" len="med"/>
            </a:ln>
          </p:spPr>
        </p:cxnSp>
        <p:cxnSp>
          <p:nvCxnSpPr>
            <p:cNvPr id="1086" name="直接连接符 65"/>
            <p:cNvCxnSpPr/>
            <p:nvPr/>
          </p:nvCxnSpPr>
          <p:spPr>
            <a:xfrm flipV="1">
              <a:off x="6932023" y="3329394"/>
              <a:ext cx="296091" cy="1033602"/>
            </a:xfrm>
            <a:prstGeom prst="line">
              <a:avLst/>
            </a:prstGeom>
            <a:ln w="9525" cap="flat" cmpd="sng">
              <a:solidFill>
                <a:srgbClr val="CDCDCD"/>
              </a:solidFill>
              <a:prstDash val="dash"/>
              <a:round/>
              <a:headEnd type="none" w="med" len="med"/>
              <a:tailEnd type="none" w="med" len="med"/>
            </a:ln>
          </p:spPr>
        </p:cxnSp>
        <p:cxnSp>
          <p:nvCxnSpPr>
            <p:cNvPr id="1087" name="直接连接符 66"/>
            <p:cNvCxnSpPr/>
            <p:nvPr/>
          </p:nvCxnSpPr>
          <p:spPr>
            <a:xfrm>
              <a:off x="6932023" y="4362994"/>
              <a:ext cx="1045028" cy="780506"/>
            </a:xfrm>
            <a:prstGeom prst="line">
              <a:avLst/>
            </a:prstGeom>
            <a:ln w="9525" cap="flat" cmpd="sng">
              <a:solidFill>
                <a:srgbClr val="CDCDCD"/>
              </a:solidFill>
              <a:prstDash val="dash"/>
              <a:round/>
              <a:headEnd type="none" w="med" len="med"/>
              <a:tailEnd type="none" w="med" len="med"/>
            </a:ln>
          </p:spPr>
        </p:cxnSp>
        <p:cxnSp>
          <p:nvCxnSpPr>
            <p:cNvPr id="1088" name="直接连接符 67"/>
            <p:cNvCxnSpPr/>
            <p:nvPr/>
          </p:nvCxnSpPr>
          <p:spPr>
            <a:xfrm flipH="1" flipV="1">
              <a:off x="7212874" y="1402080"/>
              <a:ext cx="598715" cy="1024890"/>
            </a:xfrm>
            <a:prstGeom prst="line">
              <a:avLst/>
            </a:prstGeom>
            <a:ln w="9525" cap="flat" cmpd="sng">
              <a:solidFill>
                <a:srgbClr val="CDCDCD"/>
              </a:solidFill>
              <a:prstDash val="dash"/>
              <a:round/>
              <a:headEnd type="none" w="med" len="med"/>
              <a:tailEnd type="none" w="med" len="med"/>
            </a:ln>
          </p:spPr>
        </p:cxnSp>
        <p:cxnSp>
          <p:nvCxnSpPr>
            <p:cNvPr id="1089" name="直接连接符 68"/>
            <p:cNvCxnSpPr/>
            <p:nvPr/>
          </p:nvCxnSpPr>
          <p:spPr>
            <a:xfrm flipV="1">
              <a:off x="7210697" y="522514"/>
              <a:ext cx="766354" cy="879566"/>
            </a:xfrm>
            <a:prstGeom prst="line">
              <a:avLst/>
            </a:prstGeom>
            <a:ln w="9525" cap="flat" cmpd="sng">
              <a:solidFill>
                <a:srgbClr val="CDCDCD"/>
              </a:solidFill>
              <a:prstDash val="dash"/>
              <a:round/>
              <a:headEnd type="none" w="med" len="med"/>
              <a:tailEnd type="none" w="med" len="med"/>
            </a:ln>
          </p:spPr>
        </p:cxnSp>
        <p:cxnSp>
          <p:nvCxnSpPr>
            <p:cNvPr id="1090" name="直接连接符 69"/>
            <p:cNvCxnSpPr/>
            <p:nvPr/>
          </p:nvCxnSpPr>
          <p:spPr>
            <a:xfrm flipH="1" flipV="1">
              <a:off x="7280365" y="0"/>
              <a:ext cx="696687" cy="522515"/>
            </a:xfrm>
            <a:prstGeom prst="line">
              <a:avLst/>
            </a:prstGeom>
            <a:ln w="9525" cap="flat" cmpd="sng">
              <a:solidFill>
                <a:srgbClr val="CDCDCD"/>
              </a:solidFill>
              <a:prstDash val="dash"/>
              <a:round/>
              <a:headEnd type="none" w="med" len="med"/>
              <a:tailEnd type="none" w="med" len="med"/>
            </a:ln>
          </p:spPr>
        </p:cxnSp>
        <p:cxnSp>
          <p:nvCxnSpPr>
            <p:cNvPr id="1091" name="直接连接符 70"/>
            <p:cNvCxnSpPr/>
            <p:nvPr/>
          </p:nvCxnSpPr>
          <p:spPr>
            <a:xfrm flipV="1">
              <a:off x="7977051" y="0"/>
              <a:ext cx="1166949" cy="522514"/>
            </a:xfrm>
            <a:prstGeom prst="line">
              <a:avLst/>
            </a:prstGeom>
            <a:ln w="9525" cap="flat" cmpd="sng">
              <a:solidFill>
                <a:srgbClr val="CDCDCD"/>
              </a:solidFill>
              <a:prstDash val="dash"/>
              <a:round/>
              <a:headEnd type="none" w="med" len="med"/>
              <a:tailEnd type="none" w="med" len="med"/>
            </a:ln>
          </p:spPr>
        </p:cxnSp>
        <p:cxnSp>
          <p:nvCxnSpPr>
            <p:cNvPr id="1092" name="直接连接符 71"/>
            <p:cNvCxnSpPr/>
            <p:nvPr/>
          </p:nvCxnSpPr>
          <p:spPr>
            <a:xfrm>
              <a:off x="7977051" y="522514"/>
              <a:ext cx="1166949" cy="531223"/>
            </a:xfrm>
            <a:prstGeom prst="line">
              <a:avLst/>
            </a:prstGeom>
            <a:ln w="9525" cap="flat" cmpd="sng">
              <a:solidFill>
                <a:srgbClr val="CDCDCD"/>
              </a:solidFill>
              <a:prstDash val="dash"/>
              <a:round/>
              <a:headEnd type="none" w="med" len="med"/>
              <a:tailEnd type="none" w="med" len="med"/>
            </a:ln>
          </p:spPr>
        </p:cxnSp>
        <p:cxnSp>
          <p:nvCxnSpPr>
            <p:cNvPr id="1093" name="直接连接符 72"/>
            <p:cNvCxnSpPr/>
            <p:nvPr/>
          </p:nvCxnSpPr>
          <p:spPr>
            <a:xfrm flipH="1">
              <a:off x="8490857" y="1053737"/>
              <a:ext cx="653143" cy="827314"/>
            </a:xfrm>
            <a:prstGeom prst="line">
              <a:avLst/>
            </a:prstGeom>
            <a:ln w="9525" cap="flat" cmpd="sng">
              <a:solidFill>
                <a:srgbClr val="CDCDCD"/>
              </a:solidFill>
              <a:prstDash val="dash"/>
              <a:round/>
              <a:headEnd type="none" w="med" len="med"/>
              <a:tailEnd type="none" w="med" len="med"/>
            </a:ln>
          </p:spPr>
        </p:cxnSp>
        <p:cxnSp>
          <p:nvCxnSpPr>
            <p:cNvPr id="1094" name="直接连接符 73"/>
            <p:cNvCxnSpPr/>
            <p:nvPr/>
          </p:nvCxnSpPr>
          <p:spPr>
            <a:xfrm flipH="1" flipV="1">
              <a:off x="7977051" y="522514"/>
              <a:ext cx="513806" cy="1358537"/>
            </a:xfrm>
            <a:prstGeom prst="line">
              <a:avLst/>
            </a:prstGeom>
            <a:ln w="9525" cap="flat" cmpd="sng">
              <a:solidFill>
                <a:srgbClr val="CDCDCD"/>
              </a:solidFill>
              <a:prstDash val="dash"/>
              <a:round/>
              <a:headEnd type="none" w="med" len="med"/>
              <a:tailEnd type="none" w="med" len="med"/>
            </a:ln>
          </p:spPr>
        </p:cxnSp>
        <p:cxnSp>
          <p:nvCxnSpPr>
            <p:cNvPr id="1095" name="直接连接符 74"/>
            <p:cNvCxnSpPr/>
            <p:nvPr/>
          </p:nvCxnSpPr>
          <p:spPr>
            <a:xfrm flipH="1" flipV="1">
              <a:off x="7228114" y="1402080"/>
              <a:ext cx="1262743" cy="478971"/>
            </a:xfrm>
            <a:prstGeom prst="line">
              <a:avLst/>
            </a:prstGeom>
            <a:ln w="9525" cap="flat" cmpd="sng">
              <a:solidFill>
                <a:srgbClr val="CDCDCD"/>
              </a:solidFill>
              <a:prstDash val="dash"/>
              <a:round/>
              <a:headEnd type="none" w="med" len="med"/>
              <a:tailEnd type="none" w="med" len="med"/>
            </a:ln>
          </p:spPr>
        </p:cxnSp>
        <p:cxnSp>
          <p:nvCxnSpPr>
            <p:cNvPr id="1096" name="直接连接符 75"/>
            <p:cNvCxnSpPr/>
            <p:nvPr/>
          </p:nvCxnSpPr>
          <p:spPr>
            <a:xfrm flipH="1">
              <a:off x="7811589" y="1881051"/>
              <a:ext cx="679268" cy="539932"/>
            </a:xfrm>
            <a:prstGeom prst="line">
              <a:avLst/>
            </a:prstGeom>
            <a:ln w="9525" cap="flat" cmpd="sng">
              <a:solidFill>
                <a:srgbClr val="CDCDCD"/>
              </a:solidFill>
              <a:prstDash val="dash"/>
              <a:round/>
              <a:headEnd type="none" w="med" len="med"/>
              <a:tailEnd type="none" w="med" len="med"/>
            </a:ln>
          </p:spPr>
        </p:cxnSp>
        <p:cxnSp>
          <p:nvCxnSpPr>
            <p:cNvPr id="1097" name="直接连接符 76"/>
            <p:cNvCxnSpPr/>
            <p:nvPr/>
          </p:nvCxnSpPr>
          <p:spPr>
            <a:xfrm>
              <a:off x="8490857" y="1881051"/>
              <a:ext cx="653143" cy="690699"/>
            </a:xfrm>
            <a:prstGeom prst="line">
              <a:avLst/>
            </a:prstGeom>
            <a:ln w="9525" cap="flat" cmpd="sng">
              <a:solidFill>
                <a:srgbClr val="CDCDCD"/>
              </a:solidFill>
              <a:prstDash val="dash"/>
              <a:round/>
              <a:headEnd type="none" w="med" len="med"/>
              <a:tailEnd type="none" w="med" len="med"/>
            </a:ln>
          </p:spPr>
        </p:cxnSp>
        <p:cxnSp>
          <p:nvCxnSpPr>
            <p:cNvPr id="1098" name="直接连接符 77"/>
            <p:cNvCxnSpPr/>
            <p:nvPr/>
          </p:nvCxnSpPr>
          <p:spPr>
            <a:xfrm>
              <a:off x="7228114" y="3329396"/>
              <a:ext cx="923109" cy="579598"/>
            </a:xfrm>
            <a:prstGeom prst="line">
              <a:avLst/>
            </a:prstGeom>
            <a:ln w="9525" cap="flat" cmpd="sng">
              <a:solidFill>
                <a:srgbClr val="CDCDCD"/>
              </a:solidFill>
              <a:prstDash val="dash"/>
              <a:round/>
              <a:headEnd type="none" w="med" len="med"/>
              <a:tailEnd type="none" w="med" len="med"/>
            </a:ln>
          </p:spPr>
        </p:cxnSp>
        <p:cxnSp>
          <p:nvCxnSpPr>
            <p:cNvPr id="1099" name="直接连接符 78"/>
            <p:cNvCxnSpPr/>
            <p:nvPr/>
          </p:nvCxnSpPr>
          <p:spPr>
            <a:xfrm flipV="1">
              <a:off x="8151223" y="2571752"/>
              <a:ext cx="992777" cy="1337242"/>
            </a:xfrm>
            <a:prstGeom prst="line">
              <a:avLst/>
            </a:prstGeom>
            <a:ln w="9525" cap="flat" cmpd="sng">
              <a:solidFill>
                <a:srgbClr val="CDCDCD"/>
              </a:solidFill>
              <a:prstDash val="dash"/>
              <a:round/>
              <a:headEnd type="none" w="med" len="med"/>
              <a:tailEnd type="none" w="med" len="med"/>
            </a:ln>
          </p:spPr>
        </p:cxnSp>
        <p:cxnSp>
          <p:nvCxnSpPr>
            <p:cNvPr id="1100" name="直接连接符 79"/>
            <p:cNvCxnSpPr/>
            <p:nvPr/>
          </p:nvCxnSpPr>
          <p:spPr>
            <a:xfrm>
              <a:off x="8151223" y="3908994"/>
              <a:ext cx="992777" cy="1234506"/>
            </a:xfrm>
            <a:prstGeom prst="line">
              <a:avLst/>
            </a:prstGeom>
            <a:ln w="9525" cap="flat" cmpd="sng">
              <a:solidFill>
                <a:srgbClr val="CDCDCD"/>
              </a:solidFill>
              <a:prstDash val="dash"/>
              <a:round/>
              <a:headEnd type="none" w="med" len="med"/>
              <a:tailEnd type="none" w="med" len="med"/>
            </a:ln>
          </p:spPr>
        </p:cxnSp>
        <p:cxnSp>
          <p:nvCxnSpPr>
            <p:cNvPr id="1101" name="直接连接符 80"/>
            <p:cNvCxnSpPr/>
            <p:nvPr/>
          </p:nvCxnSpPr>
          <p:spPr>
            <a:xfrm flipH="1">
              <a:off x="7977053" y="3917702"/>
              <a:ext cx="174170" cy="1225798"/>
            </a:xfrm>
            <a:prstGeom prst="line">
              <a:avLst/>
            </a:prstGeom>
            <a:ln w="9525" cap="flat" cmpd="sng">
              <a:solidFill>
                <a:srgbClr val="CDCDCD"/>
              </a:solidFill>
              <a:prstDash val="dash"/>
              <a:round/>
              <a:headEnd type="none" w="med" len="med"/>
              <a:tailEnd type="none" w="med" len="med"/>
            </a:ln>
          </p:spPr>
        </p:cxnSp>
        <p:cxnSp>
          <p:nvCxnSpPr>
            <p:cNvPr id="1102" name="直接连接符 81"/>
            <p:cNvCxnSpPr/>
            <p:nvPr/>
          </p:nvCxnSpPr>
          <p:spPr>
            <a:xfrm flipH="1" flipV="1">
              <a:off x="5519058" y="1724296"/>
              <a:ext cx="1412965" cy="731521"/>
            </a:xfrm>
            <a:prstGeom prst="line">
              <a:avLst/>
            </a:prstGeom>
            <a:ln w="9525" cap="flat" cmpd="sng">
              <a:solidFill>
                <a:srgbClr val="CDCDCD"/>
              </a:solidFill>
              <a:prstDash val="dash"/>
              <a:round/>
              <a:headEnd type="none" w="med" len="med"/>
              <a:tailEnd type="none" w="med" len="med"/>
            </a:ln>
          </p:spPr>
        </p:cxnSp>
        <p:cxnSp>
          <p:nvCxnSpPr>
            <p:cNvPr id="1103" name="直接连接符 82"/>
            <p:cNvCxnSpPr/>
            <p:nvPr/>
          </p:nvCxnSpPr>
          <p:spPr>
            <a:xfrm flipV="1">
              <a:off x="7228114" y="2426970"/>
              <a:ext cx="583475" cy="902426"/>
            </a:xfrm>
            <a:prstGeom prst="line">
              <a:avLst/>
            </a:prstGeom>
            <a:ln w="9525" cap="flat" cmpd="sng">
              <a:solidFill>
                <a:srgbClr val="CDCDCD"/>
              </a:solidFill>
              <a:prstDash val="dash"/>
              <a:round/>
              <a:headEnd type="none" w="med" len="med"/>
              <a:tailEnd type="none" w="med" len="med"/>
            </a:ln>
          </p:spPr>
        </p:cxnSp>
        <p:cxnSp>
          <p:nvCxnSpPr>
            <p:cNvPr id="1104" name="直接连接符 83"/>
            <p:cNvCxnSpPr/>
            <p:nvPr/>
          </p:nvCxnSpPr>
          <p:spPr>
            <a:xfrm>
              <a:off x="7811589" y="2426970"/>
              <a:ext cx="1332411" cy="144780"/>
            </a:xfrm>
            <a:prstGeom prst="line">
              <a:avLst/>
            </a:prstGeom>
            <a:ln w="9525" cap="flat" cmpd="sng">
              <a:solidFill>
                <a:srgbClr val="CDCDCD"/>
              </a:solidFill>
              <a:prstDash val="dash"/>
              <a:round/>
              <a:headEnd type="none" w="med" len="med"/>
              <a:tailEnd type="none" w="med" len="med"/>
            </a:ln>
          </p:spPr>
        </p:cxnSp>
        <p:cxnSp>
          <p:nvCxnSpPr>
            <p:cNvPr id="1105" name="直接连接符 84"/>
            <p:cNvCxnSpPr/>
            <p:nvPr/>
          </p:nvCxnSpPr>
          <p:spPr>
            <a:xfrm flipH="1">
              <a:off x="6932023" y="2426970"/>
              <a:ext cx="879566" cy="28847"/>
            </a:xfrm>
            <a:prstGeom prst="line">
              <a:avLst/>
            </a:prstGeom>
            <a:ln w="9525" cap="flat" cmpd="sng">
              <a:solidFill>
                <a:srgbClr val="CDCDCD"/>
              </a:solidFill>
              <a:prstDash val="dash"/>
              <a:round/>
              <a:headEnd type="none" w="med" len="med"/>
              <a:tailEnd type="none" w="med" len="med"/>
            </a:ln>
          </p:spPr>
        </p:cxnSp>
        <p:cxnSp>
          <p:nvCxnSpPr>
            <p:cNvPr id="1106" name="直接连接符 85"/>
            <p:cNvCxnSpPr/>
            <p:nvPr/>
          </p:nvCxnSpPr>
          <p:spPr>
            <a:xfrm>
              <a:off x="7811589" y="2426970"/>
              <a:ext cx="339634" cy="1482024"/>
            </a:xfrm>
            <a:prstGeom prst="line">
              <a:avLst/>
            </a:prstGeom>
            <a:ln w="9525" cap="flat" cmpd="sng">
              <a:solidFill>
                <a:srgbClr val="CDCDCD"/>
              </a:solidFill>
              <a:prstDash val="dash"/>
              <a:round/>
              <a:headEnd type="none" w="med" len="med"/>
              <a:tailEnd type="none" w="med" len="med"/>
            </a:ln>
          </p:spPr>
        </p:cxnSp>
        <p:cxnSp>
          <p:nvCxnSpPr>
            <p:cNvPr id="1107" name="直接连接符 86"/>
            <p:cNvCxnSpPr/>
            <p:nvPr/>
          </p:nvCxnSpPr>
          <p:spPr>
            <a:xfrm flipH="1">
              <a:off x="7201989" y="0"/>
              <a:ext cx="87086" cy="1409223"/>
            </a:xfrm>
            <a:prstGeom prst="line">
              <a:avLst/>
            </a:prstGeom>
            <a:ln w="9525" cap="flat" cmpd="sng">
              <a:solidFill>
                <a:srgbClr val="CDCDCD"/>
              </a:solidFill>
              <a:prstDash val="dash"/>
              <a:round/>
              <a:headEnd type="none" w="med" len="med"/>
              <a:tailEnd type="none" w="med" len="med"/>
            </a:ln>
          </p:spPr>
        </p:cxnSp>
        <p:cxnSp>
          <p:nvCxnSpPr>
            <p:cNvPr id="1108" name="直接连接符 87"/>
            <p:cNvCxnSpPr/>
            <p:nvPr/>
          </p:nvCxnSpPr>
          <p:spPr>
            <a:xfrm flipH="1" flipV="1">
              <a:off x="4389120" y="2690949"/>
              <a:ext cx="878205" cy="1541414"/>
            </a:xfrm>
            <a:prstGeom prst="line">
              <a:avLst/>
            </a:prstGeom>
            <a:ln w="9525" cap="flat" cmpd="sng">
              <a:solidFill>
                <a:srgbClr val="CDCDCD"/>
              </a:solidFill>
              <a:prstDash val="dash"/>
              <a:round/>
              <a:headEnd type="none" w="med" len="med"/>
              <a:tailEnd type="none" w="med" len="med"/>
            </a:ln>
          </p:spPr>
        </p:cxnSp>
        <p:cxnSp>
          <p:nvCxnSpPr>
            <p:cNvPr id="1109" name="直接连接符 88"/>
            <p:cNvCxnSpPr/>
            <p:nvPr/>
          </p:nvCxnSpPr>
          <p:spPr>
            <a:xfrm flipH="1" flipV="1">
              <a:off x="677363" y="2969623"/>
              <a:ext cx="332289" cy="992777"/>
            </a:xfrm>
            <a:prstGeom prst="line">
              <a:avLst/>
            </a:prstGeom>
            <a:ln w="9525" cap="flat" cmpd="sng">
              <a:solidFill>
                <a:srgbClr val="CDCDCD"/>
              </a:solidFill>
              <a:prstDash val="dash"/>
              <a:round/>
              <a:headEnd type="none" w="med" len="med"/>
              <a:tailEnd type="none" w="med" len="med"/>
            </a:ln>
          </p:spPr>
        </p:cxnSp>
        <p:cxnSp>
          <p:nvCxnSpPr>
            <p:cNvPr id="1110" name="直接连接符 89"/>
            <p:cNvCxnSpPr/>
            <p:nvPr/>
          </p:nvCxnSpPr>
          <p:spPr>
            <a:xfrm>
              <a:off x="1007203" y="3971108"/>
              <a:ext cx="741042" cy="130628"/>
            </a:xfrm>
            <a:prstGeom prst="line">
              <a:avLst/>
            </a:prstGeom>
            <a:ln w="9525" cap="flat" cmpd="sng">
              <a:solidFill>
                <a:srgbClr val="CDCDCD"/>
              </a:solidFill>
              <a:prstDash val="dash"/>
              <a:round/>
              <a:headEnd type="none" w="med" len="med"/>
              <a:tailEnd type="none" w="med" len="med"/>
            </a:ln>
          </p:spPr>
        </p:cxnSp>
        <p:cxnSp>
          <p:nvCxnSpPr>
            <p:cNvPr id="1111" name="直接连接符 90"/>
            <p:cNvCxnSpPr/>
            <p:nvPr/>
          </p:nvCxnSpPr>
          <p:spPr>
            <a:xfrm flipH="1">
              <a:off x="905691" y="3971108"/>
              <a:ext cx="103961" cy="1168039"/>
            </a:xfrm>
            <a:prstGeom prst="line">
              <a:avLst/>
            </a:prstGeom>
            <a:ln w="9525" cap="flat" cmpd="sng">
              <a:solidFill>
                <a:srgbClr val="CDCDCD"/>
              </a:solidFill>
              <a:prstDash val="dash"/>
              <a:round/>
              <a:headEnd type="none" w="med" len="med"/>
              <a:tailEnd type="none" w="med" len="med"/>
            </a:ln>
          </p:spPr>
        </p:cxnSp>
        <p:cxnSp>
          <p:nvCxnSpPr>
            <p:cNvPr id="1112" name="直接连接符 91"/>
            <p:cNvCxnSpPr/>
            <p:nvPr/>
          </p:nvCxnSpPr>
          <p:spPr>
            <a:xfrm flipV="1">
              <a:off x="6932023" y="3917702"/>
              <a:ext cx="1203146" cy="445293"/>
            </a:xfrm>
            <a:prstGeom prst="line">
              <a:avLst/>
            </a:prstGeom>
            <a:ln w="9525" cap="flat" cmpd="sng">
              <a:solidFill>
                <a:srgbClr val="CDCDCD"/>
              </a:solidFill>
              <a:prstDash val="dash"/>
              <a:round/>
              <a:headEnd type="none" w="med" len="med"/>
              <a:tailEnd type="none" w="med" len="med"/>
            </a:ln>
          </p:spPr>
        </p:cxnSp>
        <p:cxnSp>
          <p:nvCxnSpPr>
            <p:cNvPr id="1113" name="直接连接符 92"/>
            <p:cNvCxnSpPr/>
            <p:nvPr/>
          </p:nvCxnSpPr>
          <p:spPr>
            <a:xfrm flipV="1">
              <a:off x="8151223" y="3675017"/>
              <a:ext cx="992777" cy="233977"/>
            </a:xfrm>
            <a:prstGeom prst="line">
              <a:avLst/>
            </a:prstGeom>
            <a:ln w="9525" cap="flat" cmpd="sng">
              <a:solidFill>
                <a:srgbClr val="CDCDCD"/>
              </a:solidFill>
              <a:prstDash val="dash"/>
              <a:round/>
              <a:headEnd type="none" w="med" len="med"/>
              <a:tailEnd type="none" w="med" len="med"/>
            </a:ln>
          </p:spPr>
        </p:cxnSp>
        <p:cxnSp>
          <p:nvCxnSpPr>
            <p:cNvPr id="1114" name="直接连接符 93"/>
            <p:cNvCxnSpPr/>
            <p:nvPr/>
          </p:nvCxnSpPr>
          <p:spPr>
            <a:xfrm flipH="1">
              <a:off x="548640" y="0"/>
              <a:ext cx="1138101" cy="701040"/>
            </a:xfrm>
            <a:prstGeom prst="line">
              <a:avLst/>
            </a:prstGeom>
            <a:ln w="9525" cap="flat" cmpd="sng">
              <a:solidFill>
                <a:srgbClr val="CDCDCD"/>
              </a:solidFill>
              <a:prstDash val="dash"/>
              <a:round/>
              <a:headEnd type="none" w="med" len="med"/>
              <a:tailEnd type="none" w="med" len="med"/>
            </a:ln>
          </p:spPr>
        </p:cxnSp>
        <p:cxnSp>
          <p:nvCxnSpPr>
            <p:cNvPr id="1115" name="直接连接符 94"/>
            <p:cNvCxnSpPr/>
            <p:nvPr/>
          </p:nvCxnSpPr>
          <p:spPr>
            <a:xfrm>
              <a:off x="551907" y="701040"/>
              <a:ext cx="969372" cy="351067"/>
            </a:xfrm>
            <a:prstGeom prst="line">
              <a:avLst/>
            </a:prstGeom>
            <a:ln w="9525" cap="flat" cmpd="sng">
              <a:solidFill>
                <a:srgbClr val="CDCDCD"/>
              </a:solidFill>
              <a:prstDash val="dash"/>
              <a:round/>
              <a:headEnd type="none" w="med" len="med"/>
              <a:tailEnd type="none" w="med" len="med"/>
            </a:ln>
          </p:spPr>
        </p:cxnSp>
        <p:cxnSp>
          <p:nvCxnSpPr>
            <p:cNvPr id="1116" name="直接连接符 95"/>
            <p:cNvCxnSpPr/>
            <p:nvPr/>
          </p:nvCxnSpPr>
          <p:spPr>
            <a:xfrm flipH="1">
              <a:off x="0" y="701040"/>
              <a:ext cx="544287" cy="1084217"/>
            </a:xfrm>
            <a:prstGeom prst="line">
              <a:avLst/>
            </a:prstGeom>
            <a:ln w="9525" cap="flat" cmpd="sng">
              <a:solidFill>
                <a:srgbClr val="CDCDCD"/>
              </a:solidFill>
              <a:prstDash val="dash"/>
              <a:round/>
              <a:headEnd type="none" w="med" len="med"/>
              <a:tailEnd type="none" w="med" len="med"/>
            </a:ln>
          </p:spPr>
        </p:cxnSp>
        <p:cxnSp>
          <p:nvCxnSpPr>
            <p:cNvPr id="1117" name="直接连接符 96"/>
            <p:cNvCxnSpPr/>
            <p:nvPr/>
          </p:nvCxnSpPr>
          <p:spPr>
            <a:xfrm flipH="1" flipV="1">
              <a:off x="0" y="0"/>
              <a:ext cx="546466" cy="694509"/>
            </a:xfrm>
            <a:prstGeom prst="line">
              <a:avLst/>
            </a:prstGeom>
            <a:ln w="9525" cap="flat" cmpd="sng">
              <a:solidFill>
                <a:srgbClr val="CDCDCD"/>
              </a:solidFill>
              <a:prstDash val="dash"/>
              <a:round/>
              <a:headEnd type="none" w="med" len="med"/>
              <a:tailEnd type="none" w="med" len="med"/>
            </a:ln>
          </p:spPr>
        </p:cxnSp>
        <p:cxnSp>
          <p:nvCxnSpPr>
            <p:cNvPr id="1118" name="直接连接符 97"/>
            <p:cNvCxnSpPr/>
            <p:nvPr/>
          </p:nvCxnSpPr>
          <p:spPr>
            <a:xfrm flipH="1">
              <a:off x="5782491" y="16600"/>
              <a:ext cx="1506584" cy="601709"/>
            </a:xfrm>
            <a:prstGeom prst="line">
              <a:avLst/>
            </a:prstGeom>
            <a:ln w="9525" cap="flat" cmpd="sng">
              <a:solidFill>
                <a:srgbClr val="CDCDCD"/>
              </a:solidFill>
              <a:prstDash val="dash"/>
              <a:round/>
              <a:headEnd type="none" w="med" len="med"/>
              <a:tailEnd type="none" w="med" len="med"/>
            </a:ln>
          </p:spPr>
        </p:cxnSp>
      </p:grpSp>
      <p:sp>
        <p:nvSpPr>
          <p:cNvPr id="2" name="Date Placeholder 3"/>
          <p:cNvSpPr>
            <a:spLocks noGrp="1" noChangeArrowheads="1"/>
          </p:cNvSpPr>
          <p:nvPr>
            <p:ph type="dt" sz="half" idx="2"/>
          </p:nvPr>
        </p:nvSpPr>
        <p:spPr bwMode="auto">
          <a:xfrm>
            <a:off x="628650" y="4767263"/>
            <a:ext cx="2057400" cy="274638"/>
          </a:xfrm>
          <a:prstGeom prst="rect">
            <a:avLst/>
          </a:prstGeom>
          <a:noFill/>
          <a:ln w="9525">
            <a:noFill/>
            <a:miter lim="800000"/>
          </a:ln>
        </p:spPr>
        <p:txBody>
          <a:bodyPr vert="horz" wrap="square" lIns="91440" tIns="45720" rIns="91440" bIns="45720" numCol="1" anchor="ctr" anchorCtr="0" compatLnSpc="1"/>
          <a:lstStyle>
            <a:lvl1pPr eaLnBrk="1" hangingPunct="1">
              <a:defRPr sz="900">
                <a:solidFill>
                  <a:srgbClr val="898989"/>
                </a:solidFill>
                <a:ea typeface="Microsoft YaHei" panose="020B0503020204020204" pitchFamily="34" charset="-122"/>
              </a:defRPr>
            </a:lvl1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3" name="Footer Placeholder 4"/>
          <p:cNvSpPr>
            <a:spLocks noGrp="1" noChangeArrowheads="1"/>
          </p:cNvSpPr>
          <p:nvPr>
            <p:ph type="ftr" sz="quarter" idx="3"/>
          </p:nvPr>
        </p:nvSpPr>
        <p:spPr bwMode="auto">
          <a:xfrm>
            <a:off x="3028950" y="4767263"/>
            <a:ext cx="3086100" cy="274638"/>
          </a:xfrm>
          <a:prstGeom prst="rect">
            <a:avLst/>
          </a:prstGeom>
          <a:noFill/>
          <a:ln w="9525">
            <a:noFill/>
            <a:miter lim="800000"/>
          </a:ln>
        </p:spPr>
        <p:txBody>
          <a:bodyPr vert="horz" wrap="square" lIns="91440" tIns="45720" rIns="91440" bIns="45720" numCol="1" anchor="ctr" anchorCtr="0" compatLnSpc="1"/>
          <a:lstStyle>
            <a:lvl1pPr algn="ctr" eaLnBrk="1" hangingPunct="1">
              <a:defRPr sz="900">
                <a:solidFill>
                  <a:srgbClr val="898989"/>
                </a:solidFill>
                <a:ea typeface="Microsoft YaHei" panose="020B0503020204020204" pitchFamily="34" charset="-122"/>
              </a:defRPr>
            </a:lvl1p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Slide Number Placeholder 5"/>
          <p:cNvSpPr>
            <a:spLocks noGrp="1" noChangeArrowheads="1"/>
          </p:cNvSpPr>
          <p:nvPr>
            <p:ph type="sldNum" sz="quarter" idx="4"/>
          </p:nvPr>
        </p:nvSpPr>
        <p:spPr bwMode="auto">
          <a:xfrm>
            <a:off x="6457950" y="4767263"/>
            <a:ext cx="2057400" cy="274638"/>
          </a:xfrm>
          <a:prstGeom prst="rect">
            <a:avLst/>
          </a:prstGeom>
          <a:noFill/>
          <a:ln w="9525">
            <a:noFill/>
            <a:miter lim="800000"/>
          </a:ln>
        </p:spPr>
        <p:txBody>
          <a:bodyPr vert="horz" wrap="square" lIns="91440" tIns="45720" rIns="91440" bIns="45720" numCol="1" anchor="ctr" anchorCtr="0" compatLnSpc="1"/>
          <a:lstStyle>
            <a:lvl1pPr algn="r">
              <a:defRPr sz="900">
                <a:solidFill>
                  <a:srgbClr val="898989"/>
                </a:solidFill>
                <a:ea typeface="Microsoft YaHei" panose="020B0503020204020204" pitchFamily="34" charset="-122"/>
              </a:defRPr>
            </a:lvl1pPr>
          </a:lstStyle>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sldNum="0" hdr="0" ftr="0" dt="0"/>
  <p:txStyles>
    <p:titleStyle>
      <a:lvl1pPr algn="l" defTabSz="685800" rtl="0" fontAlgn="base">
        <a:lnSpc>
          <a:spcPct val="90000"/>
        </a:lnSpc>
        <a:spcBef>
          <a:spcPct val="0"/>
        </a:spcBef>
        <a:spcAft>
          <a:spcPct val="0"/>
        </a:spcAft>
        <a:defRPr sz="33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sz="2100">
          <a:solidFill>
            <a:schemeClr val="tx1"/>
          </a:solidFill>
          <a:latin typeface="+mn-lt"/>
          <a:ea typeface="+mn-ea"/>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7" name="Group 2"/>
          <p:cNvGrpSpPr/>
          <p:nvPr/>
        </p:nvGrpSpPr>
        <p:grpSpPr>
          <a:xfrm>
            <a:off x="7789863" y="2112963"/>
            <a:ext cx="1354137" cy="2157412"/>
            <a:chOff x="0" y="0"/>
            <a:chExt cx="1353515" cy="2158048"/>
          </a:xfrm>
        </p:grpSpPr>
        <p:sp>
          <p:nvSpPr>
            <p:cNvPr id="4098" name="矩形 401"/>
            <p:cNvSpPr/>
            <p:nvPr/>
          </p:nvSpPr>
          <p:spPr>
            <a:xfrm>
              <a:off x="1" y="0"/>
              <a:ext cx="1008000" cy="115019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099" name="直角三角形 407"/>
            <p:cNvSpPr/>
            <p:nvPr/>
          </p:nvSpPr>
          <p:spPr>
            <a:xfrm rot="5400000" flipV="1">
              <a:off x="0" y="1150048"/>
              <a:ext cx="1008000" cy="100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00" name="矩形 410"/>
            <p:cNvSpPr/>
            <p:nvPr/>
          </p:nvSpPr>
          <p:spPr>
            <a:xfrm>
              <a:off x="1008000" y="1150048"/>
              <a:ext cx="345515" cy="100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4101" name="矩形 400"/>
          <p:cNvSpPr/>
          <p:nvPr/>
        </p:nvSpPr>
        <p:spPr>
          <a:xfrm flipH="1">
            <a:off x="735013" y="0"/>
            <a:ext cx="576262" cy="211296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4102" name="Group 7"/>
          <p:cNvGrpSpPr/>
          <p:nvPr/>
        </p:nvGrpSpPr>
        <p:grpSpPr>
          <a:xfrm>
            <a:off x="0" y="1104900"/>
            <a:ext cx="8797925" cy="1008063"/>
            <a:chOff x="0" y="0"/>
            <a:chExt cx="8798486" cy="1008003"/>
          </a:xfrm>
        </p:grpSpPr>
        <p:grpSp>
          <p:nvGrpSpPr>
            <p:cNvPr id="4103" name="Group 8"/>
            <p:cNvGrpSpPr/>
            <p:nvPr/>
          </p:nvGrpSpPr>
          <p:grpSpPr>
            <a:xfrm>
              <a:off x="0" y="0"/>
              <a:ext cx="8798486" cy="1008003"/>
              <a:chOff x="0" y="0"/>
              <a:chExt cx="8798486" cy="1008003"/>
            </a:xfrm>
          </p:grpSpPr>
          <p:sp>
            <p:nvSpPr>
              <p:cNvPr id="4104" name="矩形 393"/>
              <p:cNvSpPr/>
              <p:nvPr/>
            </p:nvSpPr>
            <p:spPr>
              <a:xfrm>
                <a:off x="0" y="3"/>
                <a:ext cx="7790485" cy="100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05" name="直角三角形 389"/>
              <p:cNvSpPr/>
              <p:nvPr/>
            </p:nvSpPr>
            <p:spPr>
              <a:xfrm>
                <a:off x="7790486" y="0"/>
                <a:ext cx="1008000" cy="100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4106" name="矩形 391"/>
            <p:cNvSpPr/>
            <p:nvPr/>
          </p:nvSpPr>
          <p:spPr>
            <a:xfrm>
              <a:off x="734742" y="180964"/>
              <a:ext cx="5662021" cy="460348"/>
            </a:xfrm>
            <a:prstGeom prst="rect">
              <a:avLst/>
            </a:prstGeom>
            <a:noFill/>
            <a:ln w="9525">
              <a:noFill/>
            </a:ln>
          </p:spPr>
          <p:txBody>
            <a:bodyPr wrap="square" anchor="t" anchorCtr="0">
              <a:spAutoFit/>
            </a:bodyPr>
            <a:p>
              <a:r>
                <a:rPr lang="en-IN" altLang="en-US" sz="2400" b="1" dirty="0">
                  <a:solidFill>
                    <a:schemeClr val="bg1"/>
                  </a:solidFill>
                  <a:latin typeface="Microsoft YaHei" panose="020B0503020204020204" pitchFamily="34" charset="-122"/>
                  <a:ea typeface="Microsoft YaHei" panose="020B0503020204020204" pitchFamily="34" charset="-122"/>
                </a:rPr>
                <a:t>Computer Network Security</a:t>
              </a:r>
              <a:endParaRPr lang="en-IN" altLang="en-US" sz="2400" b="1" dirty="0">
                <a:solidFill>
                  <a:schemeClr val="bg1"/>
                </a:solidFill>
                <a:latin typeface="Microsoft YaHei" panose="020B0503020204020204" pitchFamily="34" charset="-122"/>
                <a:ea typeface="Microsoft YaHei" panose="020B0503020204020204" pitchFamily="34" charset="-122"/>
              </a:endParaRPr>
            </a:p>
          </p:txBody>
        </p:sp>
      </p:grpSp>
      <p:grpSp>
        <p:nvGrpSpPr>
          <p:cNvPr id="4107" name="Group 12"/>
          <p:cNvGrpSpPr/>
          <p:nvPr/>
        </p:nvGrpSpPr>
        <p:grpSpPr>
          <a:xfrm>
            <a:off x="735013" y="2112963"/>
            <a:ext cx="8408987" cy="574675"/>
            <a:chOff x="0" y="0"/>
            <a:chExt cx="8409514" cy="576002"/>
          </a:xfrm>
        </p:grpSpPr>
        <p:grpSp>
          <p:nvGrpSpPr>
            <p:cNvPr id="4108" name="Group 13"/>
            <p:cNvGrpSpPr/>
            <p:nvPr/>
          </p:nvGrpSpPr>
          <p:grpSpPr>
            <a:xfrm>
              <a:off x="0" y="0"/>
              <a:ext cx="8409514" cy="576002"/>
              <a:chOff x="0" y="0"/>
              <a:chExt cx="8409514" cy="576002"/>
            </a:xfrm>
          </p:grpSpPr>
          <p:sp>
            <p:nvSpPr>
              <p:cNvPr id="4109" name="直角三角形 399"/>
              <p:cNvSpPr/>
              <p:nvPr/>
            </p:nvSpPr>
            <p:spPr>
              <a:xfrm rot="-5400000" flipH="1">
                <a:off x="0" y="0"/>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10" name="矩形 398"/>
              <p:cNvSpPr/>
              <p:nvPr/>
            </p:nvSpPr>
            <p:spPr>
              <a:xfrm flipH="1">
                <a:off x="576000" y="2"/>
                <a:ext cx="7833514" cy="576000"/>
              </a:xfrm>
              <a:prstGeom prst="rect">
                <a:avLst/>
              </a:prstGeom>
              <a:solidFill>
                <a:srgbClr val="FFC000"/>
              </a:solidFill>
              <a:ln w="9525">
                <a:noFill/>
              </a:ln>
            </p:spPr>
            <p:txBody>
              <a:bodyPr anchor="ctr" anchorCtr="0"/>
              <a:p>
                <a:pPr algn="l"/>
                <a:r>
                  <a:rPr lang="en-IN" altLang="zh-CN" sz="3600" b="1" dirty="0">
                    <a:solidFill>
                      <a:schemeClr val="bg1"/>
                    </a:solidFill>
                    <a:latin typeface="Gill Sans MT" panose="020B0502020104020203" charset="0"/>
                    <a:ea typeface="Microsoft YaHei" panose="020B0503020204020204" pitchFamily="34" charset="-122"/>
                    <a:cs typeface="Gill Sans MT" panose="020B0502020104020203" charset="0"/>
                    <a:sym typeface="+mn-ea"/>
                  </a:rPr>
                  <a:t>TE - IT</a:t>
                </a:r>
                <a:endParaRPr lang="en-IN" altLang="zh-CN" sz="3600" b="1" dirty="0">
                  <a:solidFill>
                    <a:schemeClr val="bg1"/>
                  </a:solidFill>
                  <a:latin typeface="Gill Sans MT" panose="020B0502020104020203" charset="0"/>
                  <a:ea typeface="Microsoft YaHei" panose="020B0503020204020204" pitchFamily="34" charset="-122"/>
                  <a:cs typeface="Gill Sans MT" panose="020B0502020104020203" charset="0"/>
                  <a:sym typeface="+mn-ea"/>
                </a:endParaRPr>
              </a:p>
            </p:txBody>
          </p:sp>
        </p:grpSp>
        <p:sp>
          <p:nvSpPr>
            <p:cNvPr id="4111" name="矩形 402"/>
            <p:cNvSpPr/>
            <p:nvPr/>
          </p:nvSpPr>
          <p:spPr>
            <a:xfrm>
              <a:off x="679769" y="78421"/>
              <a:ext cx="309899" cy="399701"/>
            </a:xfrm>
            <a:prstGeom prst="rect">
              <a:avLst/>
            </a:prstGeom>
            <a:noFill/>
            <a:ln w="9525">
              <a:noFill/>
            </a:ln>
          </p:spPr>
          <p:txBody>
            <a:bodyPr wrap="none" anchor="t" anchorCtr="0">
              <a:spAutoFit/>
            </a:bodyPr>
            <a:p>
              <a:endParaRPr lang="zh-CN" altLang="en-US" sz="2000" dirty="0">
                <a:solidFill>
                  <a:srgbClr val="7F6000"/>
                </a:solidFill>
                <a:latin typeface="Microsoft YaHei" panose="020B0503020204020204" pitchFamily="34" charset="-122"/>
                <a:ea typeface="Microsoft YaHei" panose="020B0503020204020204" pitchFamily="34" charset="-122"/>
              </a:endParaRPr>
            </a:p>
          </p:txBody>
        </p:sp>
      </p:grpSp>
      <p:sp>
        <p:nvSpPr>
          <p:cNvPr id="4112" name="矩形 406"/>
          <p:cNvSpPr/>
          <p:nvPr/>
        </p:nvSpPr>
        <p:spPr>
          <a:xfrm>
            <a:off x="1208405" y="4126230"/>
            <a:ext cx="3714115" cy="737235"/>
          </a:xfrm>
          <a:prstGeom prst="rect">
            <a:avLst/>
          </a:prstGeom>
          <a:noFill/>
          <a:ln w="9525">
            <a:noFill/>
          </a:ln>
        </p:spPr>
        <p:txBody>
          <a:bodyPr wrap="square" anchor="t" anchorCtr="0">
            <a:spAutoFit/>
          </a:bodyPr>
          <a:p>
            <a:r>
              <a:rPr lang="en-IN" altLang="en-US" sz="1400" dirty="0">
                <a:solidFill>
                  <a:srgbClr val="595959"/>
                </a:solidFill>
                <a:latin typeface="Microsoft YaHei" panose="020B0503020204020204" pitchFamily="34" charset="-122"/>
                <a:ea typeface="Microsoft YaHei" panose="020B0503020204020204" pitchFamily="34" charset="-122"/>
              </a:rPr>
              <a:t>Prof. </a:t>
            </a:r>
            <a:r>
              <a:rPr lang="en-US" altLang="zh-CN" sz="1400" dirty="0">
                <a:solidFill>
                  <a:srgbClr val="595959"/>
                </a:solidFill>
                <a:latin typeface="Microsoft YaHei" panose="020B0503020204020204" pitchFamily="34" charset="-122"/>
                <a:ea typeface="Microsoft YaHei" panose="020B0503020204020204" pitchFamily="34" charset="-122"/>
              </a:rPr>
              <a:t>S</a:t>
            </a:r>
            <a:r>
              <a:rPr lang="en-IN" altLang="en-US" sz="1400" dirty="0">
                <a:solidFill>
                  <a:srgbClr val="595959"/>
                </a:solidFill>
                <a:latin typeface="Microsoft YaHei" panose="020B0503020204020204" pitchFamily="34" charset="-122"/>
                <a:ea typeface="Microsoft YaHei" panose="020B0503020204020204" pitchFamily="34" charset="-122"/>
              </a:rPr>
              <a:t>tella </a:t>
            </a:r>
            <a:r>
              <a:rPr lang="en-US" altLang="zh-CN" sz="1400" dirty="0">
                <a:solidFill>
                  <a:srgbClr val="595959"/>
                </a:solidFill>
                <a:latin typeface="Microsoft YaHei" panose="020B0503020204020204" pitchFamily="34" charset="-122"/>
                <a:ea typeface="Microsoft YaHei" panose="020B0503020204020204" pitchFamily="34" charset="-122"/>
              </a:rPr>
              <a:t>J</a:t>
            </a:r>
            <a:endParaRPr lang="en-US" altLang="zh-CN" sz="1400" dirty="0">
              <a:solidFill>
                <a:srgbClr val="595959"/>
              </a:solidFill>
              <a:latin typeface="Microsoft YaHei" panose="020B0503020204020204" pitchFamily="34" charset="-122"/>
              <a:ea typeface="Microsoft YaHei" panose="020B0503020204020204" pitchFamily="34" charset="-122"/>
            </a:endParaRPr>
          </a:p>
          <a:p>
            <a:r>
              <a:rPr lang="en-IN" altLang="en-US" sz="1400" dirty="0">
                <a:solidFill>
                  <a:srgbClr val="595959"/>
                </a:solidFill>
                <a:latin typeface="Microsoft YaHei" panose="020B0503020204020204" pitchFamily="34" charset="-122"/>
                <a:ea typeface="Microsoft YaHei" panose="020B0503020204020204" pitchFamily="34" charset="-122"/>
              </a:rPr>
              <a:t>Department of Information Technology</a:t>
            </a:r>
            <a:endParaRPr lang="en-US" altLang="zh-CN" sz="1400" dirty="0">
              <a:solidFill>
                <a:srgbClr val="595959"/>
              </a:solidFill>
              <a:latin typeface="Microsoft YaHei" panose="020B0503020204020204" pitchFamily="34" charset="-122"/>
              <a:ea typeface="Microsoft YaHei" panose="020B0503020204020204" pitchFamily="34" charset="-122"/>
            </a:endParaRPr>
          </a:p>
          <a:p>
            <a:r>
              <a:rPr lang="en-US" altLang="zh-CN" sz="1400" dirty="0">
                <a:solidFill>
                  <a:srgbClr val="595959"/>
                </a:solidFill>
                <a:latin typeface="Microsoft YaHei" panose="020B0503020204020204" pitchFamily="34" charset="-122"/>
                <a:ea typeface="Microsoft YaHei" panose="020B0503020204020204" pitchFamily="34" charset="-122"/>
              </a:rPr>
              <a:t>Xavier Institute of Engineering</a:t>
            </a:r>
            <a:endParaRPr lang="en-US" altLang="zh-CN" sz="1400" dirty="0">
              <a:solidFill>
                <a:srgbClr val="595959"/>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2950845" y="2822575"/>
            <a:ext cx="3606165" cy="1198880"/>
          </a:xfrm>
          <a:prstGeom prst="rect">
            <a:avLst/>
          </a:prstGeom>
          <a:noFill/>
        </p:spPr>
        <p:txBody>
          <a:bodyPr wrap="square" rtlCol="0">
            <a:spAutoFit/>
          </a:bodyPr>
          <a:p>
            <a:pPr algn="ctr"/>
            <a:r>
              <a:rPr lang="en-US" altLang="zh-CN" sz="1800" dirty="0">
                <a:solidFill>
                  <a:srgbClr val="595959"/>
                </a:solidFill>
                <a:latin typeface="Microsoft YaHei" panose="020B0503020204020204" pitchFamily="34" charset="-122"/>
                <a:ea typeface="Microsoft YaHei" panose="020B0503020204020204" pitchFamily="34" charset="-122"/>
                <a:sym typeface="+mn-ea"/>
              </a:rPr>
              <a:t>Lecture -</a:t>
            </a:r>
            <a:r>
              <a:rPr lang="en-IN" altLang="en-US" sz="1800" dirty="0">
                <a:solidFill>
                  <a:srgbClr val="595959"/>
                </a:solidFill>
                <a:latin typeface="Microsoft YaHei" panose="020B0503020204020204" pitchFamily="34" charset="-122"/>
                <a:ea typeface="Microsoft YaHei" panose="020B0503020204020204" pitchFamily="34" charset="-122"/>
                <a:sym typeface="+mn-ea"/>
              </a:rPr>
              <a:t>29</a:t>
            </a:r>
            <a:endParaRPr lang="en-US" altLang="zh-CN" sz="1800" dirty="0">
              <a:solidFill>
                <a:srgbClr val="595959"/>
              </a:solidFill>
              <a:latin typeface="Microsoft YaHei" panose="020B0503020204020204" pitchFamily="34" charset="-122"/>
              <a:ea typeface="Microsoft YaHei" panose="020B0503020204020204" pitchFamily="34" charset="-122"/>
            </a:endParaRPr>
          </a:p>
          <a:p>
            <a:pPr algn="ctr"/>
            <a:r>
              <a:rPr lang="en-IN" altLang="en-US" sz="1800" dirty="0">
                <a:solidFill>
                  <a:srgbClr val="595959"/>
                </a:solidFill>
                <a:latin typeface="Microsoft YaHei" panose="020B0503020204020204" pitchFamily="34" charset="-122"/>
                <a:ea typeface="Microsoft YaHei" panose="020B0503020204020204" pitchFamily="34" charset="-122"/>
                <a:sym typeface="+mn-ea"/>
              </a:rPr>
              <a:t>10</a:t>
            </a:r>
            <a:r>
              <a:rPr lang="en-US" altLang="zh-CN" sz="1800" dirty="0">
                <a:solidFill>
                  <a:srgbClr val="595959"/>
                </a:solidFill>
                <a:latin typeface="Microsoft YaHei" panose="020B0503020204020204" pitchFamily="34" charset="-122"/>
                <a:ea typeface="Microsoft YaHei" panose="020B0503020204020204" pitchFamily="34" charset="-122"/>
                <a:sym typeface="+mn-ea"/>
              </a:rPr>
              <a:t>/</a:t>
            </a:r>
            <a:r>
              <a:rPr lang="en-IN" altLang="en-US" sz="1800" dirty="0">
                <a:solidFill>
                  <a:srgbClr val="595959"/>
                </a:solidFill>
                <a:latin typeface="Microsoft YaHei" panose="020B0503020204020204" pitchFamily="34" charset="-122"/>
                <a:ea typeface="Microsoft YaHei" panose="020B0503020204020204" pitchFamily="34" charset="-122"/>
                <a:sym typeface="+mn-ea"/>
              </a:rPr>
              <a:t>10</a:t>
            </a:r>
            <a:r>
              <a:rPr lang="en-US" altLang="zh-CN" sz="1800" dirty="0">
                <a:solidFill>
                  <a:srgbClr val="595959"/>
                </a:solidFill>
                <a:latin typeface="Microsoft YaHei" panose="020B0503020204020204" pitchFamily="34" charset="-122"/>
                <a:ea typeface="Microsoft YaHei" panose="020B0503020204020204" pitchFamily="34" charset="-122"/>
                <a:sym typeface="+mn-ea"/>
              </a:rPr>
              <a:t>/2022</a:t>
            </a:r>
            <a:endParaRPr lang="en-US" altLang="zh-CN" sz="1800" dirty="0">
              <a:solidFill>
                <a:srgbClr val="595959"/>
              </a:solidFill>
              <a:latin typeface="Microsoft YaHei" panose="020B0503020204020204" pitchFamily="34" charset="-122"/>
              <a:ea typeface="Microsoft YaHei" panose="020B0503020204020204" pitchFamily="34" charset="-122"/>
            </a:endParaRPr>
          </a:p>
          <a:p>
            <a:endParaRPr lang="en-US" altLang="zh-CN" sz="1800" b="1" dirty="0">
              <a:solidFill>
                <a:srgbClr val="595959"/>
              </a:solidFill>
              <a:latin typeface="Microsoft YaHei" panose="020B0503020204020204" pitchFamily="34" charset="-122"/>
              <a:ea typeface="Microsoft YaHei" panose="020B0503020204020204" pitchFamily="34" charset="-122"/>
              <a:cs typeface="Arial Black" panose="020B0A04020102020204" charset="0"/>
            </a:endParaRPr>
          </a:p>
          <a:p>
            <a:r>
              <a:rPr lang="en-IN" altLang="en-US" sz="1800" b="1" dirty="0">
                <a:solidFill>
                  <a:srgbClr val="595959"/>
                </a:solidFill>
                <a:latin typeface="Microsoft YaHei" panose="020B0503020204020204" pitchFamily="34" charset="-122"/>
                <a:ea typeface="Microsoft YaHei" panose="020B0503020204020204" pitchFamily="34" charset="-122"/>
                <a:cs typeface="Arial Black" panose="020B0A04020102020204" charset="0"/>
              </a:rPr>
              <a:t>      Session: 12:00 - 1:00 PM</a:t>
            </a:r>
            <a:endParaRPr lang="en-IN" altLang="en-US" sz="1800" b="1" dirty="0">
              <a:solidFill>
                <a:srgbClr val="595959"/>
              </a:solidFill>
              <a:latin typeface="Microsoft YaHei" panose="020B0503020204020204" pitchFamily="34" charset="-122"/>
              <a:ea typeface="Microsoft YaHei" panose="020B0503020204020204" pitchFamily="34" charset="-122"/>
              <a:cs typeface="Arial Black" panose="020B0A04020102020204" charset="0"/>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681781"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NAC Capability Implications</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3" name="Text Box 2"/>
          <p:cNvSpPr txBox="1"/>
          <p:nvPr/>
        </p:nvSpPr>
        <p:spPr>
          <a:xfrm>
            <a:off x="1217930" y="1388745"/>
            <a:ext cx="7475220" cy="3415030"/>
          </a:xfrm>
          <a:prstGeom prst="rect">
            <a:avLst/>
          </a:prstGeom>
          <a:noFill/>
        </p:spPr>
        <p:txBody>
          <a:bodyPr wrap="square" rtlCol="0" anchor="t">
            <a:spAutoFit/>
          </a:bodyPr>
          <a:p>
            <a:pPr eaLnBrk="0" hangingPunct="0">
              <a:spcBef>
                <a:spcPct val="0"/>
              </a:spcBef>
            </a:pPr>
            <a:r>
              <a:rPr sz="1800">
                <a:sym typeface="+mn-ea"/>
              </a:rPr>
              <a:t>The ability to control </a:t>
            </a:r>
            <a:r>
              <a:rPr sz="1800" i="1">
                <a:sym typeface="+mn-ea"/>
              </a:rPr>
              <a:t>each user</a:t>
            </a:r>
            <a:r>
              <a:rPr sz="1800">
                <a:sym typeface="+mn-ea"/>
              </a:rPr>
              <a:t> and/or element accessing the network </a:t>
            </a:r>
            <a:r>
              <a:rPr sz="1800">
                <a:solidFill>
                  <a:srgbClr val="0000FF"/>
                </a:solidFill>
                <a:sym typeface="+mn-ea"/>
              </a:rPr>
              <a:t>no matter where they are accessing the network from</a:t>
            </a:r>
            <a:r>
              <a:rPr sz="1800">
                <a:sym typeface="+mn-ea"/>
              </a:rPr>
              <a:t> and/or which device they are using</a:t>
            </a:r>
            <a:endParaRPr sz="1800">
              <a:sym typeface="+mn-ea"/>
            </a:endParaRPr>
          </a:p>
          <a:p>
            <a:pPr lvl="1" eaLnBrk="0" hangingPunct="0">
              <a:spcBef>
                <a:spcPct val="0"/>
              </a:spcBef>
            </a:pPr>
            <a:r>
              <a:rPr sz="1800">
                <a:sym typeface="+mn-ea"/>
              </a:rPr>
              <a:t>Local Network</a:t>
            </a:r>
            <a:endParaRPr sz="1800">
              <a:sym typeface="+mn-ea"/>
            </a:endParaRPr>
          </a:p>
          <a:p>
            <a:pPr lvl="1" eaLnBrk="0" hangingPunct="0">
              <a:spcBef>
                <a:spcPct val="0"/>
              </a:spcBef>
            </a:pPr>
            <a:r>
              <a:rPr sz="1800">
                <a:sym typeface="+mn-ea"/>
              </a:rPr>
              <a:t>VPN</a:t>
            </a:r>
            <a:endParaRPr sz="1800">
              <a:sym typeface="+mn-ea"/>
            </a:endParaRPr>
          </a:p>
          <a:p>
            <a:pPr lvl="2" eaLnBrk="0" hangingPunct="0">
              <a:spcBef>
                <a:spcPct val="0"/>
              </a:spcBef>
            </a:pPr>
            <a:r>
              <a:rPr sz="1800">
                <a:sym typeface="+mn-ea"/>
              </a:rPr>
              <a:t>Client-based</a:t>
            </a:r>
            <a:endParaRPr sz="1800">
              <a:sym typeface="+mn-ea"/>
            </a:endParaRPr>
          </a:p>
          <a:p>
            <a:pPr lvl="2" eaLnBrk="0" hangingPunct="0">
              <a:spcBef>
                <a:spcPct val="0"/>
              </a:spcBef>
            </a:pPr>
            <a:r>
              <a:rPr sz="1800">
                <a:sym typeface="+mn-ea"/>
              </a:rPr>
              <a:t>SSL-VPN</a:t>
            </a:r>
            <a:endParaRPr sz="1800">
              <a:sym typeface="+mn-ea"/>
            </a:endParaRPr>
          </a:p>
          <a:p>
            <a:pPr lvl="2" eaLnBrk="0" hangingPunct="0">
              <a:spcBef>
                <a:spcPct val="0"/>
              </a:spcBef>
            </a:pPr>
            <a:r>
              <a:rPr sz="1800">
                <a:sym typeface="+mn-ea"/>
              </a:rPr>
              <a:t>IPSEC</a:t>
            </a:r>
            <a:endParaRPr sz="1800">
              <a:sym typeface="+mn-ea"/>
            </a:endParaRPr>
          </a:p>
          <a:p>
            <a:pPr eaLnBrk="0" hangingPunct="0">
              <a:spcBef>
                <a:spcPct val="0"/>
              </a:spcBef>
            </a:pPr>
            <a:r>
              <a:rPr sz="1800">
                <a:sym typeface="+mn-ea"/>
              </a:rPr>
              <a:t>Heavily</a:t>
            </a:r>
            <a:r>
              <a:rPr sz="1800" dirty="0">
                <a:sym typeface="+mn-ea"/>
              </a:rPr>
              <a:t> </a:t>
            </a:r>
            <a:r>
              <a:rPr sz="1800">
                <a:sym typeface="+mn-ea"/>
              </a:rPr>
              <a:t>rely on Client-based software </a:t>
            </a:r>
            <a:endParaRPr sz="1800">
              <a:sym typeface="+mn-ea"/>
            </a:endParaRPr>
          </a:p>
          <a:p>
            <a:pPr eaLnBrk="0" hangingPunct="0">
              <a:spcBef>
                <a:spcPct val="0"/>
              </a:spcBef>
            </a:pPr>
            <a:r>
              <a:rPr sz="1800">
                <a:sym typeface="+mn-ea"/>
              </a:rPr>
              <a:t>Heavily rely on Host-based security</a:t>
            </a:r>
            <a:endParaRPr sz="1800">
              <a:sym typeface="+mn-ea"/>
            </a:endParaRPr>
          </a:p>
          <a:p>
            <a:pPr eaLnBrk="0" hangingPunct="0">
              <a:spcBef>
                <a:spcPct val="0"/>
              </a:spcBef>
            </a:pPr>
            <a:r>
              <a:rPr sz="1800">
                <a:sym typeface="+mn-ea"/>
              </a:rPr>
              <a:t>Must have intimate knowledge regarding the enterprise network</a:t>
            </a:r>
            <a:endParaRPr sz="1800">
              <a:sym typeface="+mn-ea"/>
            </a:endParaRPr>
          </a:p>
          <a:p>
            <a:endParaRPr lang="en-IN" altLang="en-US" sz="1800">
              <a:sym typeface="+mn-ea"/>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981965"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NAC Attack Vectors:</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305560" y="1143000"/>
            <a:ext cx="7165975" cy="3415030"/>
          </a:xfrm>
          <a:prstGeom prst="rect">
            <a:avLst/>
          </a:prstGeom>
          <a:noFill/>
        </p:spPr>
        <p:txBody>
          <a:bodyPr wrap="square" rtlCol="0" anchor="t">
            <a:spAutoFit/>
          </a:bodyPr>
          <a:p>
            <a:pPr marL="342900" indent="-342900" eaLnBrk="0" hangingPunct="0">
              <a:spcBef>
                <a:spcPct val="0"/>
              </a:spcBef>
              <a:buFont typeface="Arial" panose="020B0604020202020204" pitchFamily="34" charset="0"/>
              <a:buChar char="•"/>
            </a:pPr>
            <a:r>
              <a:rPr sz="2400">
                <a:sym typeface="+mn-ea"/>
              </a:rPr>
              <a:t>A solution’s architecture</a:t>
            </a:r>
            <a:endParaRPr sz="2400">
              <a:sym typeface="+mn-ea"/>
            </a:endParaRPr>
          </a:p>
          <a:p>
            <a:pPr marL="685800" lvl="1" indent="-342900" eaLnBrk="0" hangingPunct="0">
              <a:spcBef>
                <a:spcPct val="0"/>
              </a:spcBef>
              <a:buFont typeface="Arial" panose="020B0604020202020204" pitchFamily="34" charset="0"/>
              <a:buChar char="•"/>
            </a:pPr>
            <a:r>
              <a:rPr sz="2400">
                <a:sym typeface="+mn-ea"/>
              </a:rPr>
              <a:t>The placement of the different pieces of a solution</a:t>
            </a:r>
            <a:endParaRPr sz="2400">
              <a:sym typeface="+mn-ea"/>
            </a:endParaRPr>
          </a:p>
          <a:p>
            <a:pPr marL="342900" indent="-342900" eaLnBrk="0" hangingPunct="0">
              <a:spcBef>
                <a:spcPct val="0"/>
              </a:spcBef>
              <a:buFont typeface="Arial" panose="020B0604020202020204" pitchFamily="34" charset="0"/>
              <a:buChar char="•"/>
            </a:pPr>
            <a:r>
              <a:rPr sz="2400">
                <a:sym typeface="+mn-ea"/>
              </a:rPr>
              <a:t>Technology used</a:t>
            </a:r>
            <a:endParaRPr sz="2400">
              <a:sym typeface="+mn-ea"/>
            </a:endParaRPr>
          </a:p>
          <a:p>
            <a:pPr marL="685800" lvl="1" indent="-342900" eaLnBrk="0" hangingPunct="0">
              <a:spcBef>
                <a:spcPct val="0"/>
              </a:spcBef>
              <a:buFont typeface="Arial" panose="020B0604020202020204" pitchFamily="34" charset="0"/>
              <a:buChar char="•"/>
            </a:pPr>
            <a:r>
              <a:rPr sz="2400">
                <a:sym typeface="+mn-ea"/>
              </a:rPr>
              <a:t>Element detection</a:t>
            </a:r>
            <a:endParaRPr sz="2400">
              <a:sym typeface="+mn-ea"/>
            </a:endParaRPr>
          </a:p>
          <a:p>
            <a:pPr marL="685800" lvl="1" indent="-342900" eaLnBrk="0" hangingPunct="0">
              <a:spcBef>
                <a:spcPct val="0"/>
              </a:spcBef>
              <a:buFont typeface="Arial" panose="020B0604020202020204" pitchFamily="34" charset="0"/>
              <a:buChar char="•"/>
            </a:pPr>
            <a:r>
              <a:rPr sz="2400">
                <a:sym typeface="+mn-ea"/>
              </a:rPr>
              <a:t>Quarantine abilities</a:t>
            </a:r>
            <a:endParaRPr sz="2400">
              <a:sym typeface="+mn-ea"/>
            </a:endParaRPr>
          </a:p>
          <a:p>
            <a:pPr marL="685800" lvl="1" indent="-342900" eaLnBrk="0" hangingPunct="0">
              <a:spcBef>
                <a:spcPct val="0"/>
              </a:spcBef>
              <a:buFont typeface="Arial" panose="020B0604020202020204" pitchFamily="34" charset="0"/>
              <a:buChar char="•"/>
            </a:pPr>
            <a:r>
              <a:rPr sz="2400">
                <a:sym typeface="+mn-ea"/>
              </a:rPr>
              <a:t>Enforcement</a:t>
            </a:r>
            <a:r>
              <a:rPr sz="2400" dirty="0" err="1">
                <a:sym typeface="+mn-ea"/>
              </a:rPr>
              <a:t> </a:t>
            </a:r>
            <a:r>
              <a:rPr sz="2400">
                <a:sym typeface="+mn-ea"/>
              </a:rPr>
              <a:t>methods</a:t>
            </a:r>
            <a:endParaRPr sz="2400">
              <a:sym typeface="+mn-ea"/>
            </a:endParaRPr>
          </a:p>
          <a:p>
            <a:pPr marL="342900" indent="-342900" eaLnBrk="0" hangingPunct="0">
              <a:spcBef>
                <a:spcPct val="0"/>
              </a:spcBef>
              <a:buFont typeface="Arial" panose="020B0604020202020204" pitchFamily="34" charset="0"/>
              <a:buChar char="•"/>
            </a:pPr>
            <a:r>
              <a:rPr sz="2400">
                <a:sym typeface="+mn-ea"/>
              </a:rPr>
              <a:t>A solution’s components</a:t>
            </a:r>
            <a:endParaRPr sz="2400">
              <a:sym typeface="+mn-ea"/>
            </a:endParaRPr>
          </a:p>
          <a:p>
            <a:pPr marL="685800" lvl="1" indent="-342900" eaLnBrk="0" hangingPunct="0">
              <a:spcBef>
                <a:spcPct val="0"/>
              </a:spcBef>
              <a:buFont typeface="Arial" panose="020B0604020202020204" pitchFamily="34" charset="0"/>
              <a:buChar char="•"/>
            </a:pPr>
            <a:r>
              <a:rPr sz="2400">
                <a:sym typeface="+mn-ea"/>
              </a:rPr>
              <a:t>Client-side software</a:t>
            </a:r>
            <a:endParaRPr sz="2400">
              <a:sym typeface="+mn-ea"/>
            </a:endParaRPr>
          </a:p>
          <a:p>
            <a:pPr marL="685800" lvl="1" indent="-342900" eaLnBrk="0" hangingPunct="0">
              <a:spcBef>
                <a:spcPct val="0"/>
              </a:spcBef>
              <a:buFont typeface="Arial" panose="020B0604020202020204" pitchFamily="34" charset="0"/>
              <a:buChar char="•"/>
            </a:pPr>
            <a:r>
              <a:rPr sz="2400">
                <a:sym typeface="+mn-ea"/>
              </a:rPr>
              <a:t>Server-side software (and hardware)</a:t>
            </a:r>
            <a:endParaRPr lang="en-IN" altLang="en-US" sz="2400">
              <a:solidFill>
                <a:schemeClr val="tx1"/>
              </a:solidFill>
              <a:sym typeface="+mn-ea"/>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191973"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NAC TYPES</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4" name="Text Box 3"/>
          <p:cNvSpPr txBox="1"/>
          <p:nvPr/>
        </p:nvSpPr>
        <p:spPr>
          <a:xfrm>
            <a:off x="1144905" y="1273175"/>
            <a:ext cx="7599680" cy="3476625"/>
          </a:xfrm>
          <a:prstGeom prst="rect">
            <a:avLst/>
          </a:prstGeom>
          <a:noFill/>
        </p:spPr>
        <p:txBody>
          <a:bodyPr wrap="square" rtlCol="0" anchor="t">
            <a:spAutoFit/>
          </a:bodyPr>
          <a:p>
            <a:r>
              <a:rPr lang="en-US" sz="2000">
                <a:solidFill>
                  <a:srgbClr val="FF0000"/>
                </a:solidFill>
              </a:rPr>
              <a:t>Types of Network Access Control:</a:t>
            </a:r>
            <a:endParaRPr lang="en-US" sz="2000">
              <a:solidFill>
                <a:srgbClr val="FF0000"/>
              </a:solidFill>
            </a:endParaRPr>
          </a:p>
          <a:p>
            <a:r>
              <a:rPr lang="en-US" sz="2000">
                <a:solidFill>
                  <a:srgbClr val="FF0000"/>
                </a:solidFill>
              </a:rPr>
              <a:t>Pre-admission:</a:t>
            </a:r>
            <a:r>
              <a:rPr lang="en-US" sz="2000"/>
              <a:t> It happens before access to the network is granted on initialization of request by user or device to access the network. It evaluates the access attempt and only allows the access if the user or device is compliant with organization security policies and authorized to access the network.</a:t>
            </a:r>
            <a:endParaRPr lang="en-US" sz="2000"/>
          </a:p>
          <a:p>
            <a:r>
              <a:rPr lang="en-US" sz="2000">
                <a:solidFill>
                  <a:srgbClr val="FF0000"/>
                </a:solidFill>
              </a:rPr>
              <a:t>Post-admission:</a:t>
            </a:r>
            <a:r>
              <a:rPr lang="en-US" sz="2000"/>
              <a:t> It happens within the network when the user or device attempts to access the different parts of the network. It restricts the lateral movement of the device within the network by asking for re-authentication for each request to access a different part of the network.</a:t>
            </a:r>
            <a:endParaRPr lang="en-US" sz="2000"/>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692386" cy="337341"/>
            </a:xfrm>
            <a:prstGeom prst="rect">
              <a:avLst/>
            </a:prstGeom>
            <a:noFill/>
            <a:ln w="9525">
              <a:noFill/>
            </a:ln>
          </p:spPr>
          <p:txBody>
            <a:bodyPr wrap="none" anchor="t" anchorCtr="0">
              <a:spAutoFit/>
            </a:bodyPr>
            <a:p>
              <a:pPr algn="l"/>
              <a:r>
                <a:rPr lang="en-IN" altLang="en-US" sz="1600" b="1" dirty="0">
                  <a:solidFill>
                    <a:schemeClr val="bg1"/>
                  </a:solidFill>
                  <a:latin typeface="Microsoft YaHei" panose="020B0503020204020204" pitchFamily="34" charset="-122"/>
                  <a:ea typeface="Microsoft YaHei" panose="020B0503020204020204" pitchFamily="34" charset="-122"/>
                </a:rPr>
                <a:t>NAC Principles</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pic>
        <p:nvPicPr>
          <p:cNvPr id="5" name="Picture 4" descr="Figure+5.+1+is+a+generic+network+access+diagram"/>
          <p:cNvPicPr>
            <a:picLocks noChangeAspect="1"/>
          </p:cNvPicPr>
          <p:nvPr/>
        </p:nvPicPr>
        <p:blipFill>
          <a:blip r:embed="rId1"/>
          <a:srcRect l="14792" r="16625"/>
          <a:stretch>
            <a:fillRect/>
          </a:stretch>
        </p:blipFill>
        <p:spPr>
          <a:xfrm>
            <a:off x="1812290" y="-635"/>
            <a:ext cx="5850890" cy="5110480"/>
          </a:xfrm>
          <a:prstGeom prst="rect">
            <a:avLst/>
          </a:prstGeom>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692386" cy="337341"/>
            </a:xfrm>
            <a:prstGeom prst="rect">
              <a:avLst/>
            </a:prstGeom>
            <a:noFill/>
            <a:ln w="9525">
              <a:noFill/>
            </a:ln>
          </p:spPr>
          <p:txBody>
            <a:bodyPr wrap="none" anchor="t" anchorCtr="0">
              <a:spAutoFit/>
            </a:bodyPr>
            <a:p>
              <a:pPr algn="l"/>
              <a:r>
                <a:rPr lang="en-IN" altLang="en-US" sz="1600" b="1" dirty="0">
                  <a:solidFill>
                    <a:schemeClr val="bg1"/>
                  </a:solidFill>
                  <a:latin typeface="Microsoft YaHei" panose="020B0503020204020204" pitchFamily="34" charset="-122"/>
                  <a:ea typeface="Microsoft YaHei" panose="020B0503020204020204" pitchFamily="34" charset="-122"/>
                </a:rPr>
                <a:t>NAC Principles</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pic>
        <p:nvPicPr>
          <p:cNvPr id="3" name="Picture 2" descr="NAC+systems+deal+with+three+categories+of+components_"/>
          <p:cNvPicPr>
            <a:picLocks noChangeAspect="1"/>
          </p:cNvPicPr>
          <p:nvPr/>
        </p:nvPicPr>
        <p:blipFill>
          <a:blip r:embed="rId1"/>
          <a:srcRect l="2445" t="10815" r="2778" b="11704"/>
          <a:stretch>
            <a:fillRect/>
          </a:stretch>
        </p:blipFill>
        <p:spPr>
          <a:xfrm>
            <a:off x="1569720" y="1139825"/>
            <a:ext cx="6499225" cy="3985260"/>
          </a:xfrm>
          <a:prstGeom prst="rect">
            <a:avLst/>
          </a:prstGeom>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矩形 8"/>
          <p:cNvSpPr/>
          <p:nvPr/>
        </p:nvSpPr>
        <p:spPr>
          <a:xfrm flipH="1">
            <a:off x="762952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6626"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26627" name="Group 4"/>
          <p:cNvGrpSpPr/>
          <p:nvPr/>
        </p:nvGrpSpPr>
        <p:grpSpPr>
          <a:xfrm>
            <a:off x="857250" y="1431925"/>
            <a:ext cx="8286750" cy="901700"/>
            <a:chOff x="0" y="0"/>
            <a:chExt cx="8286663" cy="902064"/>
          </a:xfrm>
        </p:grpSpPr>
        <p:grpSp>
          <p:nvGrpSpPr>
            <p:cNvPr id="26628" name="Group 5"/>
            <p:cNvGrpSpPr/>
            <p:nvPr/>
          </p:nvGrpSpPr>
          <p:grpSpPr>
            <a:xfrm>
              <a:off x="0" y="0"/>
              <a:ext cx="8286663" cy="902064"/>
              <a:chOff x="0" y="0"/>
              <a:chExt cx="8286663" cy="902064"/>
            </a:xfrm>
          </p:grpSpPr>
          <p:sp>
            <p:nvSpPr>
              <p:cNvPr id="26629"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6630"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6631" name="矩形 6"/>
            <p:cNvSpPr/>
            <p:nvPr/>
          </p:nvSpPr>
          <p:spPr>
            <a:xfrm>
              <a:off x="1056721" y="156583"/>
              <a:ext cx="2751459" cy="584775"/>
            </a:xfrm>
            <a:prstGeom prst="rect">
              <a:avLst/>
            </a:prstGeom>
            <a:noFill/>
            <a:ln w="9525">
              <a:noFill/>
            </a:ln>
          </p:spPr>
          <p:txBody>
            <a:bodyPr wrap="none" anchor="t" anchorCtr="0">
              <a:spAutoFit/>
            </a:bodyPr>
            <a:p>
              <a:r>
                <a:rPr lang="en-US" altLang="zh-CN" sz="3200" b="1" dirty="0">
                  <a:solidFill>
                    <a:schemeClr val="bg1"/>
                  </a:solidFill>
                  <a:latin typeface="Microsoft YaHei" panose="020B0503020204020204" pitchFamily="34" charset="-122"/>
                  <a:ea typeface="Microsoft YaHei" panose="020B0503020204020204" pitchFamily="34" charset="-122"/>
                </a:rPr>
                <a:t>THANK YOU</a:t>
              </a:r>
              <a:endParaRPr lang="zh-CN" altLang="en-US"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26633" name="Group 10"/>
          <p:cNvGrpSpPr/>
          <p:nvPr/>
        </p:nvGrpSpPr>
        <p:grpSpPr>
          <a:xfrm rot="0">
            <a:off x="0" y="2329180"/>
            <a:ext cx="8206105" cy="577850"/>
            <a:chOff x="0" y="0"/>
            <a:chExt cx="8205524" cy="578062"/>
          </a:xfrm>
        </p:grpSpPr>
        <p:sp>
          <p:nvSpPr>
            <p:cNvPr id="26634" name="直角三角形 7"/>
            <p:cNvSpPr/>
            <p:nvPr/>
          </p:nvSpPr>
          <p:spPr>
            <a:xfrm rot="-10800000" flipH="1">
              <a:off x="7629524"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6635" name="矩形 9"/>
            <p:cNvSpPr/>
            <p:nvPr/>
          </p:nvSpPr>
          <p:spPr>
            <a:xfrm flipH="1">
              <a:off x="0" y="0"/>
              <a:ext cx="7629523"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773475" y="100723"/>
              <a:ext cx="935416" cy="337341"/>
            </a:xfrm>
            <a:prstGeom prst="rect">
              <a:avLst/>
            </a:prstGeom>
            <a:noFill/>
            <a:ln w="9525">
              <a:noFill/>
            </a:ln>
          </p:spPr>
          <p:txBody>
            <a:bodyPr wrap="none" anchor="t" anchorCtr="0">
              <a:spAutoFit/>
            </a:bodyPr>
            <a:p>
              <a:r>
                <a:rPr lang="en-IN" altLang="en-US" sz="1600" b="1" dirty="0">
                  <a:solidFill>
                    <a:schemeClr val="bg1"/>
                  </a:solidFill>
                  <a:latin typeface="Microsoft YaHei" panose="020B0503020204020204" pitchFamily="34" charset="-122"/>
                  <a:ea typeface="Microsoft YaHei" panose="020B0503020204020204" pitchFamily="34" charset="-122"/>
                </a:rPr>
                <a:t>Outline</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6155" name="矩形 10"/>
          <p:cNvSpPr/>
          <p:nvPr/>
        </p:nvSpPr>
        <p:spPr>
          <a:xfrm>
            <a:off x="1433830" y="1475105"/>
            <a:ext cx="6711950" cy="2584450"/>
          </a:xfrm>
          <a:prstGeom prst="rect">
            <a:avLst/>
          </a:prstGeom>
          <a:noFill/>
          <a:ln w="9525">
            <a:noFill/>
          </a:ln>
        </p:spPr>
        <p:txBody>
          <a:bodyPr wrap="square" anchor="t" anchorCtr="0">
            <a:spAutoFit/>
          </a:bodyPr>
          <a:p>
            <a:pPr marL="285750" indent="-285750" algn="just">
              <a:lnSpc>
                <a:spcPct val="150000"/>
              </a:lnSpc>
              <a:buFont typeface="Wingdings" panose="05000000000000000000" charset="0"/>
              <a:buChar char="ü"/>
            </a:pPr>
            <a:r>
              <a:rPr lang="en-IN" altLang="en-US" sz="1800" dirty="0">
                <a:latin typeface="Microsoft YaHei" panose="020B0503020204020204" pitchFamily="34" charset="-122"/>
                <a:ea typeface="Microsoft YaHei" panose="020B0503020204020204" pitchFamily="34" charset="-122"/>
              </a:rPr>
              <a:t>Network Acess Control</a:t>
            </a:r>
            <a:endParaRPr lang="en-IN" altLang="en-US" sz="1800" dirty="0">
              <a:latin typeface="Microsoft YaHei" panose="020B0503020204020204" pitchFamily="34" charset="-122"/>
              <a:ea typeface="Microsoft YaHei" panose="020B0503020204020204" pitchFamily="34" charset="-122"/>
            </a:endParaRPr>
          </a:p>
          <a:p>
            <a:pPr marL="285750" indent="-285750" algn="just">
              <a:lnSpc>
                <a:spcPct val="150000"/>
              </a:lnSpc>
              <a:buFont typeface="Wingdings" panose="05000000000000000000" charset="0"/>
              <a:buChar char="ü"/>
            </a:pPr>
            <a:r>
              <a:rPr lang="en-IN" altLang="en-US" sz="1800" dirty="0">
                <a:latin typeface="Microsoft YaHei" panose="020B0503020204020204" pitchFamily="34" charset="-122"/>
                <a:ea typeface="Microsoft YaHei" panose="020B0503020204020204" pitchFamily="34" charset="-122"/>
              </a:rPr>
              <a:t>Principle element of NAC</a:t>
            </a:r>
            <a:endParaRPr lang="en-IN" altLang="en-US" sz="1800" dirty="0">
              <a:latin typeface="Microsoft YaHei" panose="020B0503020204020204" pitchFamily="34" charset="-122"/>
              <a:ea typeface="Microsoft YaHei" panose="020B0503020204020204" pitchFamily="34" charset="-122"/>
            </a:endParaRPr>
          </a:p>
          <a:p>
            <a:pPr marL="285750" indent="-285750" algn="just">
              <a:lnSpc>
                <a:spcPct val="150000"/>
              </a:lnSpc>
              <a:buFont typeface="Wingdings" panose="05000000000000000000" charset="0"/>
              <a:buChar char="ü"/>
            </a:pPr>
            <a:r>
              <a:rPr lang="en-IN" altLang="en-US" sz="1800" dirty="0">
                <a:latin typeface="Microsoft YaHei" panose="020B0503020204020204" pitchFamily="34" charset="-122"/>
                <a:ea typeface="Microsoft YaHei" panose="020B0503020204020204" pitchFamily="34" charset="-122"/>
              </a:rPr>
              <a:t>NAC Enforcement Methods</a:t>
            </a:r>
            <a:endParaRPr lang="en-IN" altLang="en-US" sz="1800" dirty="0">
              <a:latin typeface="Microsoft YaHei" panose="020B0503020204020204" pitchFamily="34" charset="-122"/>
              <a:ea typeface="Microsoft YaHei" panose="020B0503020204020204" pitchFamily="34" charset="-122"/>
            </a:endParaRPr>
          </a:p>
          <a:p>
            <a:pPr marL="285750" indent="-285750" algn="just">
              <a:lnSpc>
                <a:spcPct val="150000"/>
              </a:lnSpc>
              <a:buFont typeface="Wingdings" panose="05000000000000000000" charset="0"/>
              <a:buChar char="ü"/>
            </a:pPr>
            <a:r>
              <a:rPr lang="en-IN" altLang="en-US" sz="1800" dirty="0">
                <a:latin typeface="Microsoft YaHei" panose="020B0503020204020204" pitchFamily="34" charset="-122"/>
                <a:ea typeface="Microsoft YaHei" panose="020B0503020204020204" pitchFamily="34" charset="-122"/>
              </a:rPr>
              <a:t>Types of NAC</a:t>
            </a:r>
            <a:endParaRPr lang="en-IN" altLang="en-US" sz="1800" dirty="0">
              <a:latin typeface="Microsoft YaHei" panose="020B0503020204020204" pitchFamily="34" charset="-122"/>
              <a:ea typeface="Microsoft YaHei" panose="020B0503020204020204" pitchFamily="34" charset="-122"/>
            </a:endParaRPr>
          </a:p>
          <a:p>
            <a:pPr marL="285750" indent="-285750" algn="just">
              <a:lnSpc>
                <a:spcPct val="150000"/>
              </a:lnSpc>
              <a:buFont typeface="Wingdings" panose="05000000000000000000" charset="0"/>
              <a:buChar char="ü"/>
            </a:pPr>
            <a:r>
              <a:rPr lang="en-IN" altLang="en-US" sz="1800" dirty="0">
                <a:latin typeface="Microsoft YaHei" panose="020B0503020204020204" pitchFamily="34" charset="-122"/>
                <a:ea typeface="Microsoft YaHei" panose="020B0503020204020204" pitchFamily="34" charset="-122"/>
              </a:rPr>
              <a:t>Use of NAC</a:t>
            </a:r>
            <a:endParaRPr lang="en-IN" altLang="en-US" sz="1800" dirty="0">
              <a:latin typeface="Microsoft YaHei" panose="020B0503020204020204" pitchFamily="34" charset="-122"/>
              <a:ea typeface="Microsoft YaHei" panose="020B0503020204020204" pitchFamily="34" charset="-122"/>
            </a:endParaRPr>
          </a:p>
          <a:p>
            <a:pPr marL="285750" indent="-285750" algn="just">
              <a:lnSpc>
                <a:spcPct val="150000"/>
              </a:lnSpc>
              <a:buFont typeface="Wingdings" panose="05000000000000000000" charset="0"/>
              <a:buChar char="ü"/>
            </a:pPr>
            <a:r>
              <a:rPr lang="en-IN" altLang="en-US" sz="1800" dirty="0">
                <a:latin typeface="Microsoft YaHei" panose="020B0503020204020204" pitchFamily="34" charset="-122"/>
                <a:ea typeface="Microsoft YaHei" panose="020B0503020204020204" pitchFamily="34" charset="-122"/>
              </a:rPr>
              <a:t>Implementation of NAC</a:t>
            </a:r>
            <a:endParaRPr lang="en-IN" altLang="en-US" sz="1800" dirty="0">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466311" cy="337341"/>
            </a:xfrm>
            <a:prstGeom prst="rect">
              <a:avLst/>
            </a:prstGeom>
            <a:noFill/>
            <a:ln w="9525">
              <a:noFill/>
            </a:ln>
          </p:spPr>
          <p:txBody>
            <a:bodyPr wrap="none" anchor="t" anchorCtr="0">
              <a:spAutoFit/>
            </a:bodyPr>
            <a:p>
              <a:r>
                <a:rPr lang="en-IN" altLang="en-US" sz="1600" b="1" dirty="0">
                  <a:solidFill>
                    <a:schemeClr val="bg1"/>
                  </a:solidFill>
                  <a:latin typeface="Microsoft YaHei" panose="020B0503020204020204" pitchFamily="34" charset="-122"/>
                  <a:ea typeface="Microsoft YaHei" panose="020B0503020204020204" pitchFamily="34" charset="-122"/>
                </a:rPr>
                <a:t>Introduction</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3" name="Text Box 2"/>
          <p:cNvSpPr txBox="1"/>
          <p:nvPr/>
        </p:nvSpPr>
        <p:spPr>
          <a:xfrm>
            <a:off x="1235710" y="1194435"/>
            <a:ext cx="7077075" cy="3446145"/>
          </a:xfrm>
          <a:prstGeom prst="rect">
            <a:avLst/>
          </a:prstGeom>
          <a:noFill/>
        </p:spPr>
        <p:txBody>
          <a:bodyPr wrap="square" rtlCol="0">
            <a:spAutoFit/>
          </a:bodyPr>
          <a:p>
            <a:pPr marL="342900" indent="-342900" algn="l">
              <a:lnSpc>
                <a:spcPct val="90000"/>
              </a:lnSpc>
              <a:buFont typeface="Arial" panose="020B0604020202020204" pitchFamily="34" charset="0"/>
              <a:buChar char="•"/>
            </a:pPr>
            <a:r>
              <a:rPr sz="2000">
                <a:sym typeface="+mn-ea"/>
              </a:rPr>
              <a:t>The threat of </a:t>
            </a:r>
            <a:r>
              <a:rPr sz="2000">
                <a:solidFill>
                  <a:srgbClr val="FF0000"/>
                </a:solidFill>
                <a:sym typeface="+mn-ea"/>
              </a:rPr>
              <a:t>viruses</a:t>
            </a:r>
            <a:r>
              <a:rPr sz="2000">
                <a:sym typeface="+mn-ea"/>
              </a:rPr>
              <a:t>, </a:t>
            </a:r>
            <a:r>
              <a:rPr sz="2000">
                <a:solidFill>
                  <a:srgbClr val="FF0000"/>
                </a:solidFill>
                <a:sym typeface="+mn-ea"/>
              </a:rPr>
              <a:t>worms</a:t>
            </a:r>
            <a:r>
              <a:rPr sz="2000">
                <a:sym typeface="+mn-ea"/>
              </a:rPr>
              <a:t>, </a:t>
            </a:r>
            <a:r>
              <a:rPr sz="2000">
                <a:solidFill>
                  <a:srgbClr val="FF0000"/>
                </a:solidFill>
                <a:sym typeface="+mn-ea"/>
              </a:rPr>
              <a:t>information theft</a:t>
            </a:r>
            <a:r>
              <a:rPr sz="2000">
                <a:solidFill>
                  <a:schemeClr val="tx2"/>
                </a:solidFill>
                <a:sym typeface="+mn-ea"/>
              </a:rPr>
              <a:t>,</a:t>
            </a:r>
            <a:r>
              <a:rPr sz="2000">
                <a:solidFill>
                  <a:srgbClr val="FF0000"/>
                </a:solidFill>
                <a:sym typeface="+mn-ea"/>
              </a:rPr>
              <a:t> roaming users</a:t>
            </a:r>
            <a:r>
              <a:rPr sz="2000">
                <a:solidFill>
                  <a:schemeClr val="tx2"/>
                </a:solidFill>
                <a:sym typeface="+mn-ea"/>
              </a:rPr>
              <a:t>,</a:t>
            </a:r>
            <a:r>
              <a:rPr sz="2000">
                <a:sym typeface="+mn-ea"/>
              </a:rPr>
              <a:t> and the </a:t>
            </a:r>
            <a:r>
              <a:rPr sz="2000">
                <a:solidFill>
                  <a:srgbClr val="FF0000"/>
                </a:solidFill>
                <a:sym typeface="+mn-ea"/>
              </a:rPr>
              <a:t>lack of control</a:t>
            </a:r>
            <a:r>
              <a:rPr sz="2000">
                <a:sym typeface="+mn-ea"/>
              </a:rPr>
              <a:t> of the IT infrastructure lead companies to implement security solutions to control the access to their internal IT networks</a:t>
            </a:r>
            <a:endParaRPr sz="2000">
              <a:sym typeface="+mn-ea"/>
            </a:endParaRPr>
          </a:p>
          <a:p>
            <a:pPr marL="342900" indent="-342900" algn="l">
              <a:lnSpc>
                <a:spcPct val="90000"/>
              </a:lnSpc>
              <a:buFont typeface="Arial" panose="020B0604020202020204" pitchFamily="34" charset="0"/>
              <a:buChar char="•"/>
            </a:pPr>
            <a:r>
              <a:rPr sz="2000">
                <a:sym typeface="+mn-ea"/>
              </a:rPr>
              <a:t>A new breed of software and hardware solutions from a variety of vendors has emerged recently</a:t>
            </a:r>
            <a:r>
              <a:rPr sz="2000" dirty="0">
                <a:sym typeface="+mn-ea"/>
              </a:rPr>
              <a:t> </a:t>
            </a:r>
            <a:endParaRPr sz="2000" dirty="0"/>
          </a:p>
          <a:p>
            <a:pPr marL="342900" indent="-342900" algn="l">
              <a:lnSpc>
                <a:spcPct val="90000"/>
              </a:lnSpc>
              <a:buFont typeface="Arial" panose="020B0604020202020204" pitchFamily="34" charset="0"/>
              <a:buChar char="•"/>
            </a:pPr>
            <a:r>
              <a:rPr sz="2000">
                <a:sym typeface="+mn-ea"/>
              </a:rPr>
              <a:t>All are tasked with one goal – </a:t>
            </a:r>
            <a:r>
              <a:rPr sz="2000">
                <a:solidFill>
                  <a:srgbClr val="0000FF"/>
                </a:solidFill>
                <a:sym typeface="+mn-ea"/>
              </a:rPr>
              <a:t>controlling the access to a network</a:t>
            </a:r>
            <a:r>
              <a:rPr sz="2000">
                <a:sym typeface="+mn-ea"/>
              </a:rPr>
              <a:t> using different methods and solutions</a:t>
            </a:r>
            <a:endParaRPr sz="2000">
              <a:latin typeface="Garamond" panose="02020404030301010803" pitchFamily="96" charset="0"/>
            </a:endParaRPr>
          </a:p>
          <a:p>
            <a:pPr marL="342900" indent="-342900" algn="l">
              <a:lnSpc>
                <a:spcPct val="90000"/>
              </a:lnSpc>
            </a:pPr>
            <a:endParaRPr sz="2000">
              <a:latin typeface="Garamond" panose="02020404030301010803" pitchFamily="96" charset="0"/>
            </a:endParaRPr>
          </a:p>
          <a:p>
            <a:pPr algn="l">
              <a:lnSpc>
                <a:spcPct val="90000"/>
              </a:lnSpc>
            </a:pPr>
            <a:endParaRPr lang="en-US" sz="2000"/>
          </a:p>
          <a:p>
            <a:pPr algn="l">
              <a:lnSpc>
                <a:spcPct val="90000"/>
              </a:lnSpc>
            </a:pPr>
            <a:endParaRPr lang="en-US" sz="2000"/>
          </a:p>
          <a:p>
            <a:endParaRPr lang="en-US" sz="2000"/>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640757" cy="337341"/>
            </a:xfrm>
            <a:prstGeom prst="rect">
              <a:avLst/>
            </a:prstGeom>
            <a:noFill/>
            <a:ln w="9525">
              <a:noFill/>
            </a:ln>
          </p:spPr>
          <p:txBody>
            <a:bodyPr wrap="none" anchor="t" anchorCtr="0">
              <a:spAutoFit/>
            </a:bodyPr>
            <a:p>
              <a:pPr algn="l"/>
              <a:r>
                <a:rPr lang="en-IN" altLang="en-US" sz="1600" b="1" dirty="0">
                  <a:solidFill>
                    <a:schemeClr val="bg1"/>
                  </a:solidFill>
                  <a:latin typeface="Microsoft YaHei" panose="020B0503020204020204" pitchFamily="34" charset="-122"/>
                  <a:ea typeface="Microsoft YaHei" panose="020B0503020204020204" pitchFamily="34" charset="-122"/>
                </a:rPr>
                <a:t>NAC</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102360" y="4564380"/>
            <a:ext cx="309880" cy="291465"/>
          </a:xfrm>
          <a:prstGeom prst="rect">
            <a:avLst/>
          </a:prstGeom>
          <a:noFill/>
        </p:spPr>
        <p:txBody>
          <a:bodyPr wrap="none" rtlCol="0">
            <a:spAutoFit/>
          </a:bodyPr>
          <a:p>
            <a:endParaRPr lang="en-US"/>
          </a:p>
        </p:txBody>
      </p:sp>
      <p:sp>
        <p:nvSpPr>
          <p:cNvPr id="3" name="Text Box 2"/>
          <p:cNvSpPr txBox="1"/>
          <p:nvPr/>
        </p:nvSpPr>
        <p:spPr>
          <a:xfrm>
            <a:off x="1102360" y="1231265"/>
            <a:ext cx="7089140" cy="4154170"/>
          </a:xfrm>
          <a:prstGeom prst="rect">
            <a:avLst/>
          </a:prstGeom>
          <a:noFill/>
        </p:spPr>
        <p:txBody>
          <a:bodyPr wrap="square" rtlCol="0" anchor="t">
            <a:spAutoFit/>
          </a:bodyPr>
          <a:p>
            <a:r>
              <a:rPr sz="2400" b="1">
                <a:sym typeface="+mn-ea"/>
              </a:rPr>
              <a:t>N</a:t>
            </a:r>
            <a:r>
              <a:rPr sz="2400">
                <a:sym typeface="+mn-ea"/>
              </a:rPr>
              <a:t>etwork </a:t>
            </a:r>
            <a:r>
              <a:rPr sz="2400" b="1">
                <a:sym typeface="+mn-ea"/>
              </a:rPr>
              <a:t>A</a:t>
            </a:r>
            <a:r>
              <a:rPr sz="2400">
                <a:sym typeface="+mn-ea"/>
              </a:rPr>
              <a:t>ccess </a:t>
            </a:r>
            <a:r>
              <a:rPr sz="2400" b="1">
                <a:sym typeface="+mn-ea"/>
              </a:rPr>
              <a:t>C</a:t>
            </a:r>
            <a:r>
              <a:rPr sz="2400">
                <a:sym typeface="+mn-ea"/>
              </a:rPr>
              <a:t>ontrol (NAC) is </a:t>
            </a:r>
            <a:r>
              <a:rPr sz="2400">
                <a:solidFill>
                  <a:srgbClr val="0000FF"/>
                </a:solidFill>
                <a:sym typeface="+mn-ea"/>
              </a:rPr>
              <a:t>a set of technologies and defined processes</a:t>
            </a:r>
            <a:r>
              <a:rPr sz="2400">
                <a:sym typeface="+mn-ea"/>
              </a:rPr>
              <a:t>, which its aim is to control access to the network</a:t>
            </a:r>
            <a:endParaRPr sz="2400">
              <a:sym typeface="+mn-ea"/>
            </a:endParaRPr>
          </a:p>
          <a:p>
            <a:r>
              <a:rPr sz="2400">
                <a:sym typeface="+mn-ea"/>
              </a:rPr>
              <a:t>NAC is a valid technology that should play a key role in internal network security</a:t>
            </a:r>
            <a:endParaRPr sz="2400">
              <a:sym typeface="+mn-ea"/>
            </a:endParaRPr>
          </a:p>
          <a:p>
            <a:r>
              <a:rPr sz="2400">
                <a:sym typeface="+mn-ea"/>
              </a:rPr>
              <a:t>A </a:t>
            </a:r>
            <a:r>
              <a:rPr sz="2400">
                <a:solidFill>
                  <a:srgbClr val="FF0000"/>
                </a:solidFill>
                <a:sym typeface="+mn-ea"/>
              </a:rPr>
              <a:t>common criterion</a:t>
            </a:r>
            <a:r>
              <a:rPr sz="2400">
                <a:sym typeface="+mn-ea"/>
              </a:rPr>
              <a:t> for NAC </a:t>
            </a:r>
            <a:r>
              <a:rPr sz="2400">
                <a:solidFill>
                  <a:srgbClr val="FF0000"/>
                </a:solidFill>
                <a:sym typeface="+mn-ea"/>
              </a:rPr>
              <a:t>does not exist</a:t>
            </a:r>
            <a:r>
              <a:rPr sz="2400">
                <a:sym typeface="+mn-ea"/>
              </a:rPr>
              <a:t> and therefore the </a:t>
            </a:r>
            <a:r>
              <a:rPr sz="2400">
                <a:solidFill>
                  <a:srgbClr val="0000FF"/>
                </a:solidFill>
                <a:sym typeface="+mn-ea"/>
              </a:rPr>
              <a:t>definition </a:t>
            </a:r>
            <a:r>
              <a:rPr sz="2400">
                <a:sym typeface="+mn-ea"/>
              </a:rPr>
              <a:t>of what does a NAC solution should (and/or must) contain </a:t>
            </a:r>
            <a:r>
              <a:rPr sz="2400">
                <a:solidFill>
                  <a:srgbClr val="0000FF"/>
                </a:solidFill>
                <a:sym typeface="+mn-ea"/>
              </a:rPr>
              <a:t>varies</a:t>
            </a:r>
            <a:r>
              <a:rPr sz="2400">
                <a:sym typeface="+mn-ea"/>
              </a:rPr>
              <a:t> from one vendor to another</a:t>
            </a:r>
            <a:endParaRPr sz="2400">
              <a:sym typeface="+mn-ea"/>
            </a:endParaRPr>
          </a:p>
          <a:p>
            <a:endParaRPr sz="2400">
              <a:latin typeface="Garamond" panose="02020404030301010803" pitchFamily="96" charset="0"/>
            </a:endParaRPr>
          </a:p>
          <a:p>
            <a:pPr lvl="1"/>
            <a:endParaRPr lang="en-US" sz="2400">
              <a:latin typeface="Garamond" panose="02020404030301010803" pitchFamily="96" charset="0"/>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640757" cy="337341"/>
            </a:xfrm>
            <a:prstGeom prst="rect">
              <a:avLst/>
            </a:prstGeom>
            <a:noFill/>
            <a:ln w="9525">
              <a:noFill/>
            </a:ln>
          </p:spPr>
          <p:txBody>
            <a:bodyPr wrap="none" anchor="t" anchorCtr="0">
              <a:spAutoFit/>
            </a:bodyPr>
            <a:p>
              <a:pPr algn="l"/>
              <a:r>
                <a:rPr lang="en-IN" altLang="en-US" sz="1600" b="1" dirty="0">
                  <a:solidFill>
                    <a:schemeClr val="bg1"/>
                  </a:solidFill>
                  <a:latin typeface="Microsoft YaHei" panose="020B0503020204020204" pitchFamily="34" charset="-122"/>
                  <a:ea typeface="Microsoft YaHei" panose="020B0503020204020204" pitchFamily="34" charset="-122"/>
                </a:rPr>
                <a:t>NAC</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108075" y="1318895"/>
            <a:ext cx="7408545" cy="2676525"/>
          </a:xfrm>
          <a:prstGeom prst="rect">
            <a:avLst/>
          </a:prstGeom>
          <a:noFill/>
        </p:spPr>
        <p:txBody>
          <a:bodyPr wrap="square" rtlCol="0" anchor="t">
            <a:spAutoFit/>
          </a:bodyPr>
          <a:p>
            <a:r>
              <a:rPr sz="2400">
                <a:sym typeface="+mn-ea"/>
              </a:rPr>
              <a:t>Various initiatives:</a:t>
            </a:r>
            <a:endParaRPr sz="2400">
              <a:sym typeface="+mn-ea"/>
            </a:endParaRPr>
          </a:p>
          <a:p>
            <a:pPr marL="685800" lvl="1" indent="-342900">
              <a:buFont typeface="Arial" panose="020B0604020202020204" pitchFamily="34" charset="0"/>
              <a:buChar char="•"/>
            </a:pPr>
            <a:r>
              <a:rPr sz="2400">
                <a:sym typeface="+mn-ea"/>
              </a:rPr>
              <a:t>Cisco </a:t>
            </a:r>
            <a:r>
              <a:rPr sz="2400" b="1">
                <a:sym typeface="+mn-ea"/>
              </a:rPr>
              <a:t>N</a:t>
            </a:r>
            <a:r>
              <a:rPr sz="2400">
                <a:sym typeface="+mn-ea"/>
              </a:rPr>
              <a:t>etwork </a:t>
            </a:r>
            <a:r>
              <a:rPr sz="2400" b="1">
                <a:sym typeface="+mn-ea"/>
              </a:rPr>
              <a:t>A</a:t>
            </a:r>
            <a:r>
              <a:rPr sz="2400">
                <a:sym typeface="+mn-ea"/>
              </a:rPr>
              <a:t>dmission </a:t>
            </a:r>
            <a:r>
              <a:rPr sz="2400" b="1">
                <a:sym typeface="+mn-ea"/>
              </a:rPr>
              <a:t>C</a:t>
            </a:r>
            <a:r>
              <a:rPr sz="2400">
                <a:sym typeface="+mn-ea"/>
              </a:rPr>
              <a:t>ontrol (NAC)</a:t>
            </a:r>
            <a:endParaRPr sz="2400">
              <a:sym typeface="+mn-ea"/>
            </a:endParaRPr>
          </a:p>
          <a:p>
            <a:pPr marL="685800" lvl="1" indent="-342900">
              <a:buFont typeface="Arial" panose="020B0604020202020204" pitchFamily="34" charset="0"/>
              <a:buChar char="•"/>
            </a:pPr>
            <a:r>
              <a:rPr sz="2400">
                <a:sym typeface="+mn-ea"/>
              </a:rPr>
              <a:t>Microsoft </a:t>
            </a:r>
            <a:r>
              <a:rPr sz="2400" b="1">
                <a:sym typeface="+mn-ea"/>
              </a:rPr>
              <a:t>N</a:t>
            </a:r>
            <a:r>
              <a:rPr sz="2400">
                <a:sym typeface="+mn-ea"/>
              </a:rPr>
              <a:t>etwork </a:t>
            </a:r>
            <a:r>
              <a:rPr sz="2400" b="1">
                <a:sym typeface="+mn-ea"/>
              </a:rPr>
              <a:t>A</a:t>
            </a:r>
            <a:r>
              <a:rPr sz="2400">
                <a:sym typeface="+mn-ea"/>
              </a:rPr>
              <a:t>ccess </a:t>
            </a:r>
            <a:r>
              <a:rPr sz="2400" b="1">
                <a:sym typeface="+mn-ea"/>
              </a:rPr>
              <a:t>P</a:t>
            </a:r>
            <a:r>
              <a:rPr sz="2400">
                <a:sym typeface="+mn-ea"/>
              </a:rPr>
              <a:t>rotection (NAP)</a:t>
            </a:r>
            <a:endParaRPr sz="2400">
              <a:sym typeface="+mn-ea"/>
            </a:endParaRPr>
          </a:p>
          <a:p>
            <a:pPr marL="685800" lvl="1" indent="-342900">
              <a:buFont typeface="Arial" panose="020B0604020202020204" pitchFamily="34" charset="0"/>
              <a:buChar char="•"/>
            </a:pPr>
            <a:r>
              <a:rPr sz="2400">
                <a:sym typeface="+mn-ea"/>
              </a:rPr>
              <a:t>The </a:t>
            </a:r>
            <a:r>
              <a:rPr sz="2400" b="1">
                <a:sym typeface="+mn-ea"/>
              </a:rPr>
              <a:t>T</a:t>
            </a:r>
            <a:r>
              <a:rPr sz="2400">
                <a:sym typeface="+mn-ea"/>
              </a:rPr>
              <a:t>rusted </a:t>
            </a:r>
            <a:r>
              <a:rPr sz="2400" b="1">
                <a:sym typeface="+mn-ea"/>
              </a:rPr>
              <a:t>C</a:t>
            </a:r>
            <a:r>
              <a:rPr sz="2400">
                <a:sym typeface="+mn-ea"/>
              </a:rPr>
              <a:t>omputing </a:t>
            </a:r>
            <a:r>
              <a:rPr sz="2400" b="1">
                <a:sym typeface="+mn-ea"/>
              </a:rPr>
              <a:t>G</a:t>
            </a:r>
            <a:r>
              <a:rPr sz="2400">
                <a:sym typeface="+mn-ea"/>
              </a:rPr>
              <a:t>roup (TCG), </a:t>
            </a:r>
            <a:r>
              <a:rPr sz="2400" b="1">
                <a:sym typeface="+mn-ea"/>
              </a:rPr>
              <a:t>T</a:t>
            </a:r>
            <a:r>
              <a:rPr sz="2400">
                <a:sym typeface="+mn-ea"/>
              </a:rPr>
              <a:t>rusted </a:t>
            </a:r>
            <a:r>
              <a:rPr sz="2400" b="1">
                <a:sym typeface="+mn-ea"/>
              </a:rPr>
              <a:t>N</a:t>
            </a:r>
            <a:r>
              <a:rPr sz="2400">
                <a:sym typeface="+mn-ea"/>
              </a:rPr>
              <a:t>etwork </a:t>
            </a:r>
            <a:r>
              <a:rPr sz="2400" b="1">
                <a:sym typeface="+mn-ea"/>
              </a:rPr>
              <a:t>C</a:t>
            </a:r>
            <a:r>
              <a:rPr sz="2400">
                <a:sym typeface="+mn-ea"/>
              </a:rPr>
              <a:t>onnect (TNC)</a:t>
            </a:r>
            <a:endParaRPr sz="2400">
              <a:sym typeface="+mn-ea"/>
            </a:endParaRPr>
          </a:p>
          <a:p>
            <a:pPr marL="685800" lvl="1" indent="-342900">
              <a:buFont typeface="Arial" panose="020B0604020202020204" pitchFamily="34" charset="0"/>
              <a:buChar char="•"/>
            </a:pPr>
            <a:r>
              <a:rPr sz="2400">
                <a:sym typeface="+mn-ea"/>
              </a:rPr>
              <a:t>Other</a:t>
            </a:r>
            <a:endParaRPr sz="2400">
              <a:sym typeface="+mn-ea"/>
            </a:endParaRPr>
          </a:p>
          <a:p>
            <a:pPr marL="342900" indent="-342900"/>
            <a:r>
              <a:rPr sz="2400">
                <a:sym typeface="+mn-ea"/>
              </a:rPr>
              <a:t>Many different vendors offer NAC solutions</a:t>
            </a:r>
            <a:endParaRPr lang="en-US" sz="2400">
              <a:sym typeface="+mn-ea"/>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884804" cy="337341"/>
            </a:xfrm>
            <a:prstGeom prst="rect">
              <a:avLst/>
            </a:prstGeom>
            <a:noFill/>
            <a:ln w="9525">
              <a:noFill/>
            </a:ln>
          </p:spPr>
          <p:txBody>
            <a:bodyPr wrap="none" anchor="t" anchorCtr="0">
              <a:spAutoFit/>
            </a:bodyPr>
            <a:p>
              <a:pPr algn="l"/>
              <a:r>
                <a:rPr lang="en-IN" altLang="en-US" sz="1600" b="1" dirty="0">
                  <a:solidFill>
                    <a:schemeClr val="bg1"/>
                  </a:solidFill>
                  <a:latin typeface="Microsoft YaHei" panose="020B0503020204020204" pitchFamily="34" charset="-122"/>
                  <a:ea typeface="Microsoft YaHei" panose="020B0503020204020204" pitchFamily="34" charset="-122"/>
                </a:rPr>
                <a:t>NAC Capabilities</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4" name="Text Box 3"/>
          <p:cNvSpPr txBox="1"/>
          <p:nvPr/>
        </p:nvSpPr>
        <p:spPr>
          <a:xfrm>
            <a:off x="1139825" y="1355090"/>
            <a:ext cx="7369810" cy="2676525"/>
          </a:xfrm>
          <a:prstGeom prst="rect">
            <a:avLst/>
          </a:prstGeom>
          <a:noFill/>
        </p:spPr>
        <p:txBody>
          <a:bodyPr wrap="square" rtlCol="0" anchor="t">
            <a:spAutoFit/>
          </a:bodyPr>
          <a:p>
            <a:r>
              <a:rPr sz="2400">
                <a:sym typeface="+mn-ea"/>
              </a:rPr>
              <a:t>The most essential capabilities any NAC solution must have are the ability to </a:t>
            </a:r>
            <a:r>
              <a:rPr sz="2400">
                <a:solidFill>
                  <a:srgbClr val="0000FF"/>
                </a:solidFill>
                <a:sym typeface="+mn-ea"/>
              </a:rPr>
              <a:t>detect a new element connecting to the network</a:t>
            </a:r>
            <a:r>
              <a:rPr sz="2400">
                <a:sym typeface="+mn-ea"/>
              </a:rPr>
              <a:t>, and the ability to verify whether or not it </a:t>
            </a:r>
            <a:r>
              <a:rPr sz="2400">
                <a:solidFill>
                  <a:srgbClr val="0000FF"/>
                </a:solidFill>
                <a:sym typeface="+mn-ea"/>
              </a:rPr>
              <a:t>complies</a:t>
            </a:r>
            <a:r>
              <a:rPr sz="2400">
                <a:sym typeface="+mn-ea"/>
              </a:rPr>
              <a:t> with a defined security policy</a:t>
            </a:r>
            <a:endParaRPr sz="2400">
              <a:sym typeface="+mn-ea"/>
            </a:endParaRPr>
          </a:p>
          <a:p>
            <a:r>
              <a:rPr sz="2400">
                <a:sym typeface="+mn-ea"/>
              </a:rPr>
              <a:t>If the element does not comply with the defined security policy, the NAC solution must </a:t>
            </a:r>
            <a:r>
              <a:rPr sz="2400">
                <a:solidFill>
                  <a:srgbClr val="0000FF"/>
                </a:solidFill>
                <a:sym typeface="+mn-ea"/>
              </a:rPr>
              <a:t>restrict</a:t>
            </a:r>
            <a:r>
              <a:rPr sz="2400">
                <a:sym typeface="+mn-ea"/>
              </a:rPr>
              <a:t> the element’s </a:t>
            </a:r>
            <a:r>
              <a:rPr sz="2400">
                <a:solidFill>
                  <a:srgbClr val="0000FF"/>
                </a:solidFill>
                <a:sym typeface="+mn-ea"/>
              </a:rPr>
              <a:t>access to the network</a:t>
            </a:r>
            <a:endParaRPr lang="en-US" sz="2400">
              <a:solidFill>
                <a:srgbClr val="0000FF"/>
              </a:solidFill>
              <a:sym typeface="+mn-ea"/>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692386" cy="337341"/>
            </a:xfrm>
            <a:prstGeom prst="rect">
              <a:avLst/>
            </a:prstGeom>
            <a:noFill/>
            <a:ln w="9525">
              <a:noFill/>
            </a:ln>
          </p:spPr>
          <p:txBody>
            <a:bodyPr wrap="none" anchor="t" anchorCtr="0">
              <a:spAutoFit/>
            </a:bodyPr>
            <a:p>
              <a:pPr algn="l"/>
              <a:r>
                <a:rPr lang="en-IN" altLang="en-US" sz="1600" b="1" dirty="0">
                  <a:solidFill>
                    <a:schemeClr val="bg1"/>
                  </a:solidFill>
                  <a:latin typeface="Microsoft YaHei" panose="020B0503020204020204" pitchFamily="34" charset="-122"/>
                  <a:ea typeface="Microsoft YaHei" panose="020B0503020204020204" pitchFamily="34" charset="-122"/>
                </a:rPr>
                <a:t>NAC Functions</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5" name="Text Box 4"/>
          <p:cNvSpPr txBox="1"/>
          <p:nvPr/>
        </p:nvSpPr>
        <p:spPr>
          <a:xfrm>
            <a:off x="1281430" y="1381760"/>
            <a:ext cx="7564120" cy="2584450"/>
          </a:xfrm>
          <a:prstGeom prst="rect">
            <a:avLst/>
          </a:prstGeom>
          <a:noFill/>
        </p:spPr>
        <p:txBody>
          <a:bodyPr wrap="square" rtlCol="0" anchor="t">
            <a:spAutoFit/>
          </a:bodyPr>
          <a:p>
            <a:pPr marL="285750" indent="-285750">
              <a:buFont typeface="Arial" panose="020B0604020202020204" pitchFamily="34" charset="0"/>
              <a:buChar char="•"/>
            </a:pPr>
            <a:r>
              <a:rPr sz="1800">
                <a:sym typeface="+mn-ea"/>
              </a:rPr>
              <a:t>The following is a list of functions that </a:t>
            </a:r>
            <a:r>
              <a:rPr sz="1800">
                <a:solidFill>
                  <a:srgbClr val="FF0000"/>
                </a:solidFill>
                <a:sym typeface="+mn-ea"/>
              </a:rPr>
              <a:t>may</a:t>
            </a:r>
            <a:r>
              <a:rPr sz="1800">
                <a:sym typeface="+mn-ea"/>
              </a:rPr>
              <a:t>, or </a:t>
            </a:r>
            <a:r>
              <a:rPr sz="1800">
                <a:solidFill>
                  <a:srgbClr val="FF0000"/>
                </a:solidFill>
                <a:sym typeface="+mn-ea"/>
              </a:rPr>
              <a:t>may not</a:t>
            </a:r>
            <a:r>
              <a:rPr sz="1800">
                <a:sym typeface="+mn-ea"/>
              </a:rPr>
              <a:t>, be included with a vendor’s NAC offering:</a:t>
            </a:r>
            <a:endParaRPr sz="1800">
              <a:sym typeface="+mn-ea"/>
            </a:endParaRPr>
          </a:p>
          <a:p>
            <a:pPr marL="285750" indent="-285750">
              <a:buFont typeface="Arial" panose="020B0604020202020204" pitchFamily="34" charset="0"/>
              <a:buChar char="•"/>
            </a:pPr>
            <a:endParaRPr sz="1800">
              <a:latin typeface="Garamond" panose="02020404030301010803" pitchFamily="96" charset="0"/>
            </a:endParaRPr>
          </a:p>
          <a:p>
            <a:pPr marL="628650" lvl="1" indent="-285750">
              <a:buFont typeface="Arial" panose="020B0604020202020204" pitchFamily="34" charset="0"/>
              <a:buChar char="•"/>
            </a:pPr>
            <a:r>
              <a:rPr sz="1800" b="1">
                <a:sym typeface="+mn-ea"/>
              </a:rPr>
              <a:t>Element detection</a:t>
            </a:r>
            <a:r>
              <a:rPr sz="1800">
                <a:sym typeface="+mn-ea"/>
              </a:rPr>
              <a:t> – The ability to detect new elements as they are introduced to the network</a:t>
            </a:r>
            <a:endParaRPr sz="1800">
              <a:sym typeface="+mn-ea"/>
            </a:endParaRPr>
          </a:p>
          <a:p>
            <a:pPr marL="628650" lvl="1" indent="-285750">
              <a:buFont typeface="Arial" panose="020B0604020202020204" pitchFamily="34" charset="0"/>
              <a:buChar char="•"/>
            </a:pPr>
            <a:r>
              <a:rPr sz="1800" b="1">
                <a:sym typeface="+mn-ea"/>
              </a:rPr>
              <a:t>Authentication</a:t>
            </a:r>
            <a:r>
              <a:rPr sz="1800">
                <a:sym typeface="+mn-ea"/>
              </a:rPr>
              <a:t> – The ability to authenticate each user accessing the network </a:t>
            </a:r>
            <a:r>
              <a:rPr sz="1800" u="sng">
                <a:solidFill>
                  <a:srgbClr val="0000FF"/>
                </a:solidFill>
                <a:sym typeface="+mn-ea"/>
              </a:rPr>
              <a:t>no matter where they are authenticating from</a:t>
            </a:r>
            <a:r>
              <a:rPr sz="1800">
                <a:sym typeface="+mn-ea"/>
              </a:rPr>
              <a:t> and/or which device they are using</a:t>
            </a:r>
            <a:endParaRPr sz="1800">
              <a:latin typeface="Garamond" panose="02020404030301010803" pitchFamily="96" charset="0"/>
            </a:endParaRPr>
          </a:p>
          <a:p>
            <a:pPr marL="285750" indent="-285750">
              <a:buFont typeface="Arial" panose="020B0604020202020204" pitchFamily="34" charset="0"/>
              <a:buChar char="•"/>
            </a:pPr>
            <a:endParaRPr lang="en-US" sz="1800"/>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503779"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NAC Functions</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024255" y="1139825"/>
            <a:ext cx="7250430" cy="4092575"/>
          </a:xfrm>
          <a:prstGeom prst="rect">
            <a:avLst/>
          </a:prstGeom>
          <a:noFill/>
        </p:spPr>
        <p:txBody>
          <a:bodyPr wrap="square" rtlCol="0" anchor="t">
            <a:spAutoFit/>
          </a:bodyPr>
          <a:p>
            <a:pPr lvl="1"/>
            <a:r>
              <a:rPr sz="2000" b="1">
                <a:sym typeface="+mn-ea"/>
              </a:rPr>
              <a:t>End point security assessment</a:t>
            </a:r>
            <a:r>
              <a:rPr sz="2000">
                <a:sym typeface="+mn-ea"/>
              </a:rPr>
              <a:t> – The ability to </a:t>
            </a:r>
            <a:r>
              <a:rPr sz="2000">
                <a:solidFill>
                  <a:srgbClr val="0000FF"/>
                </a:solidFill>
                <a:sym typeface="+mn-ea"/>
              </a:rPr>
              <a:t>assess</a:t>
            </a:r>
            <a:r>
              <a:rPr sz="2000">
                <a:sym typeface="+mn-ea"/>
              </a:rPr>
              <a:t> whether a newly introduced network element </a:t>
            </a:r>
            <a:r>
              <a:rPr sz="2000">
                <a:solidFill>
                  <a:srgbClr val="0000FF"/>
                </a:solidFill>
                <a:sym typeface="+mn-ea"/>
              </a:rPr>
              <a:t>complies</a:t>
            </a:r>
            <a:r>
              <a:rPr sz="2000">
                <a:sym typeface="+mn-ea"/>
              </a:rPr>
              <a:t> with the </a:t>
            </a:r>
            <a:r>
              <a:rPr sz="2000">
                <a:solidFill>
                  <a:srgbClr val="0000FF"/>
                </a:solidFill>
                <a:sym typeface="+mn-ea"/>
              </a:rPr>
              <a:t>security policy</a:t>
            </a:r>
            <a:r>
              <a:rPr sz="2000">
                <a:sym typeface="+mn-ea"/>
              </a:rPr>
              <a:t>. These checks may include the ability to </a:t>
            </a:r>
            <a:r>
              <a:rPr sz="2000">
                <a:solidFill>
                  <a:srgbClr val="0000FF"/>
                </a:solidFill>
                <a:sym typeface="+mn-ea"/>
              </a:rPr>
              <a:t>gather knowledge </a:t>
            </a:r>
            <a:r>
              <a:rPr sz="2000">
                <a:sym typeface="+mn-ea"/>
              </a:rPr>
              <a:t>regarding an element’s </a:t>
            </a:r>
            <a:r>
              <a:rPr sz="2000">
                <a:solidFill>
                  <a:srgbClr val="FF0000"/>
                </a:solidFill>
                <a:sym typeface="+mn-ea"/>
              </a:rPr>
              <a:t>operating system</a:t>
            </a:r>
            <a:r>
              <a:rPr sz="2000">
                <a:sym typeface="+mn-ea"/>
              </a:rPr>
              <a:t>, the list of installed patches, the presence of an </a:t>
            </a:r>
            <a:r>
              <a:rPr sz="2000">
                <a:solidFill>
                  <a:srgbClr val="FF0000"/>
                </a:solidFill>
                <a:sym typeface="+mn-ea"/>
              </a:rPr>
              <a:t>A/V software</a:t>
            </a:r>
            <a:r>
              <a:rPr sz="2000">
                <a:sym typeface="+mn-ea"/>
              </a:rPr>
              <a:t> and its </a:t>
            </a:r>
            <a:r>
              <a:rPr sz="2000">
                <a:solidFill>
                  <a:srgbClr val="FF0000"/>
                </a:solidFill>
                <a:sym typeface="+mn-ea"/>
              </a:rPr>
              <a:t>virus signatures</a:t>
            </a:r>
            <a:r>
              <a:rPr sz="2000">
                <a:sym typeface="+mn-ea"/>
              </a:rPr>
              <a:t> date, etc. In most cases it involves the installation of a </a:t>
            </a:r>
            <a:r>
              <a:rPr sz="2000">
                <a:solidFill>
                  <a:srgbClr val="0000FF"/>
                </a:solidFill>
                <a:sym typeface="+mn-ea"/>
              </a:rPr>
              <a:t>client software</a:t>
            </a:r>
            <a:r>
              <a:rPr sz="2000">
                <a:sym typeface="+mn-ea"/>
              </a:rPr>
              <a:t> on the end system</a:t>
            </a:r>
            <a:endParaRPr sz="2000">
              <a:sym typeface="+mn-ea"/>
            </a:endParaRPr>
          </a:p>
          <a:p>
            <a:pPr lvl="1"/>
            <a:r>
              <a:rPr sz="2000" b="1">
                <a:sym typeface="+mn-ea"/>
              </a:rPr>
              <a:t>Remediation</a:t>
            </a:r>
            <a:r>
              <a:rPr sz="2000">
                <a:sym typeface="+mn-ea"/>
              </a:rPr>
              <a:t> – The process of quarantine an element not complying with the defined security policy </a:t>
            </a:r>
            <a:r>
              <a:rPr sz="2000">
                <a:solidFill>
                  <a:srgbClr val="0000FF"/>
                </a:solidFill>
                <a:sym typeface="+mn-ea"/>
              </a:rPr>
              <a:t>until</a:t>
            </a:r>
            <a:r>
              <a:rPr sz="2000">
                <a:sym typeface="+mn-ea"/>
              </a:rPr>
              <a:t> the </a:t>
            </a:r>
            <a:r>
              <a:rPr sz="2000">
                <a:solidFill>
                  <a:srgbClr val="0000FF"/>
                </a:solidFill>
                <a:sym typeface="+mn-ea"/>
              </a:rPr>
              <a:t>issues</a:t>
            </a:r>
            <a:r>
              <a:rPr sz="2000">
                <a:sym typeface="+mn-ea"/>
              </a:rPr>
              <a:t> causing it to be non-compliant </a:t>
            </a:r>
            <a:r>
              <a:rPr sz="2000">
                <a:solidFill>
                  <a:srgbClr val="0000FF"/>
                </a:solidFill>
                <a:sym typeface="+mn-ea"/>
              </a:rPr>
              <a:t>are fixed</a:t>
            </a:r>
            <a:r>
              <a:rPr sz="2000">
                <a:sym typeface="+mn-ea"/>
              </a:rPr>
              <a:t>. When quarantined, the element is able to </a:t>
            </a:r>
            <a:r>
              <a:rPr sz="2000">
                <a:solidFill>
                  <a:srgbClr val="0000FF"/>
                </a:solidFill>
                <a:sym typeface="+mn-ea"/>
              </a:rPr>
              <a:t>access</a:t>
            </a:r>
            <a:r>
              <a:rPr sz="2000">
                <a:sym typeface="+mn-ea"/>
              </a:rPr>
              <a:t> a defined set of </a:t>
            </a:r>
            <a:r>
              <a:rPr sz="2000">
                <a:solidFill>
                  <a:srgbClr val="0000FF"/>
                </a:solidFill>
                <a:sym typeface="+mn-ea"/>
              </a:rPr>
              <a:t>remediation servers</a:t>
            </a:r>
            <a:r>
              <a:rPr sz="2000">
                <a:sym typeface="+mn-ea"/>
              </a:rPr>
              <a:t> allowing the user fixing the non-compliant issues</a:t>
            </a:r>
            <a:endParaRPr sz="2000" dirty="0"/>
          </a:p>
          <a:p>
            <a:pPr lvl="1"/>
            <a:endParaRPr lang="en-US" sz="2000" dirty="0"/>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503779"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NAC Functions</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3" name="Text Box 2"/>
          <p:cNvSpPr txBox="1"/>
          <p:nvPr/>
        </p:nvSpPr>
        <p:spPr>
          <a:xfrm>
            <a:off x="953770" y="1213485"/>
            <a:ext cx="7663180" cy="3692525"/>
          </a:xfrm>
          <a:prstGeom prst="rect">
            <a:avLst/>
          </a:prstGeom>
          <a:noFill/>
        </p:spPr>
        <p:txBody>
          <a:bodyPr wrap="square" rtlCol="0" anchor="t">
            <a:spAutoFit/>
          </a:bodyPr>
          <a:p>
            <a:pPr lvl="1">
              <a:lnSpc>
                <a:spcPct val="90000"/>
              </a:lnSpc>
            </a:pPr>
            <a:r>
              <a:rPr sz="2000" b="1">
                <a:sym typeface="+mn-ea"/>
              </a:rPr>
              <a:t>Enforcement</a:t>
            </a:r>
            <a:r>
              <a:rPr sz="2000">
                <a:sym typeface="+mn-ea"/>
              </a:rPr>
              <a:t> – If the element </a:t>
            </a:r>
            <a:r>
              <a:rPr sz="2000">
                <a:solidFill>
                  <a:srgbClr val="0000FF"/>
                </a:solidFill>
                <a:sym typeface="+mn-ea"/>
              </a:rPr>
              <a:t>does not comply</a:t>
            </a:r>
            <a:r>
              <a:rPr sz="2000">
                <a:sym typeface="+mn-ea"/>
              </a:rPr>
              <a:t> with the defined security policy, the NAC solution must </a:t>
            </a:r>
            <a:r>
              <a:rPr sz="2000">
                <a:solidFill>
                  <a:srgbClr val="0000FF"/>
                </a:solidFill>
                <a:sym typeface="+mn-ea"/>
              </a:rPr>
              <a:t>restrict</a:t>
            </a:r>
            <a:r>
              <a:rPr sz="2000">
                <a:sym typeface="+mn-ea"/>
              </a:rPr>
              <a:t> the element’s </a:t>
            </a:r>
            <a:r>
              <a:rPr sz="2000">
                <a:solidFill>
                  <a:srgbClr val="0000FF"/>
                </a:solidFill>
                <a:sym typeface="+mn-ea"/>
              </a:rPr>
              <a:t>access</a:t>
            </a:r>
            <a:r>
              <a:rPr sz="2000">
                <a:sym typeface="+mn-ea"/>
              </a:rPr>
              <a:t> to the network</a:t>
            </a:r>
            <a:endParaRPr sz="2000">
              <a:sym typeface="+mn-ea"/>
            </a:endParaRPr>
          </a:p>
          <a:p>
            <a:pPr lvl="1">
              <a:lnSpc>
                <a:spcPct val="90000"/>
              </a:lnSpc>
            </a:pPr>
            <a:r>
              <a:rPr sz="2000" b="1">
                <a:sym typeface="+mn-ea"/>
              </a:rPr>
              <a:t>Authorization</a:t>
            </a:r>
            <a:r>
              <a:rPr sz="2000">
                <a:sym typeface="+mn-ea"/>
              </a:rPr>
              <a:t> – The ability to </a:t>
            </a:r>
            <a:r>
              <a:rPr sz="2000">
                <a:solidFill>
                  <a:srgbClr val="0000FF"/>
                </a:solidFill>
                <a:sym typeface="+mn-ea"/>
              </a:rPr>
              <a:t>verify access</a:t>
            </a:r>
            <a:r>
              <a:rPr sz="2000">
                <a:sym typeface="+mn-ea"/>
              </a:rPr>
              <a:t> by users </a:t>
            </a:r>
            <a:r>
              <a:rPr sz="2000">
                <a:solidFill>
                  <a:srgbClr val="0000FF"/>
                </a:solidFill>
                <a:sym typeface="+mn-ea"/>
              </a:rPr>
              <a:t>to network resources complies</a:t>
            </a:r>
            <a:r>
              <a:rPr sz="2000">
                <a:sym typeface="+mn-ea"/>
              </a:rPr>
              <a:t> with an </a:t>
            </a:r>
            <a:r>
              <a:rPr sz="2000">
                <a:solidFill>
                  <a:srgbClr val="0000FF"/>
                </a:solidFill>
                <a:sym typeface="+mn-ea"/>
              </a:rPr>
              <a:t>authorization scheme</a:t>
            </a:r>
            <a:r>
              <a:rPr sz="2000">
                <a:sym typeface="+mn-ea"/>
              </a:rPr>
              <a:t> defined in an existing authorization system (such as Active Directory, RADIUS servers, etc.) allowing enforcing identity-based policies</a:t>
            </a:r>
            <a:r>
              <a:rPr sz="2000" dirty="0">
                <a:sym typeface="+mn-ea"/>
              </a:rPr>
              <a:t> </a:t>
            </a:r>
            <a:endParaRPr sz="2000" dirty="0"/>
          </a:p>
          <a:p>
            <a:pPr lvl="1">
              <a:lnSpc>
                <a:spcPct val="90000"/>
              </a:lnSpc>
            </a:pPr>
            <a:r>
              <a:rPr sz="2000" b="1">
                <a:sym typeface="+mn-ea"/>
              </a:rPr>
              <a:t>Post-Admission Protection</a:t>
            </a:r>
            <a:r>
              <a:rPr sz="2000">
                <a:sym typeface="+mn-ea"/>
              </a:rPr>
              <a:t> – Is the process of </a:t>
            </a:r>
            <a:r>
              <a:rPr sz="2000">
                <a:solidFill>
                  <a:srgbClr val="0000FF"/>
                </a:solidFill>
                <a:sym typeface="+mn-ea"/>
              </a:rPr>
              <a:t>continuously monitoring</a:t>
            </a:r>
            <a:r>
              <a:rPr sz="2000">
                <a:sym typeface="+mn-ea"/>
              </a:rPr>
              <a:t> users, elements and their sessions for suspicious activity (i.e. worms, viruses, </a:t>
            </a:r>
            <a:r>
              <a:rPr sz="2000" dirty="0" err="1">
                <a:sym typeface="+mn-ea"/>
              </a:rPr>
              <a:t>malware</a:t>
            </a:r>
            <a:r>
              <a:rPr sz="2000">
                <a:sym typeface="+mn-ea"/>
              </a:rPr>
              <a:t>, etc.). If detected the action taken by a NAC system may vary from isolating the offending system to dropping the session. Post admission protection functions are similar to </a:t>
            </a:r>
            <a:r>
              <a:rPr sz="2000" b="1">
                <a:sym typeface="+mn-ea"/>
              </a:rPr>
              <a:t>I</a:t>
            </a:r>
            <a:r>
              <a:rPr sz="2000">
                <a:sym typeface="+mn-ea"/>
              </a:rPr>
              <a:t>ntrusion </a:t>
            </a:r>
            <a:r>
              <a:rPr sz="2000" b="1">
                <a:sym typeface="+mn-ea"/>
              </a:rPr>
              <a:t>P</a:t>
            </a:r>
            <a:r>
              <a:rPr sz="2000">
                <a:sym typeface="+mn-ea"/>
              </a:rPr>
              <a:t>revention </a:t>
            </a:r>
            <a:r>
              <a:rPr sz="2000" b="1">
                <a:sym typeface="+mn-ea"/>
              </a:rPr>
              <a:t>S</a:t>
            </a:r>
            <a:r>
              <a:rPr sz="2000">
                <a:sym typeface="+mn-ea"/>
              </a:rPr>
              <a:t>ystems (IPS)</a:t>
            </a:r>
            <a:r>
              <a:rPr sz="2000">
                <a:latin typeface="Garamond" panose="02020404030301010803" pitchFamily="96" charset="0"/>
                <a:sym typeface="+mn-ea"/>
              </a:rPr>
              <a:t> </a:t>
            </a:r>
            <a:endParaRPr lang="en-US" sz="2000">
              <a:latin typeface="Garamond" panose="02020404030301010803" pitchFamily="96" charset="0"/>
              <a:sym typeface="+mn-ea"/>
            </a:endParaRPr>
          </a:p>
        </p:txBody>
      </p:sp>
    </p:spTree>
  </p:cSld>
  <p:clrMapOvr>
    <a:masterClrMapping/>
  </p:clrMapOvr>
  <p:transition spd="slow">
    <p:push/>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4758</Words>
  <Application>WPS Presentation</Application>
  <PresentationFormat>全屏显示(16:9)</PresentationFormat>
  <Paragraphs>111</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Calibri</vt:lpstr>
      <vt:lpstr>Microsoft YaHei</vt:lpstr>
      <vt:lpstr>Calibri Light</vt:lpstr>
      <vt:lpstr>Gill Sans MT</vt:lpstr>
      <vt:lpstr>Arial Black</vt:lpstr>
      <vt:lpstr>Wingdings</vt:lpstr>
      <vt:lpstr>Arial Unicode MS</vt:lpstr>
      <vt:lpstr>Garamond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user</cp:lastModifiedBy>
  <cp:revision>207</cp:revision>
  <dcterms:created xsi:type="dcterms:W3CDTF">2014-09-05T03:09:00Z</dcterms:created>
  <dcterms:modified xsi:type="dcterms:W3CDTF">2022-10-10T06:26:55Z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1033-11.2.0.11341</vt:lpwstr>
  </property>
  <property fmtid="{D5CDD505-2E9C-101B-9397-08002B2CF9AE}" pid="3" name="ICV">
    <vt:lpwstr>338F8B5AB1594EAB9B3CE55B3667322D</vt:lpwstr>
  </property>
</Properties>
</file>