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 id="2147483680" r:id="rId6"/>
  </p:sldMasterIdLst>
  <p:notesMasterIdLst>
    <p:notesMasterId r:id="rId7"/>
  </p:notesMasterIdLst>
  <p:sldIdLst>
    <p:sldId id="256" r:id="rId8"/>
    <p:sldId id="257" r:id="rId9"/>
    <p:sldId id="258" r:id="rId10"/>
    <p:sldId id="259" r:id="rId11"/>
  </p:sldIdLst>
  <p:sldSz cy="5143500" cx="9144000"/>
  <p:notesSz cx="6858000" cy="9144000"/>
  <p:embeddedFontLst>
    <p:embeddedFont>
      <p:font typeface="Abril Fatface"/>
      <p:regular r:id="rId12"/>
    </p:embeddedFont>
    <p:embeddedFont>
      <p:font typeface="Griffy"/>
      <p:regular r:id="rId13"/>
    </p:embeddedFont>
    <p:embeddedFont>
      <p:font typeface="Poppins"/>
      <p:regular r:id="rId14"/>
      <p:bold r:id="rId15"/>
      <p:italic r:id="rId16"/>
      <p:boldItalic r:id="rId17"/>
    </p:embeddedFont>
    <p:embeddedFont>
      <p:font typeface="Barlow Condensed"/>
      <p:regular r:id="rId18"/>
      <p:bold r:id="rId19"/>
      <p:italic r:id="rId20"/>
      <p:boldItalic r:id="rId21"/>
    </p:embeddedFont>
    <p:embeddedFont>
      <p:font typeface="DM Sans"/>
      <p:regular r:id="rId22"/>
      <p:bold r:id="rId23"/>
      <p:italic r:id="rId24"/>
      <p:boldItalic r:id="rId25"/>
    </p:embeddedFont>
    <p:embeddedFont>
      <p:font typeface="Homemade Appl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ake Thompson"/>
  <p:cmAuthor clrIdx="1" id="1" initials="" lastIdx="4" name="Kathryn Butler"/>
  <p:cmAuthor clrIdx="2" id="2" initials="" lastIdx="2" name="Luke Scovel"/>
  <p:cmAuthor clrIdx="3" id="3" initials="" lastIdx="5" name="Finlay Curtis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Condensed-italic.fntdata"/><Relationship Id="rId22" Type="http://schemas.openxmlformats.org/officeDocument/2006/relationships/font" Target="fonts/DMSans-regular.fntdata"/><Relationship Id="rId21" Type="http://schemas.openxmlformats.org/officeDocument/2006/relationships/font" Target="fonts/BarlowCondensed-boldItalic.fntdata"/><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HomemadeApple-regular.fntdata"/><Relationship Id="rId25" Type="http://schemas.openxmlformats.org/officeDocument/2006/relationships/font" Target="fonts/DMSa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font" Target="fonts/Griffy-regular.fntdata"/><Relationship Id="rId12" Type="http://schemas.openxmlformats.org/officeDocument/2006/relationships/font" Target="fonts/AbrilFatface-regular.fntdata"/><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19" Type="http://schemas.openxmlformats.org/officeDocument/2006/relationships/font" Target="fonts/BarlowCondensed-bold.fntdata"/><Relationship Id="rId18" Type="http://schemas.openxmlformats.org/officeDocument/2006/relationships/font" Target="fonts/BarlowCondensed-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1-17T01:24:52.304">
    <p:pos x="6000" y="0"/>
    <p:text>I love the theme</p:text>
  </p:cm>
  <p:cm authorId="1" idx="1" dt="2025-01-22T06:05:48.634">
    <p:pos x="664" y="1036"/>
    <p:text>Let me know what you think about the name!</p:text>
  </p:cm>
  <p:cm authorId="2" idx="1" dt="2025-01-22T06:05:48.634">
    <p:pos x="664" y="1036"/>
    <p:text>I like it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3" idx="1" dt="2025-01-22T21:58:07.097">
    <p:pos x="1789" y="0"/>
    <p:text>I put animations on these, so they'll appear as we click through the slide</p:text>
  </p:cm>
  <p:cm authorId="1" idx="2" dt="2025-01-22T21:58:07.097">
    <p:pos x="1789" y="0"/>
    <p:text>Smart!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2" dt="2025-01-22T20:12:18.782">
    <p:pos x="340" y="939"/>
    <p:text>Might want more detail + could put a diagram somewhere on this page.</p:text>
  </p:cm>
  <p:cm authorId="3" idx="2" dt="2025-01-22T20:11:59.088">
    <p:pos x="340" y="939"/>
    <p:text>_Marked as resolved_</p:text>
  </p:cm>
  <p:cm authorId="3" idx="3" dt="2025-01-22T20:12:18.782">
    <p:pos x="340" y="939"/>
    <p:text>_Re-opened_</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5-01-22T01:16:34.836">
    <p:pos x="340" y="424"/>
    <p:text>I couldn't think of what to put on this slide. Let me know what else we could do to convince the staff.</p:text>
  </p:cm>
  <p:cm authorId="1" idx="4" dt="2025-01-16T23:03:49.755">
    <p:pos x="340" y="424"/>
    <p:text>We could also have this slide be about the features of our software, or that may be covered in the previous slide.</p:text>
  </p:cm>
  <p:cm authorId="3" idx="4" dt="2025-01-22T00:19:00.591">
    <p:pos x="340" y="424"/>
    <p:text>We could put the novelty on this slide and then features with our solution</p:text>
  </p:cm>
  <p:cm authorId="3" idx="5" dt="2025-01-22T01:16:34.836">
    <p:pos x="340" y="424"/>
    <p:text>Actually, I think that talking about our features also will show the novelty, so maybe we do both at once on this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326b8c67b70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326b8c67b70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326b8c67b70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326b8c67b70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1: Most software is too broad! We want to be able to see all the plants in a specific location, the OSU Corvallis campus.</a:t>
            </a:r>
            <a:endParaRPr/>
          </a:p>
          <a:p>
            <a:pPr indent="0" lvl="0" marL="0" rtl="0" algn="l">
              <a:spcBef>
                <a:spcPts val="0"/>
              </a:spcBef>
              <a:spcAft>
                <a:spcPts val="0"/>
              </a:spcAft>
              <a:buNone/>
            </a:pPr>
            <a:r>
              <a:rPr lang="en"/>
              <a:t>Problem 2: This is especially a problem for students like us, who really only have the chance to take Computer Science classes, so we miss out on learning about other topics. I wouldn’t know where to start if I wanted to start learning more about the plants on campus.</a:t>
            </a:r>
            <a:endParaRPr/>
          </a:p>
          <a:p>
            <a:pPr indent="0" lvl="0" marL="0" rtl="0" algn="l">
              <a:spcBef>
                <a:spcPts val="0"/>
              </a:spcBef>
              <a:spcAft>
                <a:spcPts val="0"/>
              </a:spcAft>
              <a:buNone/>
            </a:pPr>
            <a:r>
              <a:rPr lang="en"/>
              <a:t>Problem 3: The current software that exists requires knowledge of plants that many users would likely not have. This is a website for trees at OSU, which has a lot of search criteria, but they all look a bit like this:</a:t>
            </a:r>
            <a:endParaRPr/>
          </a:p>
          <a:p>
            <a:pPr indent="0" lvl="0" marL="0" rtl="0" algn="l">
              <a:spcBef>
                <a:spcPts val="0"/>
              </a:spcBef>
              <a:spcAft>
                <a:spcPts val="0"/>
              </a:spcAft>
              <a:buNone/>
            </a:pPr>
            <a:r>
              <a:rPr lang="en"/>
              <a:t>Also, this software isn’t made for mobile devices, which is the best type of device to use if you’re trying to navigate to figure out the tree in front of you. Here’s what it looks like when I open it on my phone: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26b8c67b70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326b8c67b70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proposed solution the the aforementioned problems is to create our own interactive map with the locations of individual plants on the OSU Corvallis campus. We are going to implement an intuitive and simple design built for mobile devices to allow for easy access.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26b8c67b70_0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26b8c67b70_0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 The search feature should make sense to new users and those without a lot of experience with botany or plants. </a:t>
            </a:r>
            <a:endParaRPr/>
          </a:p>
          <a:p>
            <a:pPr indent="0" lvl="0" marL="0" rtl="0" algn="l">
              <a:spcBef>
                <a:spcPts val="0"/>
              </a:spcBef>
              <a:spcAft>
                <a:spcPts val="0"/>
              </a:spcAft>
              <a:buNone/>
            </a:pPr>
            <a:r>
              <a:rPr lang="en"/>
              <a:t>Social Features: Social features can help create a sense of community, allowing users to connect over plants and share things they learn or photos they have taken of the plants on campus.</a:t>
            </a:r>
            <a:endParaRPr/>
          </a:p>
          <a:p>
            <a:pPr indent="0" lvl="0" marL="0" rtl="0" algn="l">
              <a:spcBef>
                <a:spcPts val="0"/>
              </a:spcBef>
              <a:spcAft>
                <a:spcPts val="0"/>
              </a:spcAft>
              <a:buNone/>
            </a:pPr>
            <a:r>
              <a:rPr lang="en"/>
              <a:t>Descriptions: Descriptions and facts on entries help users learn more about plants they see every day. </a:t>
            </a:r>
            <a:endParaRPr/>
          </a:p>
          <a:p>
            <a:pPr indent="0" lvl="0" marL="0" rtl="0" algn="l">
              <a:spcBef>
                <a:spcPts val="0"/>
              </a:spcBef>
              <a:spcAft>
                <a:spcPts val="0"/>
              </a:spcAft>
              <a:buNone/>
            </a:pPr>
            <a:r>
              <a:rPr lang="en"/>
              <a:t>Post verification: By implementing a verification system, we can protect our database from being accidentally or maliciously edited. Keeping information about plants and their locations accurate means our users will trust the software and it can be a source of helpful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2.png"/><Relationship Id="rId11"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1.png"/><Relationship Id="rId7" Type="http://schemas.openxmlformats.org/officeDocument/2006/relationships/hyperlink" Target="https://www.pinterest.com/slidesmania/" TargetMode="External"/><Relationship Id="rId8"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54" name="Shape 54"/>
        <p:cNvGrpSpPr/>
        <p:nvPr/>
      </p:nvGrpSpPr>
      <p:grpSpPr>
        <a:xfrm>
          <a:off x="0" y="0"/>
          <a:ext cx="0" cy="0"/>
          <a:chOff x="0" y="0"/>
          <a:chExt cx="0" cy="0"/>
        </a:xfrm>
      </p:grpSpPr>
      <p:grpSp>
        <p:nvGrpSpPr>
          <p:cNvPr id="55" name="Google Shape;55;p14"/>
          <p:cNvGrpSpPr/>
          <p:nvPr/>
        </p:nvGrpSpPr>
        <p:grpSpPr>
          <a:xfrm>
            <a:off x="-40875" y="2188977"/>
            <a:ext cx="9184434" cy="2954162"/>
            <a:chOff x="4435" y="7748593"/>
            <a:chExt cx="12182563" cy="5161009"/>
          </a:xfrm>
        </p:grpSpPr>
        <p:sp>
          <p:nvSpPr>
            <p:cNvPr id="56" name="Google Shape;56;p1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7" name="Google Shape;57;p1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 name="Google Shape;58;p1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 name="Google Shape;59;p1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 name="Google Shape;60;p1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1" name="Google Shape;61;p1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2" name="Google Shape;62;p1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 name="Google Shape;63;p1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 name="Google Shape;64;p1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 name="Google Shape;65;p1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6" name="Google Shape;66;p1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 name="Google Shape;67;p1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 name="Google Shape;68;p1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9" name="Google Shape;69;p1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0" name="Google Shape;70;p1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 name="Google Shape;71;p1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 name="Google Shape;72;p1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3" name="Google Shape;73;p1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 name="Google Shape;74;p1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 name="Google Shape;75;p1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6" name="Google Shape;76;p1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7" name="Google Shape;77;p1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8" name="Google Shape;78;p1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9" name="Google Shape;79;p1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80" name="Google Shape;80;p1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81" name="Google Shape;81;p1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82" name="Google Shape;82;p1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83" name="Google Shape;83;p1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84" name="Google Shape;84;p1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85" name="Google Shape;85;p1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86" name="Google Shape;86;p1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87" name="Google Shape;87;p1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88" name="Google Shape;88;p14"/>
          <p:cNvSpPr txBox="1"/>
          <p:nvPr>
            <p:ph type="title"/>
          </p:nvPr>
        </p:nvSpPr>
        <p:spPr>
          <a:xfrm>
            <a:off x="311700" y="1930935"/>
            <a:ext cx="8520600" cy="923100"/>
          </a:xfrm>
          <a:prstGeom prst="rect">
            <a:avLst/>
          </a:prstGeom>
        </p:spPr>
        <p:txBody>
          <a:bodyPr anchorCtr="0" anchor="t" bIns="91425" lIns="91425" spcFirstLastPara="1" rIns="91425" wrap="square" tIns="91425">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89" name="Google Shape;89;p14"/>
          <p:cNvSpPr txBox="1"/>
          <p:nvPr>
            <p:ph idx="1" type="subTitle"/>
          </p:nvPr>
        </p:nvSpPr>
        <p:spPr>
          <a:xfrm>
            <a:off x="324600" y="4286475"/>
            <a:ext cx="8535000" cy="5385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1600"/>
              </a:spcBef>
              <a:spcAft>
                <a:spcPts val="0"/>
              </a:spcAft>
              <a:buSzPts val="1400"/>
              <a:buNone/>
              <a:defRPr/>
            </a:lvl2pPr>
            <a:lvl3pPr lvl="2" algn="ctr">
              <a:spcBef>
                <a:spcPts val="1600"/>
              </a:spcBef>
              <a:spcAft>
                <a:spcPts val="0"/>
              </a:spcAft>
              <a:buSzPts val="1400"/>
              <a:buNone/>
              <a:defRPr/>
            </a:lvl3pPr>
            <a:lvl4pPr lvl="3" algn="ctr">
              <a:spcBef>
                <a:spcPts val="1600"/>
              </a:spcBef>
              <a:spcAft>
                <a:spcPts val="0"/>
              </a:spcAft>
              <a:buSzPts val="1400"/>
              <a:buNone/>
              <a:defRPr/>
            </a:lvl4pPr>
            <a:lvl5pPr lvl="4" algn="ctr">
              <a:spcBef>
                <a:spcPts val="1600"/>
              </a:spcBef>
              <a:spcAft>
                <a:spcPts val="0"/>
              </a:spcAft>
              <a:buSzPts val="1400"/>
              <a:buNone/>
              <a:defRPr/>
            </a:lvl5pPr>
            <a:lvl6pPr lvl="5" algn="ctr">
              <a:spcBef>
                <a:spcPts val="1600"/>
              </a:spcBef>
              <a:spcAft>
                <a:spcPts val="0"/>
              </a:spcAft>
              <a:buSzPts val="1400"/>
              <a:buNone/>
              <a:defRPr/>
            </a:lvl6pPr>
            <a:lvl7pPr lvl="6" algn="ctr">
              <a:spcBef>
                <a:spcPts val="1600"/>
              </a:spcBef>
              <a:spcAft>
                <a:spcPts val="0"/>
              </a:spcAft>
              <a:buSzPts val="1400"/>
              <a:buNone/>
              <a:defRPr/>
            </a:lvl7pPr>
            <a:lvl8pPr lvl="7" algn="ctr">
              <a:spcBef>
                <a:spcPts val="1600"/>
              </a:spcBef>
              <a:spcAft>
                <a:spcPts val="0"/>
              </a:spcAft>
              <a:buSzPts val="1400"/>
              <a:buNone/>
              <a:defRPr/>
            </a:lvl8pPr>
            <a:lvl9pPr lvl="8" algn="ctr">
              <a:spcBef>
                <a:spcPts val="1600"/>
              </a:spcBef>
              <a:spcAft>
                <a:spcPts val="1600"/>
              </a:spcAft>
              <a:buSzPts val="1400"/>
              <a:buNone/>
              <a:defRPr/>
            </a:lvl9pPr>
          </a:lstStyle>
          <a:p/>
        </p:txBody>
      </p:sp>
      <p:sp>
        <p:nvSpPr>
          <p:cNvPr id="90" name="Google Shape;90;p14"/>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91" name="Shape 91"/>
        <p:cNvGrpSpPr/>
        <p:nvPr/>
      </p:nvGrpSpPr>
      <p:grpSpPr>
        <a:xfrm>
          <a:off x="0" y="0"/>
          <a:ext cx="0" cy="0"/>
          <a:chOff x="0" y="0"/>
          <a:chExt cx="0" cy="0"/>
        </a:xfrm>
      </p:grpSpPr>
      <p:sp>
        <p:nvSpPr>
          <p:cNvPr id="92" name="Google Shape;92;p15"/>
          <p:cNvSpPr txBox="1"/>
          <p:nvPr>
            <p:ph type="title"/>
          </p:nvPr>
        </p:nvSpPr>
        <p:spPr>
          <a:xfrm>
            <a:off x="311738" y="315829"/>
            <a:ext cx="8520600" cy="923100"/>
          </a:xfrm>
          <a:prstGeom prst="rect">
            <a:avLst/>
          </a:prstGeom>
        </p:spPr>
        <p:txBody>
          <a:bodyPr anchorCtr="0" anchor="t"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93" name="Google Shape;93;p15"/>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94" name="Shape 94"/>
        <p:cNvGrpSpPr/>
        <p:nvPr/>
      </p:nvGrpSpPr>
      <p:grpSpPr>
        <a:xfrm>
          <a:off x="0" y="0"/>
          <a:ext cx="0" cy="0"/>
          <a:chOff x="0" y="0"/>
          <a:chExt cx="0" cy="0"/>
        </a:xfrm>
      </p:grpSpPr>
      <p:grpSp>
        <p:nvGrpSpPr>
          <p:cNvPr id="95" name="Google Shape;95;p16"/>
          <p:cNvGrpSpPr/>
          <p:nvPr/>
        </p:nvGrpSpPr>
        <p:grpSpPr>
          <a:xfrm>
            <a:off x="-40875" y="2188977"/>
            <a:ext cx="9184434" cy="2954162"/>
            <a:chOff x="4435" y="7748593"/>
            <a:chExt cx="12182563" cy="5161009"/>
          </a:xfrm>
        </p:grpSpPr>
        <p:sp>
          <p:nvSpPr>
            <p:cNvPr id="96" name="Google Shape;96;p1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97" name="Google Shape;97;p1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98" name="Google Shape;98;p1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99" name="Google Shape;99;p1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0" name="Google Shape;100;p1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1" name="Google Shape;101;p1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2" name="Google Shape;102;p1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3" name="Google Shape;103;p1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4" name="Google Shape;104;p1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5" name="Google Shape;105;p1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6" name="Google Shape;106;p1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7" name="Google Shape;107;p1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8" name="Google Shape;108;p1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09" name="Google Shape;109;p1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0" name="Google Shape;110;p1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1" name="Google Shape;111;p1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2" name="Google Shape;112;p1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3" name="Google Shape;113;p1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4" name="Google Shape;114;p1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5" name="Google Shape;115;p1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6" name="Google Shape;116;p1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7" name="Google Shape;117;p1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8" name="Google Shape;118;p1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19" name="Google Shape;119;p1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20" name="Google Shape;120;p1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21" name="Google Shape;121;p1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22" name="Google Shape;122;p1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23" name="Google Shape;123;p1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24" name="Google Shape;124;p1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25" name="Google Shape;125;p1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26" name="Google Shape;126;p1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27" name="Google Shape;127;p1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128" name="Google Shape;128;p16"/>
          <p:cNvSpPr txBox="1"/>
          <p:nvPr>
            <p:ph type="title"/>
          </p:nvPr>
        </p:nvSpPr>
        <p:spPr>
          <a:xfrm>
            <a:off x="4554544" y="1187981"/>
            <a:ext cx="3991800" cy="993600"/>
          </a:xfrm>
          <a:prstGeom prst="rect">
            <a:avLst/>
          </a:prstGeom>
        </p:spPr>
        <p:txBody>
          <a:bodyPr anchorCtr="0" anchor="t" bIns="91425" lIns="91425" spcFirstLastPara="1" rIns="91425" wrap="square" tIns="91425">
            <a:noAutofit/>
          </a:bodyPr>
          <a:lstStyle>
            <a:lvl1pPr indent="0" lvl="0" marL="0" marR="0" algn="r">
              <a:lnSpc>
                <a:spcPct val="100000"/>
              </a:lnSpc>
              <a:spcBef>
                <a:spcPts val="0"/>
              </a:spcBef>
              <a:spcAft>
                <a:spcPts val="0"/>
              </a:spcAft>
              <a:buClr>
                <a:schemeClr val="dk1"/>
              </a:buClr>
              <a:buSzPts val="5300"/>
              <a:buFont typeface="Aldrich"/>
              <a:buNone/>
              <a:defRPr sz="5300"/>
            </a:lvl1pPr>
            <a:lvl2pPr lvl="1"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2pPr>
            <a:lvl3pPr lvl="2"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3pPr>
            <a:lvl4pPr lvl="3"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4pPr>
            <a:lvl5pPr lvl="4"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5pPr>
            <a:lvl6pPr lvl="5"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6pPr>
            <a:lvl7pPr lvl="6"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7pPr>
            <a:lvl8pPr lvl="7"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8pPr>
            <a:lvl9pPr lvl="8" algn="r">
              <a:spcBef>
                <a:spcPts val="0"/>
              </a:spcBef>
              <a:spcAft>
                <a:spcPts val="0"/>
              </a:spcAft>
              <a:buClr>
                <a:schemeClr val="dk1"/>
              </a:buClr>
              <a:buSzPts val="5300"/>
              <a:buFont typeface="Abril Fatface"/>
              <a:buNone/>
              <a:defRPr sz="5300">
                <a:solidFill>
                  <a:schemeClr val="dk1"/>
                </a:solidFill>
                <a:latin typeface="Abril Fatface"/>
                <a:ea typeface="Abril Fatface"/>
                <a:cs typeface="Abril Fatface"/>
                <a:sym typeface="Abril Fatface"/>
              </a:defRPr>
            </a:lvl9pPr>
          </a:lstStyle>
          <a:p/>
        </p:txBody>
      </p:sp>
      <p:sp>
        <p:nvSpPr>
          <p:cNvPr id="129" name="Google Shape;129;p16"/>
          <p:cNvSpPr txBox="1"/>
          <p:nvPr>
            <p:ph idx="1" type="body"/>
          </p:nvPr>
        </p:nvSpPr>
        <p:spPr>
          <a:xfrm>
            <a:off x="4554525" y="2241206"/>
            <a:ext cx="3991800" cy="16770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lgn="r">
              <a:spcBef>
                <a:spcPts val="1600"/>
              </a:spcBef>
              <a:spcAft>
                <a:spcPts val="0"/>
              </a:spcAft>
              <a:buSzPts val="1400"/>
              <a:buChar char="○"/>
              <a:defRPr/>
            </a:lvl2pPr>
            <a:lvl3pPr indent="-317500" lvl="2" marL="1371600" algn="r">
              <a:spcBef>
                <a:spcPts val="1600"/>
              </a:spcBef>
              <a:spcAft>
                <a:spcPts val="0"/>
              </a:spcAft>
              <a:buSzPts val="1400"/>
              <a:buChar char="■"/>
              <a:defRPr/>
            </a:lvl3pPr>
            <a:lvl4pPr indent="-317500" lvl="3" marL="1828800" algn="r">
              <a:spcBef>
                <a:spcPts val="1600"/>
              </a:spcBef>
              <a:spcAft>
                <a:spcPts val="0"/>
              </a:spcAft>
              <a:buSzPts val="1400"/>
              <a:buChar char="●"/>
              <a:defRPr/>
            </a:lvl4pPr>
            <a:lvl5pPr indent="-317500" lvl="4" marL="2286000" algn="r">
              <a:spcBef>
                <a:spcPts val="1600"/>
              </a:spcBef>
              <a:spcAft>
                <a:spcPts val="0"/>
              </a:spcAft>
              <a:buSzPts val="1400"/>
              <a:buChar char="○"/>
              <a:defRPr/>
            </a:lvl5pPr>
            <a:lvl6pPr indent="-317500" lvl="5" marL="2743200" algn="r">
              <a:spcBef>
                <a:spcPts val="1600"/>
              </a:spcBef>
              <a:spcAft>
                <a:spcPts val="0"/>
              </a:spcAft>
              <a:buSzPts val="1400"/>
              <a:buChar char="■"/>
              <a:defRPr/>
            </a:lvl6pPr>
            <a:lvl7pPr indent="-317500" lvl="6" marL="3200400" algn="r">
              <a:spcBef>
                <a:spcPts val="1600"/>
              </a:spcBef>
              <a:spcAft>
                <a:spcPts val="0"/>
              </a:spcAft>
              <a:buSzPts val="1400"/>
              <a:buChar char="●"/>
              <a:defRPr/>
            </a:lvl7pPr>
            <a:lvl8pPr indent="-317500" lvl="7" marL="3657600" algn="r">
              <a:spcBef>
                <a:spcPts val="1600"/>
              </a:spcBef>
              <a:spcAft>
                <a:spcPts val="0"/>
              </a:spcAft>
              <a:buSzPts val="1400"/>
              <a:buChar char="○"/>
              <a:defRPr/>
            </a:lvl8pPr>
            <a:lvl9pPr indent="-317500" lvl="8" marL="4114800" algn="r">
              <a:spcBef>
                <a:spcPts val="1600"/>
              </a:spcBef>
              <a:spcAft>
                <a:spcPts val="1600"/>
              </a:spcAft>
              <a:buSzPts val="1400"/>
              <a:buChar char="■"/>
              <a:defRPr/>
            </a:lvl9pPr>
          </a:lstStyle>
          <a:p/>
        </p:txBody>
      </p:sp>
      <p:sp>
        <p:nvSpPr>
          <p:cNvPr id="130" name="Google Shape;130;p16"/>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131" name="Shape 131"/>
        <p:cNvGrpSpPr/>
        <p:nvPr/>
      </p:nvGrpSpPr>
      <p:grpSpPr>
        <a:xfrm>
          <a:off x="0" y="0"/>
          <a:ext cx="0" cy="0"/>
          <a:chOff x="0" y="0"/>
          <a:chExt cx="0" cy="0"/>
        </a:xfrm>
      </p:grpSpPr>
      <p:grpSp>
        <p:nvGrpSpPr>
          <p:cNvPr id="132" name="Google Shape;132;p17"/>
          <p:cNvGrpSpPr/>
          <p:nvPr/>
        </p:nvGrpSpPr>
        <p:grpSpPr>
          <a:xfrm flipH="1">
            <a:off x="-40875" y="2188977"/>
            <a:ext cx="9184434" cy="2954162"/>
            <a:chOff x="4435" y="7748593"/>
            <a:chExt cx="12182563" cy="5161009"/>
          </a:xfrm>
        </p:grpSpPr>
        <p:sp>
          <p:nvSpPr>
            <p:cNvPr id="133" name="Google Shape;133;p1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4" name="Google Shape;134;p1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5" name="Google Shape;135;p1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6" name="Google Shape;136;p1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7" name="Google Shape;137;p1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8" name="Google Shape;138;p1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39" name="Google Shape;139;p1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0" name="Google Shape;140;p1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1" name="Google Shape;141;p1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2" name="Google Shape;142;p1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3" name="Google Shape;143;p1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4" name="Google Shape;144;p1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5" name="Google Shape;145;p1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6" name="Google Shape;146;p1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7" name="Google Shape;147;p1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8" name="Google Shape;148;p1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49" name="Google Shape;149;p1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0" name="Google Shape;150;p1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1" name="Google Shape;151;p1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2" name="Google Shape;152;p1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3" name="Google Shape;153;p1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4" name="Google Shape;154;p1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5" name="Google Shape;155;p1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6" name="Google Shape;156;p1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7" name="Google Shape;157;p1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8" name="Google Shape;158;p1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59" name="Google Shape;159;p1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60" name="Google Shape;160;p1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61" name="Google Shape;161;p1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62" name="Google Shape;162;p1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63" name="Google Shape;163;p1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64" name="Google Shape;164;p1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165" name="Google Shape;165;p17"/>
          <p:cNvSpPr txBox="1"/>
          <p:nvPr>
            <p:ph type="title"/>
          </p:nvPr>
        </p:nvSpPr>
        <p:spPr>
          <a:xfrm>
            <a:off x="540300" y="502181"/>
            <a:ext cx="82920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166" name="Google Shape;166;p17"/>
          <p:cNvSpPr txBox="1"/>
          <p:nvPr>
            <p:ph idx="1" type="body"/>
          </p:nvPr>
        </p:nvSpPr>
        <p:spPr>
          <a:xfrm>
            <a:off x="540300" y="2131196"/>
            <a:ext cx="2471100" cy="99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7" name="Google Shape;167;p17"/>
          <p:cNvSpPr txBox="1"/>
          <p:nvPr>
            <p:ph idx="2" type="body"/>
          </p:nvPr>
        </p:nvSpPr>
        <p:spPr>
          <a:xfrm>
            <a:off x="3508744" y="2131196"/>
            <a:ext cx="2471100" cy="99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8" name="Google Shape;168;p17"/>
          <p:cNvSpPr txBox="1"/>
          <p:nvPr>
            <p:ph idx="3" type="body"/>
          </p:nvPr>
        </p:nvSpPr>
        <p:spPr>
          <a:xfrm>
            <a:off x="540300" y="3661990"/>
            <a:ext cx="2471100" cy="99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9" name="Google Shape;169;p17"/>
          <p:cNvSpPr txBox="1"/>
          <p:nvPr>
            <p:ph idx="4" type="body"/>
          </p:nvPr>
        </p:nvSpPr>
        <p:spPr>
          <a:xfrm>
            <a:off x="3508744" y="3661990"/>
            <a:ext cx="2471100" cy="99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0" name="Google Shape;170;p17"/>
          <p:cNvSpPr txBox="1"/>
          <p:nvPr>
            <p:ph idx="5" type="title"/>
          </p:nvPr>
        </p:nvSpPr>
        <p:spPr>
          <a:xfrm>
            <a:off x="540300" y="1609369"/>
            <a:ext cx="2471100" cy="521700"/>
          </a:xfrm>
          <a:prstGeom prst="rect">
            <a:avLst/>
          </a:prstGeom>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chemeClr val="dk1"/>
              </a:buClr>
              <a:buSzPts val="2600"/>
              <a:buFont typeface="Aldrich"/>
              <a:buNone/>
              <a:defRPr sz="2600"/>
            </a:lvl1pPr>
            <a:lvl2pPr lvl="1"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71" name="Google Shape;171;p17"/>
          <p:cNvSpPr txBox="1"/>
          <p:nvPr>
            <p:ph idx="6" type="title"/>
          </p:nvPr>
        </p:nvSpPr>
        <p:spPr>
          <a:xfrm>
            <a:off x="3508744" y="1609369"/>
            <a:ext cx="2471100" cy="521700"/>
          </a:xfrm>
          <a:prstGeom prst="rect">
            <a:avLst/>
          </a:prstGeom>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chemeClr val="dk1"/>
              </a:buClr>
              <a:buSzPts val="2600"/>
              <a:buFont typeface="Aldrich"/>
              <a:buNone/>
              <a:defRPr sz="2600"/>
            </a:lvl1pPr>
            <a:lvl2pPr lvl="1"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72" name="Google Shape;172;p17"/>
          <p:cNvSpPr txBox="1"/>
          <p:nvPr>
            <p:ph idx="7" type="title"/>
          </p:nvPr>
        </p:nvSpPr>
        <p:spPr>
          <a:xfrm>
            <a:off x="540300" y="3140163"/>
            <a:ext cx="2471100" cy="521700"/>
          </a:xfrm>
          <a:prstGeom prst="rect">
            <a:avLst/>
          </a:prstGeom>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chemeClr val="dk1"/>
              </a:buClr>
              <a:buSzPts val="2600"/>
              <a:buFont typeface="Aldrich"/>
              <a:buNone/>
              <a:defRPr sz="2600"/>
            </a:lvl1pPr>
            <a:lvl2pPr lvl="1"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73" name="Google Shape;173;p17"/>
          <p:cNvSpPr txBox="1"/>
          <p:nvPr>
            <p:ph idx="8" type="title"/>
          </p:nvPr>
        </p:nvSpPr>
        <p:spPr>
          <a:xfrm>
            <a:off x="3508744" y="3140163"/>
            <a:ext cx="2471100" cy="521700"/>
          </a:xfrm>
          <a:prstGeom prst="rect">
            <a:avLst/>
          </a:prstGeom>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chemeClr val="dk1"/>
              </a:buClr>
              <a:buSzPts val="2600"/>
              <a:buFont typeface="Aldrich"/>
              <a:buNone/>
              <a:defRPr sz="2600"/>
            </a:lvl1pPr>
            <a:lvl2pPr lvl="1"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algn="ctr">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174" name="Google Shape;174;p17"/>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75" name="Shape 175"/>
        <p:cNvGrpSpPr/>
        <p:nvPr/>
      </p:nvGrpSpPr>
      <p:grpSpPr>
        <a:xfrm>
          <a:off x="0" y="0"/>
          <a:ext cx="0" cy="0"/>
          <a:chOff x="0" y="0"/>
          <a:chExt cx="0" cy="0"/>
        </a:xfrm>
      </p:grpSpPr>
      <p:sp>
        <p:nvSpPr>
          <p:cNvPr id="176" name="Google Shape;176;p18"/>
          <p:cNvSpPr txBox="1"/>
          <p:nvPr>
            <p:ph idx="1" type="body"/>
          </p:nvPr>
        </p:nvSpPr>
        <p:spPr>
          <a:xfrm>
            <a:off x="3290231" y="2224219"/>
            <a:ext cx="5541900" cy="155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77" name="Google Shape;177;p18"/>
          <p:cNvSpPr txBox="1"/>
          <p:nvPr>
            <p:ph type="title"/>
          </p:nvPr>
        </p:nvSpPr>
        <p:spPr>
          <a:xfrm>
            <a:off x="3290231" y="1530881"/>
            <a:ext cx="55419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grpSp>
        <p:nvGrpSpPr>
          <p:cNvPr id="178" name="Google Shape;178;p18"/>
          <p:cNvGrpSpPr/>
          <p:nvPr/>
        </p:nvGrpSpPr>
        <p:grpSpPr>
          <a:xfrm>
            <a:off x="-40875" y="2188977"/>
            <a:ext cx="9184434" cy="2954162"/>
            <a:chOff x="4435" y="7748593"/>
            <a:chExt cx="12182563" cy="5161009"/>
          </a:xfrm>
        </p:grpSpPr>
        <p:sp>
          <p:nvSpPr>
            <p:cNvPr id="179" name="Google Shape;179;p1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0" name="Google Shape;180;p1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1" name="Google Shape;181;p1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2" name="Google Shape;182;p1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3" name="Google Shape;183;p1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4" name="Google Shape;184;p1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5" name="Google Shape;185;p1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6" name="Google Shape;186;p1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7" name="Google Shape;187;p1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8" name="Google Shape;188;p1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9" name="Google Shape;189;p1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0" name="Google Shape;190;p1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1" name="Google Shape;191;p1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2" name="Google Shape;192;p1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3" name="Google Shape;193;p1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4" name="Google Shape;194;p1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5" name="Google Shape;195;p1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6" name="Google Shape;196;p1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7" name="Google Shape;197;p1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8" name="Google Shape;198;p1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9" name="Google Shape;199;p1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0" name="Google Shape;200;p1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1" name="Google Shape;201;p1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2" name="Google Shape;202;p1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3" name="Google Shape;203;p1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4" name="Google Shape;204;p1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5" name="Google Shape;205;p1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6" name="Google Shape;206;p1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7" name="Google Shape;207;p1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8" name="Google Shape;208;p1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9" name="Google Shape;209;p1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10" name="Google Shape;210;p1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211" name="Google Shape;211;p18"/>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212" name="Shape 212"/>
        <p:cNvGrpSpPr/>
        <p:nvPr/>
      </p:nvGrpSpPr>
      <p:grpSpPr>
        <a:xfrm>
          <a:off x="0" y="0"/>
          <a:ext cx="0" cy="0"/>
          <a:chOff x="0" y="0"/>
          <a:chExt cx="0" cy="0"/>
        </a:xfrm>
      </p:grpSpPr>
      <p:grpSp>
        <p:nvGrpSpPr>
          <p:cNvPr id="213" name="Google Shape;213;p19"/>
          <p:cNvGrpSpPr/>
          <p:nvPr/>
        </p:nvGrpSpPr>
        <p:grpSpPr>
          <a:xfrm>
            <a:off x="-40875" y="2188977"/>
            <a:ext cx="9184434" cy="2954162"/>
            <a:chOff x="4435" y="7748593"/>
            <a:chExt cx="12182563" cy="5161009"/>
          </a:xfrm>
        </p:grpSpPr>
        <p:sp>
          <p:nvSpPr>
            <p:cNvPr id="214" name="Google Shape;214;p1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15" name="Google Shape;215;p1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16" name="Google Shape;216;p1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17" name="Google Shape;217;p1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18" name="Google Shape;218;p1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19" name="Google Shape;219;p1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0" name="Google Shape;220;p1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1" name="Google Shape;221;p1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2" name="Google Shape;222;p1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3" name="Google Shape;223;p1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4" name="Google Shape;224;p1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5" name="Google Shape;225;p1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6" name="Google Shape;226;p1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7" name="Google Shape;227;p1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8" name="Google Shape;228;p1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29" name="Google Shape;229;p1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0" name="Google Shape;230;p1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1" name="Google Shape;231;p1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2" name="Google Shape;232;p1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3" name="Google Shape;233;p1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4" name="Google Shape;234;p1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5" name="Google Shape;235;p1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6" name="Google Shape;236;p1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7" name="Google Shape;237;p1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8" name="Google Shape;238;p1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9" name="Google Shape;239;p1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40" name="Google Shape;240;p1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41" name="Google Shape;241;p1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42" name="Google Shape;242;p1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43" name="Google Shape;243;p1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44" name="Google Shape;244;p1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45" name="Google Shape;245;p1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246" name="Google Shape;246;p19"/>
          <p:cNvSpPr txBox="1"/>
          <p:nvPr>
            <p:ph idx="1" type="subTitle"/>
          </p:nvPr>
        </p:nvSpPr>
        <p:spPr>
          <a:xfrm>
            <a:off x="655020" y="1360331"/>
            <a:ext cx="3720900" cy="5385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b="1" sz="1600"/>
            </a:lvl1pPr>
            <a:lvl2pPr lvl="1">
              <a:spcBef>
                <a:spcPts val="1600"/>
              </a:spcBef>
              <a:spcAft>
                <a:spcPts val="0"/>
              </a:spcAft>
              <a:buSzPts val="1600"/>
              <a:buNone/>
              <a:defRPr b="1" sz="1600"/>
            </a:lvl2pPr>
            <a:lvl3pPr lvl="2">
              <a:spcBef>
                <a:spcPts val="1600"/>
              </a:spcBef>
              <a:spcAft>
                <a:spcPts val="0"/>
              </a:spcAft>
              <a:buSzPts val="1600"/>
              <a:buNone/>
              <a:defRPr b="1" sz="1600"/>
            </a:lvl3pPr>
            <a:lvl4pPr lvl="3">
              <a:spcBef>
                <a:spcPts val="1600"/>
              </a:spcBef>
              <a:spcAft>
                <a:spcPts val="0"/>
              </a:spcAft>
              <a:buSzPts val="1600"/>
              <a:buNone/>
              <a:defRPr b="1" sz="1600"/>
            </a:lvl4pPr>
            <a:lvl5pPr lvl="4">
              <a:spcBef>
                <a:spcPts val="1600"/>
              </a:spcBef>
              <a:spcAft>
                <a:spcPts val="0"/>
              </a:spcAft>
              <a:buSzPts val="1600"/>
              <a:buNone/>
              <a:defRPr b="1" sz="1600"/>
            </a:lvl5pPr>
            <a:lvl6pPr lvl="5">
              <a:spcBef>
                <a:spcPts val="1600"/>
              </a:spcBef>
              <a:spcAft>
                <a:spcPts val="0"/>
              </a:spcAft>
              <a:buSzPts val="1600"/>
              <a:buNone/>
              <a:defRPr b="1" sz="1600"/>
            </a:lvl6pPr>
            <a:lvl7pPr lvl="6">
              <a:spcBef>
                <a:spcPts val="1600"/>
              </a:spcBef>
              <a:spcAft>
                <a:spcPts val="0"/>
              </a:spcAft>
              <a:buSzPts val="1600"/>
              <a:buNone/>
              <a:defRPr b="1" sz="1600"/>
            </a:lvl7pPr>
            <a:lvl8pPr lvl="7">
              <a:spcBef>
                <a:spcPts val="1600"/>
              </a:spcBef>
              <a:spcAft>
                <a:spcPts val="0"/>
              </a:spcAft>
              <a:buSzPts val="1600"/>
              <a:buNone/>
              <a:defRPr b="1" sz="1600"/>
            </a:lvl8pPr>
            <a:lvl9pPr lvl="8">
              <a:spcBef>
                <a:spcPts val="1600"/>
              </a:spcBef>
              <a:spcAft>
                <a:spcPts val="1600"/>
              </a:spcAft>
              <a:buSzPts val="1600"/>
              <a:buNone/>
              <a:defRPr b="1" sz="1600"/>
            </a:lvl9pPr>
          </a:lstStyle>
          <a:p/>
        </p:txBody>
      </p:sp>
      <p:sp>
        <p:nvSpPr>
          <p:cNvPr id="247" name="Google Shape;247;p19"/>
          <p:cNvSpPr txBox="1"/>
          <p:nvPr>
            <p:ph idx="2" type="subTitle"/>
          </p:nvPr>
        </p:nvSpPr>
        <p:spPr>
          <a:xfrm>
            <a:off x="4848116" y="1360331"/>
            <a:ext cx="3720600" cy="5385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b="1" sz="1600"/>
            </a:lvl1pPr>
            <a:lvl2pPr lvl="1">
              <a:spcBef>
                <a:spcPts val="1600"/>
              </a:spcBef>
              <a:spcAft>
                <a:spcPts val="0"/>
              </a:spcAft>
              <a:buSzPts val="1600"/>
              <a:buNone/>
              <a:defRPr b="1" sz="1600"/>
            </a:lvl2pPr>
            <a:lvl3pPr lvl="2">
              <a:spcBef>
                <a:spcPts val="1600"/>
              </a:spcBef>
              <a:spcAft>
                <a:spcPts val="0"/>
              </a:spcAft>
              <a:buSzPts val="1600"/>
              <a:buNone/>
              <a:defRPr b="1" sz="1600"/>
            </a:lvl3pPr>
            <a:lvl4pPr lvl="3">
              <a:spcBef>
                <a:spcPts val="1600"/>
              </a:spcBef>
              <a:spcAft>
                <a:spcPts val="0"/>
              </a:spcAft>
              <a:buSzPts val="1600"/>
              <a:buNone/>
              <a:defRPr b="1" sz="1600"/>
            </a:lvl4pPr>
            <a:lvl5pPr lvl="4">
              <a:spcBef>
                <a:spcPts val="1600"/>
              </a:spcBef>
              <a:spcAft>
                <a:spcPts val="0"/>
              </a:spcAft>
              <a:buSzPts val="1600"/>
              <a:buNone/>
              <a:defRPr b="1" sz="1600"/>
            </a:lvl5pPr>
            <a:lvl6pPr lvl="5">
              <a:spcBef>
                <a:spcPts val="1600"/>
              </a:spcBef>
              <a:spcAft>
                <a:spcPts val="0"/>
              </a:spcAft>
              <a:buSzPts val="1600"/>
              <a:buNone/>
              <a:defRPr b="1" sz="1600"/>
            </a:lvl6pPr>
            <a:lvl7pPr lvl="6">
              <a:spcBef>
                <a:spcPts val="1600"/>
              </a:spcBef>
              <a:spcAft>
                <a:spcPts val="0"/>
              </a:spcAft>
              <a:buSzPts val="1600"/>
              <a:buNone/>
              <a:defRPr b="1" sz="1600"/>
            </a:lvl7pPr>
            <a:lvl8pPr lvl="7">
              <a:spcBef>
                <a:spcPts val="1600"/>
              </a:spcBef>
              <a:spcAft>
                <a:spcPts val="0"/>
              </a:spcAft>
              <a:buSzPts val="1600"/>
              <a:buNone/>
              <a:defRPr b="1" sz="1600"/>
            </a:lvl8pPr>
            <a:lvl9pPr lvl="8">
              <a:spcBef>
                <a:spcPts val="1600"/>
              </a:spcBef>
              <a:spcAft>
                <a:spcPts val="1600"/>
              </a:spcAft>
              <a:buSzPts val="1600"/>
              <a:buNone/>
              <a:defRPr b="1" sz="1600"/>
            </a:lvl9pPr>
          </a:lstStyle>
          <a:p/>
        </p:txBody>
      </p:sp>
      <p:sp>
        <p:nvSpPr>
          <p:cNvPr id="248" name="Google Shape;248;p19"/>
          <p:cNvSpPr txBox="1"/>
          <p:nvPr>
            <p:ph type="title"/>
          </p:nvPr>
        </p:nvSpPr>
        <p:spPr>
          <a:xfrm>
            <a:off x="655013" y="627225"/>
            <a:ext cx="79140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249" name="Google Shape;249;p19"/>
          <p:cNvSpPr txBox="1"/>
          <p:nvPr>
            <p:ph idx="3" type="body"/>
          </p:nvPr>
        </p:nvSpPr>
        <p:spPr>
          <a:xfrm>
            <a:off x="655012" y="2063100"/>
            <a:ext cx="3720600" cy="2338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0" name="Google Shape;250;p19"/>
          <p:cNvSpPr txBox="1"/>
          <p:nvPr>
            <p:ph idx="4" type="body"/>
          </p:nvPr>
        </p:nvSpPr>
        <p:spPr>
          <a:xfrm>
            <a:off x="4848109" y="2054288"/>
            <a:ext cx="3720900" cy="2338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1" name="Google Shape;251;p19"/>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52" name="Shape 252"/>
        <p:cNvGrpSpPr/>
        <p:nvPr/>
      </p:nvGrpSpPr>
      <p:grpSpPr>
        <a:xfrm>
          <a:off x="0" y="0"/>
          <a:ext cx="0" cy="0"/>
          <a:chOff x="0" y="0"/>
          <a:chExt cx="0" cy="0"/>
        </a:xfrm>
      </p:grpSpPr>
      <p:grpSp>
        <p:nvGrpSpPr>
          <p:cNvPr id="253" name="Google Shape;253;p20"/>
          <p:cNvGrpSpPr/>
          <p:nvPr/>
        </p:nvGrpSpPr>
        <p:grpSpPr>
          <a:xfrm flipH="1">
            <a:off x="-40875" y="2188977"/>
            <a:ext cx="9184434" cy="2954162"/>
            <a:chOff x="4435" y="7748593"/>
            <a:chExt cx="12182563" cy="5161009"/>
          </a:xfrm>
        </p:grpSpPr>
        <p:sp>
          <p:nvSpPr>
            <p:cNvPr id="254" name="Google Shape;254;p2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55" name="Google Shape;255;p2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56" name="Google Shape;256;p2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57" name="Google Shape;257;p2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58" name="Google Shape;258;p2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59" name="Google Shape;259;p2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0" name="Google Shape;260;p2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1" name="Google Shape;261;p2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2" name="Google Shape;262;p2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3" name="Google Shape;263;p2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4" name="Google Shape;264;p2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5" name="Google Shape;265;p2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6" name="Google Shape;266;p2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7" name="Google Shape;267;p2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8" name="Google Shape;268;p2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69" name="Google Shape;269;p2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0" name="Google Shape;270;p2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1" name="Google Shape;271;p2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2" name="Google Shape;272;p2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3" name="Google Shape;273;p2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4" name="Google Shape;274;p2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5" name="Google Shape;275;p2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6" name="Google Shape;276;p2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7" name="Google Shape;277;p2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8" name="Google Shape;278;p2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79" name="Google Shape;279;p2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80" name="Google Shape;280;p2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81" name="Google Shape;281;p2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82" name="Google Shape;282;p2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83" name="Google Shape;283;p2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84" name="Google Shape;284;p2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85" name="Google Shape;285;p2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286" name="Google Shape;286;p20"/>
          <p:cNvSpPr txBox="1"/>
          <p:nvPr>
            <p:ph idx="1" type="subTitle"/>
          </p:nvPr>
        </p:nvSpPr>
        <p:spPr>
          <a:xfrm>
            <a:off x="1856224" y="1897650"/>
            <a:ext cx="5468700" cy="5385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b="1" sz="1600"/>
            </a:lvl1pPr>
            <a:lvl2pPr lvl="1">
              <a:spcBef>
                <a:spcPts val="1600"/>
              </a:spcBef>
              <a:spcAft>
                <a:spcPts val="0"/>
              </a:spcAft>
              <a:buSzPts val="1600"/>
              <a:buNone/>
              <a:defRPr b="1" sz="1600"/>
            </a:lvl2pPr>
            <a:lvl3pPr lvl="2">
              <a:spcBef>
                <a:spcPts val="1600"/>
              </a:spcBef>
              <a:spcAft>
                <a:spcPts val="0"/>
              </a:spcAft>
              <a:buSzPts val="1600"/>
              <a:buNone/>
              <a:defRPr b="1" sz="1600"/>
            </a:lvl3pPr>
            <a:lvl4pPr lvl="3">
              <a:spcBef>
                <a:spcPts val="1600"/>
              </a:spcBef>
              <a:spcAft>
                <a:spcPts val="0"/>
              </a:spcAft>
              <a:buSzPts val="1600"/>
              <a:buNone/>
              <a:defRPr b="1" sz="1600"/>
            </a:lvl4pPr>
            <a:lvl5pPr lvl="4">
              <a:spcBef>
                <a:spcPts val="1600"/>
              </a:spcBef>
              <a:spcAft>
                <a:spcPts val="0"/>
              </a:spcAft>
              <a:buSzPts val="1600"/>
              <a:buNone/>
              <a:defRPr b="1" sz="1600"/>
            </a:lvl5pPr>
            <a:lvl6pPr lvl="5">
              <a:spcBef>
                <a:spcPts val="1600"/>
              </a:spcBef>
              <a:spcAft>
                <a:spcPts val="0"/>
              </a:spcAft>
              <a:buSzPts val="1600"/>
              <a:buNone/>
              <a:defRPr b="1" sz="1600"/>
            </a:lvl6pPr>
            <a:lvl7pPr lvl="6">
              <a:spcBef>
                <a:spcPts val="1600"/>
              </a:spcBef>
              <a:spcAft>
                <a:spcPts val="0"/>
              </a:spcAft>
              <a:buSzPts val="1600"/>
              <a:buNone/>
              <a:defRPr b="1" sz="1600"/>
            </a:lvl7pPr>
            <a:lvl8pPr lvl="7">
              <a:spcBef>
                <a:spcPts val="1600"/>
              </a:spcBef>
              <a:spcAft>
                <a:spcPts val="0"/>
              </a:spcAft>
              <a:buSzPts val="1600"/>
              <a:buNone/>
              <a:defRPr b="1" sz="1600"/>
            </a:lvl8pPr>
            <a:lvl9pPr lvl="8">
              <a:spcBef>
                <a:spcPts val="1600"/>
              </a:spcBef>
              <a:spcAft>
                <a:spcPts val="1600"/>
              </a:spcAft>
              <a:buSzPts val="1600"/>
              <a:buNone/>
              <a:defRPr b="1" sz="1600"/>
            </a:lvl9pPr>
          </a:lstStyle>
          <a:p/>
        </p:txBody>
      </p:sp>
      <p:sp>
        <p:nvSpPr>
          <p:cNvPr id="287" name="Google Shape;287;p20"/>
          <p:cNvSpPr txBox="1"/>
          <p:nvPr>
            <p:ph type="title"/>
          </p:nvPr>
        </p:nvSpPr>
        <p:spPr>
          <a:xfrm>
            <a:off x="1819144" y="824550"/>
            <a:ext cx="54687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288" name="Google Shape;288;p20"/>
          <p:cNvSpPr txBox="1"/>
          <p:nvPr>
            <p:ph idx="2" type="body"/>
          </p:nvPr>
        </p:nvSpPr>
        <p:spPr>
          <a:xfrm>
            <a:off x="1856231" y="2392781"/>
            <a:ext cx="5468700" cy="1985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89" name="Google Shape;289;p20"/>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90" name="Shape 290"/>
        <p:cNvGrpSpPr/>
        <p:nvPr/>
      </p:nvGrpSpPr>
      <p:grpSpPr>
        <a:xfrm>
          <a:off x="0" y="0"/>
          <a:ext cx="0" cy="0"/>
          <a:chOff x="0" y="0"/>
          <a:chExt cx="0" cy="0"/>
        </a:xfrm>
      </p:grpSpPr>
      <p:grpSp>
        <p:nvGrpSpPr>
          <p:cNvPr id="291" name="Google Shape;291;p21"/>
          <p:cNvGrpSpPr/>
          <p:nvPr/>
        </p:nvGrpSpPr>
        <p:grpSpPr>
          <a:xfrm>
            <a:off x="-40875" y="2188977"/>
            <a:ext cx="9184434" cy="2954162"/>
            <a:chOff x="4435" y="7748593"/>
            <a:chExt cx="12182563" cy="5161009"/>
          </a:xfrm>
        </p:grpSpPr>
        <p:sp>
          <p:nvSpPr>
            <p:cNvPr id="292" name="Google Shape;292;p2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93" name="Google Shape;293;p2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94" name="Google Shape;294;p2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95" name="Google Shape;295;p2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96" name="Google Shape;296;p2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97" name="Google Shape;297;p2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98" name="Google Shape;298;p2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99" name="Google Shape;299;p2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0" name="Google Shape;300;p2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1" name="Google Shape;301;p2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2" name="Google Shape;302;p2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3" name="Google Shape;303;p2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4" name="Google Shape;304;p2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5" name="Google Shape;305;p2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6" name="Google Shape;306;p2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7" name="Google Shape;307;p2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8" name="Google Shape;308;p2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09" name="Google Shape;309;p2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0" name="Google Shape;310;p2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1" name="Google Shape;311;p2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2" name="Google Shape;312;p2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3" name="Google Shape;313;p2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4" name="Google Shape;314;p2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5" name="Google Shape;315;p2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6" name="Google Shape;316;p2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7" name="Google Shape;317;p2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8" name="Google Shape;318;p2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19" name="Google Shape;319;p2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20" name="Google Shape;320;p2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21" name="Google Shape;321;p2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22" name="Google Shape;322;p2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23" name="Google Shape;323;p2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324" name="Google Shape;324;p21"/>
          <p:cNvSpPr txBox="1"/>
          <p:nvPr>
            <p:ph type="title"/>
          </p:nvPr>
        </p:nvSpPr>
        <p:spPr>
          <a:xfrm>
            <a:off x="418575" y="1405144"/>
            <a:ext cx="8321700" cy="237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25" name="Google Shape;325;p21"/>
          <p:cNvSpPr txBox="1"/>
          <p:nvPr>
            <p:ph idx="1" type="subTitle"/>
          </p:nvPr>
        </p:nvSpPr>
        <p:spPr>
          <a:xfrm>
            <a:off x="474656" y="4439606"/>
            <a:ext cx="8535000" cy="5385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326" name="Google Shape;326;p21"/>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327" name="Shape 327"/>
        <p:cNvGrpSpPr/>
        <p:nvPr/>
      </p:nvGrpSpPr>
      <p:grpSpPr>
        <a:xfrm>
          <a:off x="0" y="0"/>
          <a:ext cx="0" cy="0"/>
          <a:chOff x="0" y="0"/>
          <a:chExt cx="0" cy="0"/>
        </a:xfrm>
      </p:grpSpPr>
      <p:grpSp>
        <p:nvGrpSpPr>
          <p:cNvPr id="328" name="Google Shape;328;p22"/>
          <p:cNvGrpSpPr/>
          <p:nvPr/>
        </p:nvGrpSpPr>
        <p:grpSpPr>
          <a:xfrm>
            <a:off x="-40875" y="2188977"/>
            <a:ext cx="9184434" cy="2954162"/>
            <a:chOff x="4435" y="7748593"/>
            <a:chExt cx="12182563" cy="5161009"/>
          </a:xfrm>
        </p:grpSpPr>
        <p:sp>
          <p:nvSpPr>
            <p:cNvPr id="329" name="Google Shape;329;p2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0" name="Google Shape;330;p2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1" name="Google Shape;331;p2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2" name="Google Shape;332;p2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3" name="Google Shape;333;p2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4" name="Google Shape;334;p2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5" name="Google Shape;335;p2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6" name="Google Shape;336;p2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7" name="Google Shape;337;p2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8" name="Google Shape;338;p2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39" name="Google Shape;339;p2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0" name="Google Shape;340;p2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1" name="Google Shape;341;p2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2" name="Google Shape;342;p2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3" name="Google Shape;343;p2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4" name="Google Shape;344;p2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5" name="Google Shape;345;p2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6" name="Google Shape;346;p2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7" name="Google Shape;347;p2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8" name="Google Shape;348;p2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49" name="Google Shape;349;p2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0" name="Google Shape;350;p2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1" name="Google Shape;351;p2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2" name="Google Shape;352;p2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3" name="Google Shape;353;p2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4" name="Google Shape;354;p2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5" name="Google Shape;355;p2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6" name="Google Shape;356;p2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7" name="Google Shape;357;p2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8" name="Google Shape;358;p2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59" name="Google Shape;359;p2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60" name="Google Shape;360;p2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361" name="Google Shape;361;p22"/>
          <p:cNvSpPr txBox="1"/>
          <p:nvPr>
            <p:ph type="title"/>
          </p:nvPr>
        </p:nvSpPr>
        <p:spPr>
          <a:xfrm>
            <a:off x="411150" y="1494056"/>
            <a:ext cx="8321700" cy="2370600"/>
          </a:xfrm>
          <a:prstGeom prst="rect">
            <a:avLst/>
          </a:prstGeom>
        </p:spPr>
        <p:txBody>
          <a:bodyPr anchorCtr="0" anchor="b"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362" name="Google Shape;362;p22"/>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63" name="Shape 363"/>
        <p:cNvGrpSpPr/>
        <p:nvPr/>
      </p:nvGrpSpPr>
      <p:grpSpPr>
        <a:xfrm>
          <a:off x="0" y="0"/>
          <a:ext cx="0" cy="0"/>
          <a:chOff x="0" y="0"/>
          <a:chExt cx="0" cy="0"/>
        </a:xfrm>
      </p:grpSpPr>
      <p:grpSp>
        <p:nvGrpSpPr>
          <p:cNvPr id="364" name="Google Shape;364;p23"/>
          <p:cNvGrpSpPr/>
          <p:nvPr/>
        </p:nvGrpSpPr>
        <p:grpSpPr>
          <a:xfrm flipH="1">
            <a:off x="16275" y="2188977"/>
            <a:ext cx="9184434" cy="2954162"/>
            <a:chOff x="4435" y="7748593"/>
            <a:chExt cx="12182563" cy="5161009"/>
          </a:xfrm>
        </p:grpSpPr>
        <p:sp>
          <p:nvSpPr>
            <p:cNvPr id="365" name="Google Shape;365;p23"/>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66" name="Google Shape;366;p23"/>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67" name="Google Shape;367;p23"/>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68" name="Google Shape;368;p23"/>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69" name="Google Shape;369;p23"/>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0" name="Google Shape;370;p23"/>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1" name="Google Shape;371;p23"/>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2" name="Google Shape;372;p23"/>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3" name="Google Shape;373;p23"/>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4" name="Google Shape;374;p23"/>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5" name="Google Shape;375;p23"/>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6" name="Google Shape;376;p23"/>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7" name="Google Shape;377;p23"/>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8" name="Google Shape;378;p23"/>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79" name="Google Shape;379;p23"/>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0" name="Google Shape;380;p23"/>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1" name="Google Shape;381;p23"/>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2" name="Google Shape;382;p23"/>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3" name="Google Shape;383;p23"/>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4" name="Google Shape;384;p23"/>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5" name="Google Shape;385;p23"/>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6" name="Google Shape;386;p23"/>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7" name="Google Shape;387;p23"/>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8" name="Google Shape;388;p23"/>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89" name="Google Shape;389;p23"/>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90" name="Google Shape;390;p23"/>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91" name="Google Shape;391;p23"/>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92" name="Google Shape;392;p23"/>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93" name="Google Shape;393;p23"/>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94" name="Google Shape;394;p23"/>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95" name="Google Shape;395;p23"/>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396" name="Google Shape;396;p23"/>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397" name="Google Shape;397;p23"/>
          <p:cNvSpPr txBox="1"/>
          <p:nvPr>
            <p:ph idx="1" type="subTitle"/>
          </p:nvPr>
        </p:nvSpPr>
        <p:spPr>
          <a:xfrm>
            <a:off x="424226" y="1297481"/>
            <a:ext cx="8173200" cy="455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400"/>
            </a:lvl1pPr>
            <a:lvl2pPr lvl="1">
              <a:spcBef>
                <a:spcPts val="1600"/>
              </a:spcBef>
              <a:spcAft>
                <a:spcPts val="0"/>
              </a:spcAft>
              <a:buSzPts val="1400"/>
              <a:buNone/>
              <a:defRPr b="1" sz="1400"/>
            </a:lvl2pPr>
            <a:lvl3pPr lvl="2">
              <a:spcBef>
                <a:spcPts val="1600"/>
              </a:spcBef>
              <a:spcAft>
                <a:spcPts val="0"/>
              </a:spcAft>
              <a:buSzPts val="1400"/>
              <a:buNone/>
              <a:defRPr b="1" sz="1400"/>
            </a:lvl3pPr>
            <a:lvl4pPr lvl="3">
              <a:spcBef>
                <a:spcPts val="1600"/>
              </a:spcBef>
              <a:spcAft>
                <a:spcPts val="0"/>
              </a:spcAft>
              <a:buSzPts val="1400"/>
              <a:buNone/>
              <a:defRPr b="1" sz="1400"/>
            </a:lvl4pPr>
            <a:lvl5pPr lvl="4">
              <a:spcBef>
                <a:spcPts val="1600"/>
              </a:spcBef>
              <a:spcAft>
                <a:spcPts val="0"/>
              </a:spcAft>
              <a:buSzPts val="1400"/>
              <a:buNone/>
              <a:defRPr b="1" sz="1400"/>
            </a:lvl5pPr>
            <a:lvl6pPr lvl="5">
              <a:spcBef>
                <a:spcPts val="1600"/>
              </a:spcBef>
              <a:spcAft>
                <a:spcPts val="0"/>
              </a:spcAft>
              <a:buSzPts val="1400"/>
              <a:buNone/>
              <a:defRPr b="1" sz="1400"/>
            </a:lvl6pPr>
            <a:lvl7pPr lvl="6">
              <a:spcBef>
                <a:spcPts val="1600"/>
              </a:spcBef>
              <a:spcAft>
                <a:spcPts val="0"/>
              </a:spcAft>
              <a:buSzPts val="1400"/>
              <a:buNone/>
              <a:defRPr b="1" sz="1400"/>
            </a:lvl7pPr>
            <a:lvl8pPr lvl="7">
              <a:spcBef>
                <a:spcPts val="1600"/>
              </a:spcBef>
              <a:spcAft>
                <a:spcPts val="0"/>
              </a:spcAft>
              <a:buSzPts val="1400"/>
              <a:buNone/>
              <a:defRPr b="1" sz="1400"/>
            </a:lvl8pPr>
            <a:lvl9pPr lvl="8">
              <a:spcBef>
                <a:spcPts val="1600"/>
              </a:spcBef>
              <a:spcAft>
                <a:spcPts val="1600"/>
              </a:spcAft>
              <a:buSzPts val="1400"/>
              <a:buNone/>
              <a:defRPr b="1" sz="1400"/>
            </a:lvl9pPr>
          </a:lstStyle>
          <a:p/>
        </p:txBody>
      </p:sp>
      <p:sp>
        <p:nvSpPr>
          <p:cNvPr id="398" name="Google Shape;398;p23"/>
          <p:cNvSpPr txBox="1"/>
          <p:nvPr>
            <p:ph idx="2" type="subTitle"/>
          </p:nvPr>
        </p:nvSpPr>
        <p:spPr>
          <a:xfrm>
            <a:off x="423663" y="2501151"/>
            <a:ext cx="8173200" cy="455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400"/>
            </a:lvl1pPr>
            <a:lvl2pPr lvl="1">
              <a:spcBef>
                <a:spcPts val="1600"/>
              </a:spcBef>
              <a:spcAft>
                <a:spcPts val="0"/>
              </a:spcAft>
              <a:buSzPts val="1400"/>
              <a:buNone/>
              <a:defRPr b="1" sz="1400"/>
            </a:lvl2pPr>
            <a:lvl3pPr lvl="2">
              <a:spcBef>
                <a:spcPts val="1600"/>
              </a:spcBef>
              <a:spcAft>
                <a:spcPts val="0"/>
              </a:spcAft>
              <a:buSzPts val="1400"/>
              <a:buNone/>
              <a:defRPr b="1" sz="1400"/>
            </a:lvl3pPr>
            <a:lvl4pPr lvl="3">
              <a:spcBef>
                <a:spcPts val="1600"/>
              </a:spcBef>
              <a:spcAft>
                <a:spcPts val="0"/>
              </a:spcAft>
              <a:buSzPts val="1400"/>
              <a:buNone/>
              <a:defRPr b="1" sz="1400"/>
            </a:lvl4pPr>
            <a:lvl5pPr lvl="4">
              <a:spcBef>
                <a:spcPts val="1600"/>
              </a:spcBef>
              <a:spcAft>
                <a:spcPts val="0"/>
              </a:spcAft>
              <a:buSzPts val="1400"/>
              <a:buNone/>
              <a:defRPr b="1" sz="1400"/>
            </a:lvl5pPr>
            <a:lvl6pPr lvl="5">
              <a:spcBef>
                <a:spcPts val="1600"/>
              </a:spcBef>
              <a:spcAft>
                <a:spcPts val="0"/>
              </a:spcAft>
              <a:buSzPts val="1400"/>
              <a:buNone/>
              <a:defRPr b="1" sz="1400"/>
            </a:lvl6pPr>
            <a:lvl7pPr lvl="6">
              <a:spcBef>
                <a:spcPts val="1600"/>
              </a:spcBef>
              <a:spcAft>
                <a:spcPts val="0"/>
              </a:spcAft>
              <a:buSzPts val="1400"/>
              <a:buNone/>
              <a:defRPr b="1" sz="1400"/>
            </a:lvl7pPr>
            <a:lvl8pPr lvl="7">
              <a:spcBef>
                <a:spcPts val="1600"/>
              </a:spcBef>
              <a:spcAft>
                <a:spcPts val="0"/>
              </a:spcAft>
              <a:buSzPts val="1400"/>
              <a:buNone/>
              <a:defRPr b="1" sz="1400"/>
            </a:lvl8pPr>
            <a:lvl9pPr lvl="8">
              <a:spcBef>
                <a:spcPts val="1600"/>
              </a:spcBef>
              <a:spcAft>
                <a:spcPts val="1600"/>
              </a:spcAft>
              <a:buSzPts val="1400"/>
              <a:buNone/>
              <a:defRPr b="1" sz="1400"/>
            </a:lvl9pPr>
          </a:lstStyle>
          <a:p/>
        </p:txBody>
      </p:sp>
      <p:sp>
        <p:nvSpPr>
          <p:cNvPr id="399" name="Google Shape;399;p23"/>
          <p:cNvSpPr txBox="1"/>
          <p:nvPr>
            <p:ph idx="3" type="subTitle"/>
          </p:nvPr>
        </p:nvSpPr>
        <p:spPr>
          <a:xfrm>
            <a:off x="423663" y="3704821"/>
            <a:ext cx="8173200" cy="455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400"/>
            </a:lvl1pPr>
            <a:lvl2pPr lvl="1">
              <a:spcBef>
                <a:spcPts val="1600"/>
              </a:spcBef>
              <a:spcAft>
                <a:spcPts val="0"/>
              </a:spcAft>
              <a:buSzPts val="1400"/>
              <a:buNone/>
              <a:defRPr b="1" sz="1400"/>
            </a:lvl2pPr>
            <a:lvl3pPr lvl="2">
              <a:spcBef>
                <a:spcPts val="1600"/>
              </a:spcBef>
              <a:spcAft>
                <a:spcPts val="0"/>
              </a:spcAft>
              <a:buSzPts val="1400"/>
              <a:buNone/>
              <a:defRPr b="1" sz="1400"/>
            </a:lvl3pPr>
            <a:lvl4pPr lvl="3">
              <a:spcBef>
                <a:spcPts val="1600"/>
              </a:spcBef>
              <a:spcAft>
                <a:spcPts val="0"/>
              </a:spcAft>
              <a:buSzPts val="1400"/>
              <a:buNone/>
              <a:defRPr b="1" sz="1400"/>
            </a:lvl4pPr>
            <a:lvl5pPr lvl="4">
              <a:spcBef>
                <a:spcPts val="1600"/>
              </a:spcBef>
              <a:spcAft>
                <a:spcPts val="0"/>
              </a:spcAft>
              <a:buSzPts val="1400"/>
              <a:buNone/>
              <a:defRPr b="1" sz="1400"/>
            </a:lvl5pPr>
            <a:lvl6pPr lvl="5">
              <a:spcBef>
                <a:spcPts val="1600"/>
              </a:spcBef>
              <a:spcAft>
                <a:spcPts val="0"/>
              </a:spcAft>
              <a:buSzPts val="1400"/>
              <a:buNone/>
              <a:defRPr b="1" sz="1400"/>
            </a:lvl6pPr>
            <a:lvl7pPr lvl="6">
              <a:spcBef>
                <a:spcPts val="1600"/>
              </a:spcBef>
              <a:spcAft>
                <a:spcPts val="0"/>
              </a:spcAft>
              <a:buSzPts val="1400"/>
              <a:buNone/>
              <a:defRPr b="1" sz="1400"/>
            </a:lvl7pPr>
            <a:lvl8pPr lvl="7">
              <a:spcBef>
                <a:spcPts val="1600"/>
              </a:spcBef>
              <a:spcAft>
                <a:spcPts val="0"/>
              </a:spcAft>
              <a:buSzPts val="1400"/>
              <a:buNone/>
              <a:defRPr b="1" sz="1400"/>
            </a:lvl8pPr>
            <a:lvl9pPr lvl="8">
              <a:spcBef>
                <a:spcPts val="1600"/>
              </a:spcBef>
              <a:spcAft>
                <a:spcPts val="1600"/>
              </a:spcAft>
              <a:buSzPts val="1400"/>
              <a:buNone/>
              <a:defRPr b="1" sz="1400"/>
            </a:lvl9pPr>
          </a:lstStyle>
          <a:p/>
        </p:txBody>
      </p:sp>
      <p:sp>
        <p:nvSpPr>
          <p:cNvPr id="400" name="Google Shape;40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401" name="Google Shape;401;p23"/>
          <p:cNvSpPr txBox="1"/>
          <p:nvPr>
            <p:ph idx="4" type="body"/>
          </p:nvPr>
        </p:nvSpPr>
        <p:spPr>
          <a:xfrm>
            <a:off x="424219" y="1625944"/>
            <a:ext cx="8173200" cy="693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1600"/>
              </a:spcBef>
              <a:spcAft>
                <a:spcPts val="0"/>
              </a:spcAft>
              <a:buSzPts val="1100"/>
              <a:buChar char="○"/>
              <a:defRPr sz="1100"/>
            </a:lvl2pPr>
            <a:lvl3pPr indent="-298450" lvl="2" marL="1371600">
              <a:spcBef>
                <a:spcPts val="1600"/>
              </a:spcBef>
              <a:spcAft>
                <a:spcPts val="0"/>
              </a:spcAft>
              <a:buSzPts val="1100"/>
              <a:buChar char="■"/>
              <a:defRPr sz="1100"/>
            </a:lvl3pPr>
            <a:lvl4pPr indent="-298450" lvl="3" marL="1828800">
              <a:spcBef>
                <a:spcPts val="1600"/>
              </a:spcBef>
              <a:spcAft>
                <a:spcPts val="0"/>
              </a:spcAft>
              <a:buSzPts val="1100"/>
              <a:buChar char="●"/>
              <a:defRPr sz="1100"/>
            </a:lvl4pPr>
            <a:lvl5pPr indent="-298450" lvl="4" marL="2286000">
              <a:spcBef>
                <a:spcPts val="1600"/>
              </a:spcBef>
              <a:spcAft>
                <a:spcPts val="0"/>
              </a:spcAft>
              <a:buSzPts val="1100"/>
              <a:buChar char="○"/>
              <a:defRPr sz="1100"/>
            </a:lvl5pPr>
            <a:lvl6pPr indent="-298450" lvl="5" marL="2743200">
              <a:spcBef>
                <a:spcPts val="1600"/>
              </a:spcBef>
              <a:spcAft>
                <a:spcPts val="0"/>
              </a:spcAft>
              <a:buSzPts val="1100"/>
              <a:buChar char="■"/>
              <a:defRPr sz="1100"/>
            </a:lvl6pPr>
            <a:lvl7pPr indent="-298450" lvl="6" marL="3200400">
              <a:spcBef>
                <a:spcPts val="1600"/>
              </a:spcBef>
              <a:spcAft>
                <a:spcPts val="0"/>
              </a:spcAft>
              <a:buSzPts val="1100"/>
              <a:buChar char="●"/>
              <a:defRPr sz="1100"/>
            </a:lvl7pPr>
            <a:lvl8pPr indent="-298450" lvl="7" marL="3657600">
              <a:spcBef>
                <a:spcPts val="1600"/>
              </a:spcBef>
              <a:spcAft>
                <a:spcPts val="0"/>
              </a:spcAft>
              <a:buSzPts val="1100"/>
              <a:buChar char="○"/>
              <a:defRPr sz="1100"/>
            </a:lvl8pPr>
            <a:lvl9pPr indent="-298450" lvl="8" marL="4114800">
              <a:spcBef>
                <a:spcPts val="1600"/>
              </a:spcBef>
              <a:spcAft>
                <a:spcPts val="1600"/>
              </a:spcAft>
              <a:buSzPts val="1100"/>
              <a:buChar char="■"/>
              <a:defRPr sz="1100"/>
            </a:lvl9pPr>
          </a:lstStyle>
          <a:p/>
        </p:txBody>
      </p:sp>
      <p:sp>
        <p:nvSpPr>
          <p:cNvPr id="402" name="Google Shape;402;p23"/>
          <p:cNvSpPr txBox="1"/>
          <p:nvPr>
            <p:ph idx="5" type="body"/>
          </p:nvPr>
        </p:nvSpPr>
        <p:spPr>
          <a:xfrm>
            <a:off x="423656" y="2821041"/>
            <a:ext cx="8173200" cy="692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1600"/>
              </a:spcBef>
              <a:spcAft>
                <a:spcPts val="0"/>
              </a:spcAft>
              <a:buSzPts val="1100"/>
              <a:buChar char="○"/>
              <a:defRPr sz="1100"/>
            </a:lvl2pPr>
            <a:lvl3pPr indent="-298450" lvl="2" marL="1371600">
              <a:spcBef>
                <a:spcPts val="1600"/>
              </a:spcBef>
              <a:spcAft>
                <a:spcPts val="0"/>
              </a:spcAft>
              <a:buSzPts val="1100"/>
              <a:buChar char="■"/>
              <a:defRPr sz="1100"/>
            </a:lvl3pPr>
            <a:lvl4pPr indent="-298450" lvl="3" marL="1828800">
              <a:spcBef>
                <a:spcPts val="1600"/>
              </a:spcBef>
              <a:spcAft>
                <a:spcPts val="0"/>
              </a:spcAft>
              <a:buSzPts val="1100"/>
              <a:buChar char="●"/>
              <a:defRPr sz="1100"/>
            </a:lvl4pPr>
            <a:lvl5pPr indent="-298450" lvl="4" marL="2286000">
              <a:spcBef>
                <a:spcPts val="1600"/>
              </a:spcBef>
              <a:spcAft>
                <a:spcPts val="0"/>
              </a:spcAft>
              <a:buSzPts val="1100"/>
              <a:buChar char="○"/>
              <a:defRPr sz="1100"/>
            </a:lvl5pPr>
            <a:lvl6pPr indent="-298450" lvl="5" marL="2743200">
              <a:spcBef>
                <a:spcPts val="1600"/>
              </a:spcBef>
              <a:spcAft>
                <a:spcPts val="0"/>
              </a:spcAft>
              <a:buSzPts val="1100"/>
              <a:buChar char="■"/>
              <a:defRPr sz="1100"/>
            </a:lvl6pPr>
            <a:lvl7pPr indent="-298450" lvl="6" marL="3200400">
              <a:spcBef>
                <a:spcPts val="1600"/>
              </a:spcBef>
              <a:spcAft>
                <a:spcPts val="0"/>
              </a:spcAft>
              <a:buSzPts val="1100"/>
              <a:buChar char="●"/>
              <a:defRPr sz="1100"/>
            </a:lvl7pPr>
            <a:lvl8pPr indent="-298450" lvl="7" marL="3657600">
              <a:spcBef>
                <a:spcPts val="1600"/>
              </a:spcBef>
              <a:spcAft>
                <a:spcPts val="0"/>
              </a:spcAft>
              <a:buSzPts val="1100"/>
              <a:buChar char="○"/>
              <a:defRPr sz="1100"/>
            </a:lvl8pPr>
            <a:lvl9pPr indent="-298450" lvl="8" marL="4114800">
              <a:spcBef>
                <a:spcPts val="1600"/>
              </a:spcBef>
              <a:spcAft>
                <a:spcPts val="1600"/>
              </a:spcAft>
              <a:buSzPts val="1100"/>
              <a:buChar char="■"/>
              <a:defRPr sz="1100"/>
            </a:lvl9pPr>
          </a:lstStyle>
          <a:p/>
        </p:txBody>
      </p:sp>
      <p:sp>
        <p:nvSpPr>
          <p:cNvPr id="403" name="Google Shape;403;p23"/>
          <p:cNvSpPr txBox="1"/>
          <p:nvPr>
            <p:ph idx="6" type="body"/>
          </p:nvPr>
        </p:nvSpPr>
        <p:spPr>
          <a:xfrm>
            <a:off x="423656" y="4014788"/>
            <a:ext cx="8174400" cy="692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1600"/>
              </a:spcBef>
              <a:spcAft>
                <a:spcPts val="0"/>
              </a:spcAft>
              <a:buSzPts val="1100"/>
              <a:buChar char="○"/>
              <a:defRPr sz="1100"/>
            </a:lvl2pPr>
            <a:lvl3pPr indent="-298450" lvl="2" marL="1371600">
              <a:spcBef>
                <a:spcPts val="1600"/>
              </a:spcBef>
              <a:spcAft>
                <a:spcPts val="0"/>
              </a:spcAft>
              <a:buSzPts val="1100"/>
              <a:buChar char="■"/>
              <a:defRPr sz="1100"/>
            </a:lvl3pPr>
            <a:lvl4pPr indent="-298450" lvl="3" marL="1828800">
              <a:spcBef>
                <a:spcPts val="1600"/>
              </a:spcBef>
              <a:spcAft>
                <a:spcPts val="0"/>
              </a:spcAft>
              <a:buSzPts val="1100"/>
              <a:buChar char="●"/>
              <a:defRPr sz="1100"/>
            </a:lvl4pPr>
            <a:lvl5pPr indent="-298450" lvl="4" marL="2286000">
              <a:spcBef>
                <a:spcPts val="1600"/>
              </a:spcBef>
              <a:spcAft>
                <a:spcPts val="0"/>
              </a:spcAft>
              <a:buSzPts val="1100"/>
              <a:buChar char="○"/>
              <a:defRPr sz="1100"/>
            </a:lvl5pPr>
            <a:lvl6pPr indent="-298450" lvl="5" marL="2743200">
              <a:spcBef>
                <a:spcPts val="1600"/>
              </a:spcBef>
              <a:spcAft>
                <a:spcPts val="0"/>
              </a:spcAft>
              <a:buSzPts val="1100"/>
              <a:buChar char="■"/>
              <a:defRPr sz="1100"/>
            </a:lvl6pPr>
            <a:lvl7pPr indent="-298450" lvl="6" marL="3200400">
              <a:spcBef>
                <a:spcPts val="1600"/>
              </a:spcBef>
              <a:spcAft>
                <a:spcPts val="0"/>
              </a:spcAft>
              <a:buSzPts val="1100"/>
              <a:buChar char="●"/>
              <a:defRPr sz="1100"/>
            </a:lvl7pPr>
            <a:lvl8pPr indent="-298450" lvl="7" marL="3657600">
              <a:spcBef>
                <a:spcPts val="1600"/>
              </a:spcBef>
              <a:spcAft>
                <a:spcPts val="0"/>
              </a:spcAft>
              <a:buSzPts val="1100"/>
              <a:buChar char="○"/>
              <a:defRPr sz="1100"/>
            </a:lvl8pPr>
            <a:lvl9pPr indent="-298450" lvl="8" marL="4114800">
              <a:spcBef>
                <a:spcPts val="1600"/>
              </a:spcBef>
              <a:spcAft>
                <a:spcPts val="1600"/>
              </a:spcAft>
              <a:buSzPts val="1100"/>
              <a:buChar char="■"/>
              <a:defRPr sz="1100"/>
            </a:lvl9pPr>
          </a:lstStyle>
          <a:p/>
        </p:txBody>
      </p:sp>
      <p:sp>
        <p:nvSpPr>
          <p:cNvPr id="404" name="Google Shape;404;p23"/>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405" name="Shape 405"/>
        <p:cNvGrpSpPr/>
        <p:nvPr/>
      </p:nvGrpSpPr>
      <p:grpSpPr>
        <a:xfrm>
          <a:off x="0" y="0"/>
          <a:ext cx="0" cy="0"/>
          <a:chOff x="0" y="0"/>
          <a:chExt cx="0" cy="0"/>
        </a:xfrm>
      </p:grpSpPr>
      <p:grpSp>
        <p:nvGrpSpPr>
          <p:cNvPr id="406" name="Google Shape;406;p24"/>
          <p:cNvGrpSpPr/>
          <p:nvPr/>
        </p:nvGrpSpPr>
        <p:grpSpPr>
          <a:xfrm>
            <a:off x="-40875" y="2188977"/>
            <a:ext cx="9184434" cy="2954162"/>
            <a:chOff x="4435" y="7748593"/>
            <a:chExt cx="12182563" cy="5161009"/>
          </a:xfrm>
        </p:grpSpPr>
        <p:sp>
          <p:nvSpPr>
            <p:cNvPr id="407" name="Google Shape;407;p24"/>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08" name="Google Shape;408;p24"/>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09" name="Google Shape;409;p24"/>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0" name="Google Shape;410;p24"/>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1" name="Google Shape;411;p24"/>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2" name="Google Shape;412;p24"/>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3" name="Google Shape;413;p24"/>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4" name="Google Shape;414;p24"/>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5" name="Google Shape;415;p24"/>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6" name="Google Shape;416;p24"/>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7" name="Google Shape;417;p24"/>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8" name="Google Shape;418;p24"/>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19" name="Google Shape;419;p24"/>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0" name="Google Shape;420;p24"/>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1" name="Google Shape;421;p24"/>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2" name="Google Shape;422;p24"/>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3" name="Google Shape;423;p24"/>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4" name="Google Shape;424;p24"/>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5" name="Google Shape;425;p24"/>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6" name="Google Shape;426;p24"/>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7" name="Google Shape;427;p24"/>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8" name="Google Shape;428;p24"/>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9" name="Google Shape;429;p24"/>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30" name="Google Shape;430;p24"/>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31" name="Google Shape;431;p24"/>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32" name="Google Shape;432;p24"/>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33" name="Google Shape;433;p24"/>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34" name="Google Shape;434;p24"/>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35" name="Google Shape;435;p24"/>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36" name="Google Shape;436;p24"/>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37" name="Google Shape;437;p24"/>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38" name="Google Shape;438;p24"/>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439" name="Google Shape;439;p24"/>
          <p:cNvSpPr txBox="1"/>
          <p:nvPr>
            <p:ph idx="1" type="subTitle"/>
          </p:nvPr>
        </p:nvSpPr>
        <p:spPr>
          <a:xfrm>
            <a:off x="891789" y="3015506"/>
            <a:ext cx="1994100" cy="4551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b="1" sz="1600"/>
            </a:lvl1pPr>
            <a:lvl2pPr lvl="1">
              <a:spcBef>
                <a:spcPts val="1600"/>
              </a:spcBef>
              <a:spcAft>
                <a:spcPts val="0"/>
              </a:spcAft>
              <a:buSzPts val="1600"/>
              <a:buNone/>
              <a:defRPr b="1" sz="1600"/>
            </a:lvl2pPr>
            <a:lvl3pPr lvl="2">
              <a:spcBef>
                <a:spcPts val="1600"/>
              </a:spcBef>
              <a:spcAft>
                <a:spcPts val="0"/>
              </a:spcAft>
              <a:buSzPts val="1600"/>
              <a:buNone/>
              <a:defRPr b="1" sz="1600"/>
            </a:lvl3pPr>
            <a:lvl4pPr lvl="3">
              <a:spcBef>
                <a:spcPts val="1600"/>
              </a:spcBef>
              <a:spcAft>
                <a:spcPts val="0"/>
              </a:spcAft>
              <a:buSzPts val="1600"/>
              <a:buNone/>
              <a:defRPr b="1" sz="1600"/>
            </a:lvl4pPr>
            <a:lvl5pPr lvl="4">
              <a:spcBef>
                <a:spcPts val="1600"/>
              </a:spcBef>
              <a:spcAft>
                <a:spcPts val="0"/>
              </a:spcAft>
              <a:buSzPts val="1600"/>
              <a:buNone/>
              <a:defRPr b="1" sz="1600"/>
            </a:lvl5pPr>
            <a:lvl6pPr lvl="5">
              <a:spcBef>
                <a:spcPts val="1600"/>
              </a:spcBef>
              <a:spcAft>
                <a:spcPts val="0"/>
              </a:spcAft>
              <a:buSzPts val="1600"/>
              <a:buNone/>
              <a:defRPr b="1" sz="1600"/>
            </a:lvl6pPr>
            <a:lvl7pPr lvl="6">
              <a:spcBef>
                <a:spcPts val="1600"/>
              </a:spcBef>
              <a:spcAft>
                <a:spcPts val="0"/>
              </a:spcAft>
              <a:buSzPts val="1600"/>
              <a:buNone/>
              <a:defRPr b="1" sz="1600"/>
            </a:lvl7pPr>
            <a:lvl8pPr lvl="7">
              <a:spcBef>
                <a:spcPts val="1600"/>
              </a:spcBef>
              <a:spcAft>
                <a:spcPts val="0"/>
              </a:spcAft>
              <a:buSzPts val="1600"/>
              <a:buNone/>
              <a:defRPr b="1" sz="1600"/>
            </a:lvl8pPr>
            <a:lvl9pPr lvl="8">
              <a:spcBef>
                <a:spcPts val="1600"/>
              </a:spcBef>
              <a:spcAft>
                <a:spcPts val="1600"/>
              </a:spcAft>
              <a:buSzPts val="1600"/>
              <a:buNone/>
              <a:defRPr b="1" sz="1600"/>
            </a:lvl9pPr>
          </a:lstStyle>
          <a:p/>
        </p:txBody>
      </p:sp>
      <p:sp>
        <p:nvSpPr>
          <p:cNvPr id="440" name="Google Shape;440;p24"/>
          <p:cNvSpPr txBox="1"/>
          <p:nvPr>
            <p:ph idx="2" type="subTitle"/>
          </p:nvPr>
        </p:nvSpPr>
        <p:spPr>
          <a:xfrm>
            <a:off x="3534977" y="3015506"/>
            <a:ext cx="1994100" cy="4551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b="1" sz="1600"/>
            </a:lvl1pPr>
            <a:lvl2pPr lvl="1">
              <a:spcBef>
                <a:spcPts val="1600"/>
              </a:spcBef>
              <a:spcAft>
                <a:spcPts val="0"/>
              </a:spcAft>
              <a:buSzPts val="1600"/>
              <a:buNone/>
              <a:defRPr b="1" sz="1600"/>
            </a:lvl2pPr>
            <a:lvl3pPr lvl="2">
              <a:spcBef>
                <a:spcPts val="1600"/>
              </a:spcBef>
              <a:spcAft>
                <a:spcPts val="0"/>
              </a:spcAft>
              <a:buSzPts val="1600"/>
              <a:buNone/>
              <a:defRPr b="1" sz="1600"/>
            </a:lvl3pPr>
            <a:lvl4pPr lvl="3">
              <a:spcBef>
                <a:spcPts val="1600"/>
              </a:spcBef>
              <a:spcAft>
                <a:spcPts val="0"/>
              </a:spcAft>
              <a:buSzPts val="1600"/>
              <a:buNone/>
              <a:defRPr b="1" sz="1600"/>
            </a:lvl4pPr>
            <a:lvl5pPr lvl="4">
              <a:spcBef>
                <a:spcPts val="1600"/>
              </a:spcBef>
              <a:spcAft>
                <a:spcPts val="0"/>
              </a:spcAft>
              <a:buSzPts val="1600"/>
              <a:buNone/>
              <a:defRPr b="1" sz="1600"/>
            </a:lvl5pPr>
            <a:lvl6pPr lvl="5">
              <a:spcBef>
                <a:spcPts val="1600"/>
              </a:spcBef>
              <a:spcAft>
                <a:spcPts val="0"/>
              </a:spcAft>
              <a:buSzPts val="1600"/>
              <a:buNone/>
              <a:defRPr b="1" sz="1600"/>
            </a:lvl6pPr>
            <a:lvl7pPr lvl="6">
              <a:spcBef>
                <a:spcPts val="1600"/>
              </a:spcBef>
              <a:spcAft>
                <a:spcPts val="0"/>
              </a:spcAft>
              <a:buSzPts val="1600"/>
              <a:buNone/>
              <a:defRPr b="1" sz="1600"/>
            </a:lvl7pPr>
            <a:lvl8pPr lvl="7">
              <a:spcBef>
                <a:spcPts val="1600"/>
              </a:spcBef>
              <a:spcAft>
                <a:spcPts val="0"/>
              </a:spcAft>
              <a:buSzPts val="1600"/>
              <a:buNone/>
              <a:defRPr b="1" sz="1600"/>
            </a:lvl8pPr>
            <a:lvl9pPr lvl="8">
              <a:spcBef>
                <a:spcPts val="1600"/>
              </a:spcBef>
              <a:spcAft>
                <a:spcPts val="1600"/>
              </a:spcAft>
              <a:buSzPts val="1600"/>
              <a:buNone/>
              <a:defRPr b="1" sz="1600"/>
            </a:lvl9pPr>
          </a:lstStyle>
          <a:p/>
        </p:txBody>
      </p:sp>
      <p:sp>
        <p:nvSpPr>
          <p:cNvPr id="441" name="Google Shape;441;p24"/>
          <p:cNvSpPr txBox="1"/>
          <p:nvPr>
            <p:ph idx="3" type="subTitle"/>
          </p:nvPr>
        </p:nvSpPr>
        <p:spPr>
          <a:xfrm>
            <a:off x="6178164" y="3015506"/>
            <a:ext cx="1994100" cy="4551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b="1" sz="1600"/>
            </a:lvl1pPr>
            <a:lvl2pPr lvl="1">
              <a:spcBef>
                <a:spcPts val="1600"/>
              </a:spcBef>
              <a:spcAft>
                <a:spcPts val="0"/>
              </a:spcAft>
              <a:buSzPts val="1600"/>
              <a:buNone/>
              <a:defRPr b="1" sz="1600"/>
            </a:lvl2pPr>
            <a:lvl3pPr lvl="2">
              <a:spcBef>
                <a:spcPts val="1600"/>
              </a:spcBef>
              <a:spcAft>
                <a:spcPts val="0"/>
              </a:spcAft>
              <a:buSzPts val="1600"/>
              <a:buNone/>
              <a:defRPr b="1" sz="1600"/>
            </a:lvl3pPr>
            <a:lvl4pPr lvl="3">
              <a:spcBef>
                <a:spcPts val="1600"/>
              </a:spcBef>
              <a:spcAft>
                <a:spcPts val="0"/>
              </a:spcAft>
              <a:buSzPts val="1600"/>
              <a:buNone/>
              <a:defRPr b="1" sz="1600"/>
            </a:lvl4pPr>
            <a:lvl5pPr lvl="4">
              <a:spcBef>
                <a:spcPts val="1600"/>
              </a:spcBef>
              <a:spcAft>
                <a:spcPts val="0"/>
              </a:spcAft>
              <a:buSzPts val="1600"/>
              <a:buNone/>
              <a:defRPr b="1" sz="1600"/>
            </a:lvl5pPr>
            <a:lvl6pPr lvl="5">
              <a:spcBef>
                <a:spcPts val="1600"/>
              </a:spcBef>
              <a:spcAft>
                <a:spcPts val="0"/>
              </a:spcAft>
              <a:buSzPts val="1600"/>
              <a:buNone/>
              <a:defRPr b="1" sz="1600"/>
            </a:lvl6pPr>
            <a:lvl7pPr lvl="6">
              <a:spcBef>
                <a:spcPts val="1600"/>
              </a:spcBef>
              <a:spcAft>
                <a:spcPts val="0"/>
              </a:spcAft>
              <a:buSzPts val="1600"/>
              <a:buNone/>
              <a:defRPr b="1" sz="1600"/>
            </a:lvl7pPr>
            <a:lvl8pPr lvl="7">
              <a:spcBef>
                <a:spcPts val="1600"/>
              </a:spcBef>
              <a:spcAft>
                <a:spcPts val="0"/>
              </a:spcAft>
              <a:buSzPts val="1600"/>
              <a:buNone/>
              <a:defRPr b="1" sz="1600"/>
            </a:lvl8pPr>
            <a:lvl9pPr lvl="8">
              <a:spcBef>
                <a:spcPts val="1600"/>
              </a:spcBef>
              <a:spcAft>
                <a:spcPts val="1600"/>
              </a:spcAft>
              <a:buSzPts val="1600"/>
              <a:buNone/>
              <a:defRPr b="1" sz="1600"/>
            </a:lvl9pPr>
          </a:lstStyle>
          <a:p/>
        </p:txBody>
      </p:sp>
      <p:sp>
        <p:nvSpPr>
          <p:cNvPr id="442" name="Google Shape;442;p24"/>
          <p:cNvSpPr txBox="1"/>
          <p:nvPr>
            <p:ph type="title"/>
          </p:nvPr>
        </p:nvSpPr>
        <p:spPr>
          <a:xfrm>
            <a:off x="891788" y="502181"/>
            <a:ext cx="7280700" cy="572700"/>
          </a:xfrm>
          <a:prstGeom prst="rect">
            <a:avLst/>
          </a:prstGeom>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chemeClr val="dk1"/>
              </a:buClr>
              <a:buSzPts val="3000"/>
              <a:buFont typeface="Aldrich"/>
              <a:buNone/>
              <a:defRPr/>
            </a:lvl1pPr>
            <a:lvl2pPr lvl="1"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443" name="Google Shape;443;p24"/>
          <p:cNvSpPr txBox="1"/>
          <p:nvPr>
            <p:ph idx="4" type="body"/>
          </p:nvPr>
        </p:nvSpPr>
        <p:spPr>
          <a:xfrm>
            <a:off x="891788" y="3343969"/>
            <a:ext cx="1994100" cy="693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444" name="Google Shape;444;p24"/>
          <p:cNvSpPr txBox="1"/>
          <p:nvPr>
            <p:ph idx="5" type="body"/>
          </p:nvPr>
        </p:nvSpPr>
        <p:spPr>
          <a:xfrm>
            <a:off x="3534975" y="3335397"/>
            <a:ext cx="1994100" cy="692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445" name="Google Shape;445;p24"/>
          <p:cNvSpPr txBox="1"/>
          <p:nvPr>
            <p:ph idx="6" type="body"/>
          </p:nvPr>
        </p:nvSpPr>
        <p:spPr>
          <a:xfrm>
            <a:off x="6178163" y="3325475"/>
            <a:ext cx="1994100" cy="692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sz="1300"/>
            </a:lvl1pPr>
            <a:lvl2pPr indent="-311150" lvl="1" marL="914400">
              <a:spcBef>
                <a:spcPts val="1600"/>
              </a:spcBef>
              <a:spcAft>
                <a:spcPts val="0"/>
              </a:spcAft>
              <a:buSzPts val="1300"/>
              <a:buChar char="○"/>
              <a:defRPr sz="1300"/>
            </a:lvl2pPr>
            <a:lvl3pPr indent="-311150" lvl="2" marL="1371600">
              <a:spcBef>
                <a:spcPts val="1600"/>
              </a:spcBef>
              <a:spcAft>
                <a:spcPts val="0"/>
              </a:spcAft>
              <a:buSzPts val="1300"/>
              <a:buChar char="■"/>
              <a:defRPr sz="1300"/>
            </a:lvl3pPr>
            <a:lvl4pPr indent="-311150" lvl="3" marL="1828800">
              <a:spcBef>
                <a:spcPts val="1600"/>
              </a:spcBef>
              <a:spcAft>
                <a:spcPts val="0"/>
              </a:spcAft>
              <a:buSzPts val="1300"/>
              <a:buChar char="●"/>
              <a:defRPr sz="1300"/>
            </a:lvl4pPr>
            <a:lvl5pPr indent="-311150" lvl="4" marL="2286000">
              <a:spcBef>
                <a:spcPts val="1600"/>
              </a:spcBef>
              <a:spcAft>
                <a:spcPts val="0"/>
              </a:spcAft>
              <a:buSzPts val="1300"/>
              <a:buChar char="○"/>
              <a:defRPr sz="1300"/>
            </a:lvl5pPr>
            <a:lvl6pPr indent="-311150" lvl="5" marL="2743200">
              <a:spcBef>
                <a:spcPts val="1600"/>
              </a:spcBef>
              <a:spcAft>
                <a:spcPts val="0"/>
              </a:spcAft>
              <a:buSzPts val="1300"/>
              <a:buChar char="■"/>
              <a:defRPr sz="1300"/>
            </a:lvl6pPr>
            <a:lvl7pPr indent="-311150" lvl="6" marL="3200400">
              <a:spcBef>
                <a:spcPts val="1600"/>
              </a:spcBef>
              <a:spcAft>
                <a:spcPts val="0"/>
              </a:spcAft>
              <a:buSzPts val="1300"/>
              <a:buChar char="●"/>
              <a:defRPr sz="1300"/>
            </a:lvl7pPr>
            <a:lvl8pPr indent="-311150" lvl="7" marL="3657600">
              <a:spcBef>
                <a:spcPts val="1600"/>
              </a:spcBef>
              <a:spcAft>
                <a:spcPts val="0"/>
              </a:spcAft>
              <a:buSzPts val="1300"/>
              <a:buChar char="○"/>
              <a:defRPr sz="1300"/>
            </a:lvl8pPr>
            <a:lvl9pPr indent="-311150" lvl="8" marL="4114800">
              <a:spcBef>
                <a:spcPts val="1600"/>
              </a:spcBef>
              <a:spcAft>
                <a:spcPts val="1600"/>
              </a:spcAft>
              <a:buSzPts val="1300"/>
              <a:buChar char="■"/>
              <a:defRPr sz="1300"/>
            </a:lvl9pPr>
          </a:lstStyle>
          <a:p/>
        </p:txBody>
      </p:sp>
      <p:sp>
        <p:nvSpPr>
          <p:cNvPr id="446" name="Google Shape;446;p24"/>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447" name="Shape 447"/>
        <p:cNvGrpSpPr/>
        <p:nvPr/>
      </p:nvGrpSpPr>
      <p:grpSpPr>
        <a:xfrm>
          <a:off x="0" y="0"/>
          <a:ext cx="0" cy="0"/>
          <a:chOff x="0" y="0"/>
          <a:chExt cx="0" cy="0"/>
        </a:xfrm>
      </p:grpSpPr>
      <p:grpSp>
        <p:nvGrpSpPr>
          <p:cNvPr id="448" name="Google Shape;448;p25"/>
          <p:cNvGrpSpPr/>
          <p:nvPr/>
        </p:nvGrpSpPr>
        <p:grpSpPr>
          <a:xfrm>
            <a:off x="-40875" y="2188977"/>
            <a:ext cx="9184434" cy="2954162"/>
            <a:chOff x="4435" y="7748593"/>
            <a:chExt cx="12182563" cy="5161009"/>
          </a:xfrm>
        </p:grpSpPr>
        <p:sp>
          <p:nvSpPr>
            <p:cNvPr id="449" name="Google Shape;449;p25"/>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0" name="Google Shape;450;p25"/>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1" name="Google Shape;451;p25"/>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2" name="Google Shape;452;p25"/>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3" name="Google Shape;453;p25"/>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4" name="Google Shape;454;p25"/>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5" name="Google Shape;455;p25"/>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6" name="Google Shape;456;p25"/>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7" name="Google Shape;457;p25"/>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8" name="Google Shape;458;p25"/>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59" name="Google Shape;459;p25"/>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0" name="Google Shape;460;p25"/>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1" name="Google Shape;461;p25"/>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2" name="Google Shape;462;p25"/>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3" name="Google Shape;463;p25"/>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4" name="Google Shape;464;p25"/>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5" name="Google Shape;465;p25"/>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6" name="Google Shape;466;p25"/>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7" name="Google Shape;467;p25"/>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8" name="Google Shape;468;p25"/>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69" name="Google Shape;469;p25"/>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0" name="Google Shape;470;p25"/>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1" name="Google Shape;471;p25"/>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2" name="Google Shape;472;p25"/>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3" name="Google Shape;473;p25"/>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4" name="Google Shape;474;p25"/>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5" name="Google Shape;475;p25"/>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6" name="Google Shape;476;p25"/>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7" name="Google Shape;477;p25"/>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8" name="Google Shape;478;p25"/>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79" name="Google Shape;479;p25"/>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80" name="Google Shape;480;p25"/>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481" name="Google Shape;481;p25"/>
          <p:cNvSpPr txBox="1"/>
          <p:nvPr>
            <p:ph hasCustomPrompt="1" type="title"/>
          </p:nvPr>
        </p:nvSpPr>
        <p:spPr>
          <a:xfrm>
            <a:off x="536269" y="1783613"/>
            <a:ext cx="2211300" cy="891600"/>
          </a:xfrm>
          <a:prstGeom prst="rect">
            <a:avLst/>
          </a:prstGeom>
        </p:spPr>
        <p:txBody>
          <a:bodyPr anchorCtr="0" anchor="b" bIns="91425" lIns="91425" spcFirstLastPara="1" rIns="91425" wrap="square" tIns="91425">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r>
              <a:t>xx%</a:t>
            </a:r>
          </a:p>
        </p:txBody>
      </p:sp>
      <p:sp>
        <p:nvSpPr>
          <p:cNvPr id="482" name="Google Shape;482;p25"/>
          <p:cNvSpPr txBox="1"/>
          <p:nvPr>
            <p:ph idx="2" type="title"/>
          </p:nvPr>
        </p:nvSpPr>
        <p:spPr>
          <a:xfrm>
            <a:off x="536269" y="673631"/>
            <a:ext cx="8036100" cy="572700"/>
          </a:xfrm>
          <a:prstGeom prst="rect">
            <a:avLst/>
          </a:prstGeom>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chemeClr val="dk1"/>
              </a:buClr>
              <a:buSzPts val="3000"/>
              <a:buFont typeface="Aldrich"/>
              <a:buNone/>
              <a:defRPr/>
            </a:lvl1pPr>
            <a:lvl2pPr lvl="1"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2pPr>
            <a:lvl3pPr lvl="2"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3pPr>
            <a:lvl4pPr lvl="3"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4pPr>
            <a:lvl5pPr lvl="4"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5pPr>
            <a:lvl6pPr lvl="5"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6pPr>
            <a:lvl7pPr lvl="6"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7pPr>
            <a:lvl8pPr lvl="7"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8pPr>
            <a:lvl9pPr lvl="8" algn="ctr">
              <a:spcBef>
                <a:spcPts val="0"/>
              </a:spcBef>
              <a:spcAft>
                <a:spcPts val="0"/>
              </a:spcAft>
              <a:buClr>
                <a:schemeClr val="dk1"/>
              </a:buClr>
              <a:buSzPts val="3000"/>
              <a:buFont typeface="Griffy"/>
              <a:buNone/>
              <a:defRPr sz="3000">
                <a:solidFill>
                  <a:schemeClr val="dk1"/>
                </a:solidFill>
                <a:latin typeface="Griffy"/>
                <a:ea typeface="Griffy"/>
                <a:cs typeface="Griffy"/>
                <a:sym typeface="Griffy"/>
              </a:defRPr>
            </a:lvl9pPr>
          </a:lstStyle>
          <a:p/>
        </p:txBody>
      </p:sp>
      <p:sp>
        <p:nvSpPr>
          <p:cNvPr id="483" name="Google Shape;483;p25"/>
          <p:cNvSpPr txBox="1"/>
          <p:nvPr>
            <p:ph hasCustomPrompt="1" idx="3" type="title"/>
          </p:nvPr>
        </p:nvSpPr>
        <p:spPr>
          <a:xfrm>
            <a:off x="3387252" y="1783613"/>
            <a:ext cx="2211300" cy="891600"/>
          </a:xfrm>
          <a:prstGeom prst="rect">
            <a:avLst/>
          </a:prstGeom>
        </p:spPr>
        <p:txBody>
          <a:bodyPr anchorCtr="0" anchor="b" bIns="91425" lIns="91425" spcFirstLastPara="1" rIns="91425" wrap="square" tIns="91425">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r>
              <a:t>xx%</a:t>
            </a:r>
          </a:p>
        </p:txBody>
      </p:sp>
      <p:sp>
        <p:nvSpPr>
          <p:cNvPr id="484" name="Google Shape;484;p25"/>
          <p:cNvSpPr txBox="1"/>
          <p:nvPr>
            <p:ph hasCustomPrompt="1" idx="4" type="title"/>
          </p:nvPr>
        </p:nvSpPr>
        <p:spPr>
          <a:xfrm>
            <a:off x="6361090" y="1783613"/>
            <a:ext cx="2211300" cy="891600"/>
          </a:xfrm>
          <a:prstGeom prst="rect">
            <a:avLst/>
          </a:prstGeom>
        </p:spPr>
        <p:txBody>
          <a:bodyPr anchorCtr="0" anchor="b" bIns="91425" lIns="91425" spcFirstLastPara="1" rIns="91425" wrap="square" tIns="91425">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r>
              <a:t>xx%</a:t>
            </a:r>
          </a:p>
        </p:txBody>
      </p:sp>
      <p:sp>
        <p:nvSpPr>
          <p:cNvPr id="485" name="Google Shape;485;p25"/>
          <p:cNvSpPr txBox="1"/>
          <p:nvPr>
            <p:ph idx="1" type="body"/>
          </p:nvPr>
        </p:nvSpPr>
        <p:spPr>
          <a:xfrm>
            <a:off x="6361085" y="2714794"/>
            <a:ext cx="2211300" cy="693900"/>
          </a:xfrm>
          <a:prstGeom prst="rect">
            <a:avLst/>
          </a:prstGeom>
        </p:spPr>
        <p:txBody>
          <a:bodyPr anchorCtr="0" anchor="t" bIns="91425" lIns="91425" spcFirstLastPara="1" rIns="91425" wrap="square" tIns="91425">
            <a:noAutofit/>
          </a:bodyPr>
          <a:lstStyle>
            <a:lvl1pPr indent="-336550" lvl="0" marL="457200" algn="ctr">
              <a:lnSpc>
                <a:spcPct val="100000"/>
              </a:lnSpc>
              <a:spcBef>
                <a:spcPts val="0"/>
              </a:spcBef>
              <a:spcAft>
                <a:spcPts val="0"/>
              </a:spcAft>
              <a:buSzPts val="1700"/>
              <a:buChar char="●"/>
              <a:defRPr sz="1700"/>
            </a:lvl1pPr>
            <a:lvl2pPr indent="-336550" lvl="1" marL="914400" algn="ctr">
              <a:lnSpc>
                <a:spcPct val="100000"/>
              </a:lnSpc>
              <a:spcBef>
                <a:spcPts val="0"/>
              </a:spcBef>
              <a:spcAft>
                <a:spcPts val="0"/>
              </a:spcAft>
              <a:buSzPts val="1700"/>
              <a:buChar char="○"/>
              <a:defRPr sz="1700"/>
            </a:lvl2pPr>
            <a:lvl3pPr indent="-336550" lvl="2" marL="1371600" algn="ctr">
              <a:lnSpc>
                <a:spcPct val="100000"/>
              </a:lnSpc>
              <a:spcBef>
                <a:spcPts val="0"/>
              </a:spcBef>
              <a:spcAft>
                <a:spcPts val="0"/>
              </a:spcAft>
              <a:buSzPts val="1700"/>
              <a:buChar char="■"/>
              <a:defRPr sz="1700"/>
            </a:lvl3pPr>
            <a:lvl4pPr indent="-336550" lvl="3" marL="1828800" algn="ctr">
              <a:lnSpc>
                <a:spcPct val="100000"/>
              </a:lnSpc>
              <a:spcBef>
                <a:spcPts val="0"/>
              </a:spcBef>
              <a:spcAft>
                <a:spcPts val="0"/>
              </a:spcAft>
              <a:buSzPts val="1700"/>
              <a:buChar char="●"/>
              <a:defRPr sz="1700"/>
            </a:lvl4pPr>
            <a:lvl5pPr indent="-336550" lvl="4" marL="2286000" algn="ctr">
              <a:lnSpc>
                <a:spcPct val="100000"/>
              </a:lnSpc>
              <a:spcBef>
                <a:spcPts val="0"/>
              </a:spcBef>
              <a:spcAft>
                <a:spcPts val="0"/>
              </a:spcAft>
              <a:buSzPts val="1700"/>
              <a:buChar char="○"/>
              <a:defRPr sz="1700"/>
            </a:lvl5pPr>
            <a:lvl6pPr indent="-336550" lvl="5" marL="2743200" algn="ctr">
              <a:lnSpc>
                <a:spcPct val="100000"/>
              </a:lnSpc>
              <a:spcBef>
                <a:spcPts val="0"/>
              </a:spcBef>
              <a:spcAft>
                <a:spcPts val="0"/>
              </a:spcAft>
              <a:buSzPts val="1700"/>
              <a:buChar char="■"/>
              <a:defRPr sz="1700"/>
            </a:lvl6pPr>
            <a:lvl7pPr indent="-336550" lvl="6" marL="3200400" algn="ctr">
              <a:lnSpc>
                <a:spcPct val="100000"/>
              </a:lnSpc>
              <a:spcBef>
                <a:spcPts val="0"/>
              </a:spcBef>
              <a:spcAft>
                <a:spcPts val="0"/>
              </a:spcAft>
              <a:buSzPts val="1700"/>
              <a:buChar char="●"/>
              <a:defRPr sz="1700"/>
            </a:lvl7pPr>
            <a:lvl8pPr indent="-336550" lvl="7" marL="3657600" algn="ctr">
              <a:lnSpc>
                <a:spcPct val="100000"/>
              </a:lnSpc>
              <a:spcBef>
                <a:spcPts val="0"/>
              </a:spcBef>
              <a:spcAft>
                <a:spcPts val="0"/>
              </a:spcAft>
              <a:buSzPts val="1700"/>
              <a:buChar char="○"/>
              <a:defRPr sz="1700"/>
            </a:lvl8pPr>
            <a:lvl9pPr indent="-336550" lvl="8" marL="4114800" algn="ctr">
              <a:lnSpc>
                <a:spcPct val="100000"/>
              </a:lnSpc>
              <a:spcBef>
                <a:spcPts val="0"/>
              </a:spcBef>
              <a:spcAft>
                <a:spcPts val="0"/>
              </a:spcAft>
              <a:buSzPts val="1700"/>
              <a:buChar char="■"/>
              <a:defRPr sz="1700"/>
            </a:lvl9pPr>
          </a:lstStyle>
          <a:p/>
        </p:txBody>
      </p:sp>
      <p:sp>
        <p:nvSpPr>
          <p:cNvPr id="486" name="Google Shape;486;p25"/>
          <p:cNvSpPr txBox="1"/>
          <p:nvPr>
            <p:ph idx="5" type="body"/>
          </p:nvPr>
        </p:nvSpPr>
        <p:spPr>
          <a:xfrm>
            <a:off x="3387259" y="2706431"/>
            <a:ext cx="2211300" cy="693900"/>
          </a:xfrm>
          <a:prstGeom prst="rect">
            <a:avLst/>
          </a:prstGeom>
        </p:spPr>
        <p:txBody>
          <a:bodyPr anchorCtr="0" anchor="t" bIns="91425" lIns="91425" spcFirstLastPara="1" rIns="91425" wrap="square" tIns="91425">
            <a:noAutofit/>
          </a:bodyPr>
          <a:lstStyle>
            <a:lvl1pPr indent="-336550" lvl="0" marL="457200" algn="ctr">
              <a:lnSpc>
                <a:spcPct val="100000"/>
              </a:lnSpc>
              <a:spcBef>
                <a:spcPts val="0"/>
              </a:spcBef>
              <a:spcAft>
                <a:spcPts val="0"/>
              </a:spcAft>
              <a:buSzPts val="1700"/>
              <a:buChar char="●"/>
              <a:defRPr sz="1700"/>
            </a:lvl1pPr>
            <a:lvl2pPr indent="-336550" lvl="1" marL="914400" algn="ctr">
              <a:lnSpc>
                <a:spcPct val="100000"/>
              </a:lnSpc>
              <a:spcBef>
                <a:spcPts val="0"/>
              </a:spcBef>
              <a:spcAft>
                <a:spcPts val="0"/>
              </a:spcAft>
              <a:buSzPts val="1700"/>
              <a:buChar char="○"/>
              <a:defRPr sz="1700"/>
            </a:lvl2pPr>
            <a:lvl3pPr indent="-336550" lvl="2" marL="1371600" algn="ctr">
              <a:lnSpc>
                <a:spcPct val="100000"/>
              </a:lnSpc>
              <a:spcBef>
                <a:spcPts val="0"/>
              </a:spcBef>
              <a:spcAft>
                <a:spcPts val="0"/>
              </a:spcAft>
              <a:buSzPts val="1700"/>
              <a:buChar char="■"/>
              <a:defRPr sz="1700"/>
            </a:lvl3pPr>
            <a:lvl4pPr indent="-336550" lvl="3" marL="1828800" algn="ctr">
              <a:lnSpc>
                <a:spcPct val="100000"/>
              </a:lnSpc>
              <a:spcBef>
                <a:spcPts val="0"/>
              </a:spcBef>
              <a:spcAft>
                <a:spcPts val="0"/>
              </a:spcAft>
              <a:buSzPts val="1700"/>
              <a:buChar char="●"/>
              <a:defRPr sz="1700"/>
            </a:lvl4pPr>
            <a:lvl5pPr indent="-336550" lvl="4" marL="2286000" algn="ctr">
              <a:lnSpc>
                <a:spcPct val="100000"/>
              </a:lnSpc>
              <a:spcBef>
                <a:spcPts val="0"/>
              </a:spcBef>
              <a:spcAft>
                <a:spcPts val="0"/>
              </a:spcAft>
              <a:buSzPts val="1700"/>
              <a:buChar char="○"/>
              <a:defRPr sz="1700"/>
            </a:lvl5pPr>
            <a:lvl6pPr indent="-336550" lvl="5" marL="2743200" algn="ctr">
              <a:lnSpc>
                <a:spcPct val="100000"/>
              </a:lnSpc>
              <a:spcBef>
                <a:spcPts val="0"/>
              </a:spcBef>
              <a:spcAft>
                <a:spcPts val="0"/>
              </a:spcAft>
              <a:buSzPts val="1700"/>
              <a:buChar char="■"/>
              <a:defRPr sz="1700"/>
            </a:lvl6pPr>
            <a:lvl7pPr indent="-336550" lvl="6" marL="3200400" algn="ctr">
              <a:lnSpc>
                <a:spcPct val="100000"/>
              </a:lnSpc>
              <a:spcBef>
                <a:spcPts val="0"/>
              </a:spcBef>
              <a:spcAft>
                <a:spcPts val="0"/>
              </a:spcAft>
              <a:buSzPts val="1700"/>
              <a:buChar char="●"/>
              <a:defRPr sz="1700"/>
            </a:lvl7pPr>
            <a:lvl8pPr indent="-336550" lvl="7" marL="3657600" algn="ctr">
              <a:lnSpc>
                <a:spcPct val="100000"/>
              </a:lnSpc>
              <a:spcBef>
                <a:spcPts val="0"/>
              </a:spcBef>
              <a:spcAft>
                <a:spcPts val="0"/>
              </a:spcAft>
              <a:buSzPts val="1700"/>
              <a:buChar char="○"/>
              <a:defRPr sz="1700"/>
            </a:lvl8pPr>
            <a:lvl9pPr indent="-336550" lvl="8" marL="4114800" algn="ctr">
              <a:lnSpc>
                <a:spcPct val="100000"/>
              </a:lnSpc>
              <a:spcBef>
                <a:spcPts val="0"/>
              </a:spcBef>
              <a:spcAft>
                <a:spcPts val="0"/>
              </a:spcAft>
              <a:buSzPts val="1700"/>
              <a:buChar char="■"/>
              <a:defRPr sz="1700"/>
            </a:lvl9pPr>
          </a:lstStyle>
          <a:p/>
        </p:txBody>
      </p:sp>
      <p:sp>
        <p:nvSpPr>
          <p:cNvPr id="487" name="Google Shape;487;p25"/>
          <p:cNvSpPr txBox="1"/>
          <p:nvPr>
            <p:ph idx="6" type="body"/>
          </p:nvPr>
        </p:nvSpPr>
        <p:spPr>
          <a:xfrm>
            <a:off x="536269" y="2706431"/>
            <a:ext cx="2211300" cy="693900"/>
          </a:xfrm>
          <a:prstGeom prst="rect">
            <a:avLst/>
          </a:prstGeom>
        </p:spPr>
        <p:txBody>
          <a:bodyPr anchorCtr="0" anchor="t" bIns="91425" lIns="91425" spcFirstLastPara="1" rIns="91425" wrap="square" tIns="91425">
            <a:noAutofit/>
          </a:bodyPr>
          <a:lstStyle>
            <a:lvl1pPr indent="-336550" lvl="0" marL="457200" algn="ctr">
              <a:lnSpc>
                <a:spcPct val="100000"/>
              </a:lnSpc>
              <a:spcBef>
                <a:spcPts val="0"/>
              </a:spcBef>
              <a:spcAft>
                <a:spcPts val="0"/>
              </a:spcAft>
              <a:buSzPts val="1700"/>
              <a:buChar char="●"/>
              <a:defRPr sz="1700"/>
            </a:lvl1pPr>
            <a:lvl2pPr indent="-336550" lvl="1" marL="914400" algn="ctr">
              <a:lnSpc>
                <a:spcPct val="100000"/>
              </a:lnSpc>
              <a:spcBef>
                <a:spcPts val="0"/>
              </a:spcBef>
              <a:spcAft>
                <a:spcPts val="0"/>
              </a:spcAft>
              <a:buSzPts val="1700"/>
              <a:buChar char="○"/>
              <a:defRPr sz="1700"/>
            </a:lvl2pPr>
            <a:lvl3pPr indent="-336550" lvl="2" marL="1371600" algn="ctr">
              <a:lnSpc>
                <a:spcPct val="100000"/>
              </a:lnSpc>
              <a:spcBef>
                <a:spcPts val="0"/>
              </a:spcBef>
              <a:spcAft>
                <a:spcPts val="0"/>
              </a:spcAft>
              <a:buSzPts val="1700"/>
              <a:buChar char="■"/>
              <a:defRPr sz="1700"/>
            </a:lvl3pPr>
            <a:lvl4pPr indent="-336550" lvl="3" marL="1828800" algn="ctr">
              <a:lnSpc>
                <a:spcPct val="100000"/>
              </a:lnSpc>
              <a:spcBef>
                <a:spcPts val="0"/>
              </a:spcBef>
              <a:spcAft>
                <a:spcPts val="0"/>
              </a:spcAft>
              <a:buSzPts val="1700"/>
              <a:buChar char="●"/>
              <a:defRPr sz="1700"/>
            </a:lvl4pPr>
            <a:lvl5pPr indent="-336550" lvl="4" marL="2286000" algn="ctr">
              <a:lnSpc>
                <a:spcPct val="100000"/>
              </a:lnSpc>
              <a:spcBef>
                <a:spcPts val="0"/>
              </a:spcBef>
              <a:spcAft>
                <a:spcPts val="0"/>
              </a:spcAft>
              <a:buSzPts val="1700"/>
              <a:buChar char="○"/>
              <a:defRPr sz="1700"/>
            </a:lvl5pPr>
            <a:lvl6pPr indent="-336550" lvl="5" marL="2743200" algn="ctr">
              <a:lnSpc>
                <a:spcPct val="100000"/>
              </a:lnSpc>
              <a:spcBef>
                <a:spcPts val="0"/>
              </a:spcBef>
              <a:spcAft>
                <a:spcPts val="0"/>
              </a:spcAft>
              <a:buSzPts val="1700"/>
              <a:buChar char="■"/>
              <a:defRPr sz="1700"/>
            </a:lvl6pPr>
            <a:lvl7pPr indent="-336550" lvl="6" marL="3200400" algn="ctr">
              <a:lnSpc>
                <a:spcPct val="100000"/>
              </a:lnSpc>
              <a:spcBef>
                <a:spcPts val="0"/>
              </a:spcBef>
              <a:spcAft>
                <a:spcPts val="0"/>
              </a:spcAft>
              <a:buSzPts val="1700"/>
              <a:buChar char="●"/>
              <a:defRPr sz="1700"/>
            </a:lvl7pPr>
            <a:lvl8pPr indent="-336550" lvl="7" marL="3657600" algn="ctr">
              <a:lnSpc>
                <a:spcPct val="100000"/>
              </a:lnSpc>
              <a:spcBef>
                <a:spcPts val="0"/>
              </a:spcBef>
              <a:spcAft>
                <a:spcPts val="0"/>
              </a:spcAft>
              <a:buSzPts val="1700"/>
              <a:buChar char="○"/>
              <a:defRPr sz="1700"/>
            </a:lvl8pPr>
            <a:lvl9pPr indent="-336550" lvl="8" marL="4114800" algn="ctr">
              <a:lnSpc>
                <a:spcPct val="100000"/>
              </a:lnSpc>
              <a:spcBef>
                <a:spcPts val="0"/>
              </a:spcBef>
              <a:spcAft>
                <a:spcPts val="0"/>
              </a:spcAft>
              <a:buSzPts val="1700"/>
              <a:buChar char="■"/>
              <a:defRPr sz="1700"/>
            </a:lvl9pPr>
          </a:lstStyle>
          <a:p/>
        </p:txBody>
      </p:sp>
      <p:sp>
        <p:nvSpPr>
          <p:cNvPr id="488" name="Google Shape;488;p25"/>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489" name="Shape 489"/>
        <p:cNvGrpSpPr/>
        <p:nvPr/>
      </p:nvGrpSpPr>
      <p:grpSpPr>
        <a:xfrm>
          <a:off x="0" y="0"/>
          <a:ext cx="0" cy="0"/>
          <a:chOff x="0" y="0"/>
          <a:chExt cx="0" cy="0"/>
        </a:xfrm>
      </p:grpSpPr>
      <p:sp>
        <p:nvSpPr>
          <p:cNvPr id="490" name="Google Shape;490;p26"/>
          <p:cNvSpPr txBox="1"/>
          <p:nvPr>
            <p:ph idx="1" type="subTitle"/>
          </p:nvPr>
        </p:nvSpPr>
        <p:spPr>
          <a:xfrm>
            <a:off x="540300" y="1622700"/>
            <a:ext cx="2437800" cy="4551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b="1" sz="1500"/>
            </a:lvl1pPr>
            <a:lvl2pPr lvl="1">
              <a:spcBef>
                <a:spcPts val="1600"/>
              </a:spcBef>
              <a:spcAft>
                <a:spcPts val="0"/>
              </a:spcAft>
              <a:buSzPts val="1500"/>
              <a:buNone/>
              <a:defRPr b="1" sz="1500"/>
            </a:lvl2pPr>
            <a:lvl3pPr lvl="2">
              <a:spcBef>
                <a:spcPts val="1600"/>
              </a:spcBef>
              <a:spcAft>
                <a:spcPts val="0"/>
              </a:spcAft>
              <a:buSzPts val="1500"/>
              <a:buNone/>
              <a:defRPr b="1" sz="1500"/>
            </a:lvl3pPr>
            <a:lvl4pPr lvl="3">
              <a:spcBef>
                <a:spcPts val="1600"/>
              </a:spcBef>
              <a:spcAft>
                <a:spcPts val="0"/>
              </a:spcAft>
              <a:buSzPts val="1500"/>
              <a:buNone/>
              <a:defRPr b="1" sz="1500"/>
            </a:lvl4pPr>
            <a:lvl5pPr lvl="4">
              <a:spcBef>
                <a:spcPts val="1600"/>
              </a:spcBef>
              <a:spcAft>
                <a:spcPts val="0"/>
              </a:spcAft>
              <a:buSzPts val="1500"/>
              <a:buNone/>
              <a:defRPr b="1" sz="1500"/>
            </a:lvl5pPr>
            <a:lvl6pPr lvl="5">
              <a:spcBef>
                <a:spcPts val="1600"/>
              </a:spcBef>
              <a:spcAft>
                <a:spcPts val="0"/>
              </a:spcAft>
              <a:buSzPts val="1500"/>
              <a:buNone/>
              <a:defRPr b="1" sz="1500"/>
            </a:lvl6pPr>
            <a:lvl7pPr lvl="6">
              <a:spcBef>
                <a:spcPts val="1600"/>
              </a:spcBef>
              <a:spcAft>
                <a:spcPts val="0"/>
              </a:spcAft>
              <a:buSzPts val="1500"/>
              <a:buNone/>
              <a:defRPr b="1" sz="1500"/>
            </a:lvl7pPr>
            <a:lvl8pPr lvl="7">
              <a:spcBef>
                <a:spcPts val="1600"/>
              </a:spcBef>
              <a:spcAft>
                <a:spcPts val="0"/>
              </a:spcAft>
              <a:buSzPts val="1500"/>
              <a:buNone/>
              <a:defRPr b="1" sz="1500"/>
            </a:lvl8pPr>
            <a:lvl9pPr lvl="8">
              <a:spcBef>
                <a:spcPts val="1600"/>
              </a:spcBef>
              <a:spcAft>
                <a:spcPts val="1600"/>
              </a:spcAft>
              <a:buSzPts val="1500"/>
              <a:buNone/>
              <a:defRPr b="1" sz="1500"/>
            </a:lvl9pPr>
          </a:lstStyle>
          <a:p/>
        </p:txBody>
      </p:sp>
      <p:sp>
        <p:nvSpPr>
          <p:cNvPr id="491" name="Google Shape;491;p26"/>
          <p:cNvSpPr txBox="1"/>
          <p:nvPr>
            <p:ph idx="2" type="subTitle"/>
          </p:nvPr>
        </p:nvSpPr>
        <p:spPr>
          <a:xfrm>
            <a:off x="540300" y="3015243"/>
            <a:ext cx="2437800" cy="4551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b="1" sz="1500"/>
            </a:lvl1pPr>
            <a:lvl2pPr lvl="1">
              <a:spcBef>
                <a:spcPts val="1600"/>
              </a:spcBef>
              <a:spcAft>
                <a:spcPts val="0"/>
              </a:spcAft>
              <a:buSzPts val="1500"/>
              <a:buNone/>
              <a:defRPr b="1" sz="1500"/>
            </a:lvl2pPr>
            <a:lvl3pPr lvl="2">
              <a:spcBef>
                <a:spcPts val="1600"/>
              </a:spcBef>
              <a:spcAft>
                <a:spcPts val="0"/>
              </a:spcAft>
              <a:buSzPts val="1500"/>
              <a:buNone/>
              <a:defRPr b="1" sz="1500"/>
            </a:lvl3pPr>
            <a:lvl4pPr lvl="3">
              <a:spcBef>
                <a:spcPts val="1600"/>
              </a:spcBef>
              <a:spcAft>
                <a:spcPts val="0"/>
              </a:spcAft>
              <a:buSzPts val="1500"/>
              <a:buNone/>
              <a:defRPr b="1" sz="1500"/>
            </a:lvl4pPr>
            <a:lvl5pPr lvl="4">
              <a:spcBef>
                <a:spcPts val="1600"/>
              </a:spcBef>
              <a:spcAft>
                <a:spcPts val="0"/>
              </a:spcAft>
              <a:buSzPts val="1500"/>
              <a:buNone/>
              <a:defRPr b="1" sz="1500"/>
            </a:lvl5pPr>
            <a:lvl6pPr lvl="5">
              <a:spcBef>
                <a:spcPts val="1600"/>
              </a:spcBef>
              <a:spcAft>
                <a:spcPts val="0"/>
              </a:spcAft>
              <a:buSzPts val="1500"/>
              <a:buNone/>
              <a:defRPr b="1" sz="1500"/>
            </a:lvl6pPr>
            <a:lvl7pPr lvl="6">
              <a:spcBef>
                <a:spcPts val="1600"/>
              </a:spcBef>
              <a:spcAft>
                <a:spcPts val="0"/>
              </a:spcAft>
              <a:buSzPts val="1500"/>
              <a:buNone/>
              <a:defRPr b="1" sz="1500"/>
            </a:lvl7pPr>
            <a:lvl8pPr lvl="7">
              <a:spcBef>
                <a:spcPts val="1600"/>
              </a:spcBef>
              <a:spcAft>
                <a:spcPts val="0"/>
              </a:spcAft>
              <a:buSzPts val="1500"/>
              <a:buNone/>
              <a:defRPr b="1" sz="1500"/>
            </a:lvl8pPr>
            <a:lvl9pPr lvl="8">
              <a:spcBef>
                <a:spcPts val="1600"/>
              </a:spcBef>
              <a:spcAft>
                <a:spcPts val="1600"/>
              </a:spcAft>
              <a:buSzPts val="1500"/>
              <a:buNone/>
              <a:defRPr b="1" sz="1500"/>
            </a:lvl9pPr>
          </a:lstStyle>
          <a:p/>
        </p:txBody>
      </p:sp>
      <p:sp>
        <p:nvSpPr>
          <p:cNvPr id="492" name="Google Shape;492;p26"/>
          <p:cNvSpPr txBox="1"/>
          <p:nvPr>
            <p:ph idx="3" type="subTitle"/>
          </p:nvPr>
        </p:nvSpPr>
        <p:spPr>
          <a:xfrm>
            <a:off x="6286340" y="1629735"/>
            <a:ext cx="2437800" cy="4551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b="1" sz="1500"/>
            </a:lvl1pPr>
            <a:lvl2pPr lvl="1">
              <a:spcBef>
                <a:spcPts val="1600"/>
              </a:spcBef>
              <a:spcAft>
                <a:spcPts val="0"/>
              </a:spcAft>
              <a:buSzPts val="1500"/>
              <a:buNone/>
              <a:defRPr b="1" sz="1500"/>
            </a:lvl2pPr>
            <a:lvl3pPr lvl="2">
              <a:spcBef>
                <a:spcPts val="1600"/>
              </a:spcBef>
              <a:spcAft>
                <a:spcPts val="0"/>
              </a:spcAft>
              <a:buSzPts val="1500"/>
              <a:buNone/>
              <a:defRPr b="1" sz="1500"/>
            </a:lvl3pPr>
            <a:lvl4pPr lvl="3">
              <a:spcBef>
                <a:spcPts val="1600"/>
              </a:spcBef>
              <a:spcAft>
                <a:spcPts val="0"/>
              </a:spcAft>
              <a:buSzPts val="1500"/>
              <a:buNone/>
              <a:defRPr b="1" sz="1500"/>
            </a:lvl4pPr>
            <a:lvl5pPr lvl="4">
              <a:spcBef>
                <a:spcPts val="1600"/>
              </a:spcBef>
              <a:spcAft>
                <a:spcPts val="0"/>
              </a:spcAft>
              <a:buSzPts val="1500"/>
              <a:buNone/>
              <a:defRPr b="1" sz="1500"/>
            </a:lvl5pPr>
            <a:lvl6pPr lvl="5">
              <a:spcBef>
                <a:spcPts val="1600"/>
              </a:spcBef>
              <a:spcAft>
                <a:spcPts val="0"/>
              </a:spcAft>
              <a:buSzPts val="1500"/>
              <a:buNone/>
              <a:defRPr b="1" sz="1500"/>
            </a:lvl6pPr>
            <a:lvl7pPr lvl="6">
              <a:spcBef>
                <a:spcPts val="1600"/>
              </a:spcBef>
              <a:spcAft>
                <a:spcPts val="0"/>
              </a:spcAft>
              <a:buSzPts val="1500"/>
              <a:buNone/>
              <a:defRPr b="1" sz="1500"/>
            </a:lvl7pPr>
            <a:lvl8pPr lvl="7">
              <a:spcBef>
                <a:spcPts val="1600"/>
              </a:spcBef>
              <a:spcAft>
                <a:spcPts val="0"/>
              </a:spcAft>
              <a:buSzPts val="1500"/>
              <a:buNone/>
              <a:defRPr b="1" sz="1500"/>
            </a:lvl8pPr>
            <a:lvl9pPr lvl="8">
              <a:spcBef>
                <a:spcPts val="1600"/>
              </a:spcBef>
              <a:spcAft>
                <a:spcPts val="1600"/>
              </a:spcAft>
              <a:buSzPts val="1500"/>
              <a:buNone/>
              <a:defRPr b="1" sz="1500"/>
            </a:lvl9pPr>
          </a:lstStyle>
          <a:p/>
        </p:txBody>
      </p:sp>
      <p:sp>
        <p:nvSpPr>
          <p:cNvPr id="493" name="Google Shape;493;p26"/>
          <p:cNvSpPr txBox="1"/>
          <p:nvPr>
            <p:ph idx="4" type="subTitle"/>
          </p:nvPr>
        </p:nvSpPr>
        <p:spPr>
          <a:xfrm>
            <a:off x="3428840" y="1635712"/>
            <a:ext cx="2437800" cy="4551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b="1" sz="1500"/>
            </a:lvl1pPr>
            <a:lvl2pPr lvl="1">
              <a:spcBef>
                <a:spcPts val="1600"/>
              </a:spcBef>
              <a:spcAft>
                <a:spcPts val="0"/>
              </a:spcAft>
              <a:buSzPts val="1500"/>
              <a:buNone/>
              <a:defRPr b="1" sz="1500"/>
            </a:lvl2pPr>
            <a:lvl3pPr lvl="2">
              <a:spcBef>
                <a:spcPts val="1600"/>
              </a:spcBef>
              <a:spcAft>
                <a:spcPts val="0"/>
              </a:spcAft>
              <a:buSzPts val="1500"/>
              <a:buNone/>
              <a:defRPr b="1" sz="1500"/>
            </a:lvl3pPr>
            <a:lvl4pPr lvl="3">
              <a:spcBef>
                <a:spcPts val="1600"/>
              </a:spcBef>
              <a:spcAft>
                <a:spcPts val="0"/>
              </a:spcAft>
              <a:buSzPts val="1500"/>
              <a:buNone/>
              <a:defRPr b="1" sz="1500"/>
            </a:lvl4pPr>
            <a:lvl5pPr lvl="4">
              <a:spcBef>
                <a:spcPts val="1600"/>
              </a:spcBef>
              <a:spcAft>
                <a:spcPts val="0"/>
              </a:spcAft>
              <a:buSzPts val="1500"/>
              <a:buNone/>
              <a:defRPr b="1" sz="1500"/>
            </a:lvl5pPr>
            <a:lvl6pPr lvl="5">
              <a:spcBef>
                <a:spcPts val="1600"/>
              </a:spcBef>
              <a:spcAft>
                <a:spcPts val="0"/>
              </a:spcAft>
              <a:buSzPts val="1500"/>
              <a:buNone/>
              <a:defRPr b="1" sz="1500"/>
            </a:lvl6pPr>
            <a:lvl7pPr lvl="6">
              <a:spcBef>
                <a:spcPts val="1600"/>
              </a:spcBef>
              <a:spcAft>
                <a:spcPts val="0"/>
              </a:spcAft>
              <a:buSzPts val="1500"/>
              <a:buNone/>
              <a:defRPr b="1" sz="1500"/>
            </a:lvl7pPr>
            <a:lvl8pPr lvl="7">
              <a:spcBef>
                <a:spcPts val="1600"/>
              </a:spcBef>
              <a:spcAft>
                <a:spcPts val="0"/>
              </a:spcAft>
              <a:buSzPts val="1500"/>
              <a:buNone/>
              <a:defRPr b="1" sz="1500"/>
            </a:lvl8pPr>
            <a:lvl9pPr lvl="8">
              <a:spcBef>
                <a:spcPts val="1600"/>
              </a:spcBef>
              <a:spcAft>
                <a:spcPts val="1600"/>
              </a:spcAft>
              <a:buSzPts val="1500"/>
              <a:buNone/>
              <a:defRPr b="1" sz="1500"/>
            </a:lvl9pPr>
          </a:lstStyle>
          <a:p/>
        </p:txBody>
      </p:sp>
      <p:sp>
        <p:nvSpPr>
          <p:cNvPr id="494" name="Google Shape;494;p26"/>
          <p:cNvSpPr txBox="1"/>
          <p:nvPr>
            <p:ph idx="5" type="subTitle"/>
          </p:nvPr>
        </p:nvSpPr>
        <p:spPr>
          <a:xfrm>
            <a:off x="3428840" y="3015243"/>
            <a:ext cx="2437800" cy="4551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b="1" sz="1500"/>
            </a:lvl1pPr>
            <a:lvl2pPr lvl="1">
              <a:spcBef>
                <a:spcPts val="1600"/>
              </a:spcBef>
              <a:spcAft>
                <a:spcPts val="0"/>
              </a:spcAft>
              <a:buSzPts val="1500"/>
              <a:buNone/>
              <a:defRPr b="1" sz="1500"/>
            </a:lvl2pPr>
            <a:lvl3pPr lvl="2">
              <a:spcBef>
                <a:spcPts val="1600"/>
              </a:spcBef>
              <a:spcAft>
                <a:spcPts val="0"/>
              </a:spcAft>
              <a:buSzPts val="1500"/>
              <a:buNone/>
              <a:defRPr b="1" sz="1500"/>
            </a:lvl3pPr>
            <a:lvl4pPr lvl="3">
              <a:spcBef>
                <a:spcPts val="1600"/>
              </a:spcBef>
              <a:spcAft>
                <a:spcPts val="0"/>
              </a:spcAft>
              <a:buSzPts val="1500"/>
              <a:buNone/>
              <a:defRPr b="1" sz="1500"/>
            </a:lvl4pPr>
            <a:lvl5pPr lvl="4">
              <a:spcBef>
                <a:spcPts val="1600"/>
              </a:spcBef>
              <a:spcAft>
                <a:spcPts val="0"/>
              </a:spcAft>
              <a:buSzPts val="1500"/>
              <a:buNone/>
              <a:defRPr b="1" sz="1500"/>
            </a:lvl5pPr>
            <a:lvl6pPr lvl="5">
              <a:spcBef>
                <a:spcPts val="1600"/>
              </a:spcBef>
              <a:spcAft>
                <a:spcPts val="0"/>
              </a:spcAft>
              <a:buSzPts val="1500"/>
              <a:buNone/>
              <a:defRPr b="1" sz="1500"/>
            </a:lvl6pPr>
            <a:lvl7pPr lvl="6">
              <a:spcBef>
                <a:spcPts val="1600"/>
              </a:spcBef>
              <a:spcAft>
                <a:spcPts val="0"/>
              </a:spcAft>
              <a:buSzPts val="1500"/>
              <a:buNone/>
              <a:defRPr b="1" sz="1500"/>
            </a:lvl7pPr>
            <a:lvl8pPr lvl="7">
              <a:spcBef>
                <a:spcPts val="1600"/>
              </a:spcBef>
              <a:spcAft>
                <a:spcPts val="0"/>
              </a:spcAft>
              <a:buSzPts val="1500"/>
              <a:buNone/>
              <a:defRPr b="1" sz="1500"/>
            </a:lvl8pPr>
            <a:lvl9pPr lvl="8">
              <a:spcBef>
                <a:spcPts val="1600"/>
              </a:spcBef>
              <a:spcAft>
                <a:spcPts val="1600"/>
              </a:spcAft>
              <a:buSzPts val="1500"/>
              <a:buNone/>
              <a:defRPr b="1" sz="1500"/>
            </a:lvl9pPr>
          </a:lstStyle>
          <a:p/>
        </p:txBody>
      </p:sp>
      <p:sp>
        <p:nvSpPr>
          <p:cNvPr id="495" name="Google Shape;495;p26"/>
          <p:cNvSpPr txBox="1"/>
          <p:nvPr>
            <p:ph idx="6" type="subTitle"/>
          </p:nvPr>
        </p:nvSpPr>
        <p:spPr>
          <a:xfrm>
            <a:off x="6286340" y="3001335"/>
            <a:ext cx="2437800" cy="4551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b="1" sz="1500"/>
            </a:lvl1pPr>
            <a:lvl2pPr lvl="1">
              <a:spcBef>
                <a:spcPts val="1600"/>
              </a:spcBef>
              <a:spcAft>
                <a:spcPts val="0"/>
              </a:spcAft>
              <a:buSzPts val="1500"/>
              <a:buNone/>
              <a:defRPr b="1" sz="1500"/>
            </a:lvl2pPr>
            <a:lvl3pPr lvl="2">
              <a:spcBef>
                <a:spcPts val="1600"/>
              </a:spcBef>
              <a:spcAft>
                <a:spcPts val="0"/>
              </a:spcAft>
              <a:buSzPts val="1500"/>
              <a:buNone/>
              <a:defRPr b="1" sz="1500"/>
            </a:lvl3pPr>
            <a:lvl4pPr lvl="3">
              <a:spcBef>
                <a:spcPts val="1600"/>
              </a:spcBef>
              <a:spcAft>
                <a:spcPts val="0"/>
              </a:spcAft>
              <a:buSzPts val="1500"/>
              <a:buNone/>
              <a:defRPr b="1" sz="1500"/>
            </a:lvl4pPr>
            <a:lvl5pPr lvl="4">
              <a:spcBef>
                <a:spcPts val="1600"/>
              </a:spcBef>
              <a:spcAft>
                <a:spcPts val="0"/>
              </a:spcAft>
              <a:buSzPts val="1500"/>
              <a:buNone/>
              <a:defRPr b="1" sz="1500"/>
            </a:lvl5pPr>
            <a:lvl6pPr lvl="5">
              <a:spcBef>
                <a:spcPts val="1600"/>
              </a:spcBef>
              <a:spcAft>
                <a:spcPts val="0"/>
              </a:spcAft>
              <a:buSzPts val="1500"/>
              <a:buNone/>
              <a:defRPr b="1" sz="1500"/>
            </a:lvl6pPr>
            <a:lvl7pPr lvl="6">
              <a:spcBef>
                <a:spcPts val="1600"/>
              </a:spcBef>
              <a:spcAft>
                <a:spcPts val="0"/>
              </a:spcAft>
              <a:buSzPts val="1500"/>
              <a:buNone/>
              <a:defRPr b="1" sz="1500"/>
            </a:lvl7pPr>
            <a:lvl8pPr lvl="7">
              <a:spcBef>
                <a:spcPts val="1600"/>
              </a:spcBef>
              <a:spcAft>
                <a:spcPts val="0"/>
              </a:spcAft>
              <a:buSzPts val="1500"/>
              <a:buNone/>
              <a:defRPr b="1" sz="1500"/>
            </a:lvl8pPr>
            <a:lvl9pPr lvl="8">
              <a:spcBef>
                <a:spcPts val="1600"/>
              </a:spcBef>
              <a:spcAft>
                <a:spcPts val="1600"/>
              </a:spcAft>
              <a:buSzPts val="1500"/>
              <a:buNone/>
              <a:defRPr b="1" sz="1500"/>
            </a:lvl9pPr>
          </a:lstStyle>
          <a:p/>
        </p:txBody>
      </p:sp>
      <p:sp>
        <p:nvSpPr>
          <p:cNvPr id="496" name="Google Shape;496;p26"/>
          <p:cNvSpPr txBox="1"/>
          <p:nvPr>
            <p:ph type="title"/>
          </p:nvPr>
        </p:nvSpPr>
        <p:spPr>
          <a:xfrm>
            <a:off x="540300" y="673631"/>
            <a:ext cx="81840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497" name="Google Shape;497;p26"/>
          <p:cNvSpPr txBox="1"/>
          <p:nvPr>
            <p:ph idx="7" type="body"/>
          </p:nvPr>
        </p:nvSpPr>
        <p:spPr>
          <a:xfrm>
            <a:off x="3428840" y="1942350"/>
            <a:ext cx="2437800" cy="625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8" name="Google Shape;498;p26"/>
          <p:cNvSpPr txBox="1"/>
          <p:nvPr>
            <p:ph idx="8" type="body"/>
          </p:nvPr>
        </p:nvSpPr>
        <p:spPr>
          <a:xfrm>
            <a:off x="6286340" y="3313950"/>
            <a:ext cx="2437800" cy="625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9" name="Google Shape;499;p26"/>
          <p:cNvSpPr txBox="1"/>
          <p:nvPr>
            <p:ph idx="9" type="body"/>
          </p:nvPr>
        </p:nvSpPr>
        <p:spPr>
          <a:xfrm>
            <a:off x="3428840" y="3313950"/>
            <a:ext cx="2437800" cy="625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0" name="Google Shape;500;p26"/>
          <p:cNvSpPr txBox="1"/>
          <p:nvPr>
            <p:ph idx="13" type="body"/>
          </p:nvPr>
        </p:nvSpPr>
        <p:spPr>
          <a:xfrm>
            <a:off x="540300" y="1942350"/>
            <a:ext cx="2437800" cy="625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1" name="Google Shape;501;p26"/>
          <p:cNvSpPr txBox="1"/>
          <p:nvPr>
            <p:ph idx="14" type="body"/>
          </p:nvPr>
        </p:nvSpPr>
        <p:spPr>
          <a:xfrm>
            <a:off x="6286340" y="1942350"/>
            <a:ext cx="2437800" cy="625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2" name="Google Shape;502;p26"/>
          <p:cNvSpPr txBox="1"/>
          <p:nvPr>
            <p:ph idx="15" type="body"/>
          </p:nvPr>
        </p:nvSpPr>
        <p:spPr>
          <a:xfrm>
            <a:off x="540300" y="3313950"/>
            <a:ext cx="2437800" cy="625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grpSp>
        <p:nvGrpSpPr>
          <p:cNvPr id="503" name="Google Shape;503;p26"/>
          <p:cNvGrpSpPr/>
          <p:nvPr/>
        </p:nvGrpSpPr>
        <p:grpSpPr>
          <a:xfrm rot="10800000">
            <a:off x="-40875" y="2188977"/>
            <a:ext cx="9184434" cy="2954162"/>
            <a:chOff x="4435" y="7748593"/>
            <a:chExt cx="12182563" cy="5161009"/>
          </a:xfrm>
        </p:grpSpPr>
        <p:sp>
          <p:nvSpPr>
            <p:cNvPr id="504" name="Google Shape;504;p26"/>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05" name="Google Shape;505;p26"/>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06" name="Google Shape;506;p26"/>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07" name="Google Shape;507;p26"/>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08" name="Google Shape;508;p26"/>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09" name="Google Shape;509;p26"/>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0" name="Google Shape;510;p26"/>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1" name="Google Shape;511;p26"/>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2" name="Google Shape;512;p26"/>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3" name="Google Shape;513;p26"/>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4" name="Google Shape;514;p26"/>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5" name="Google Shape;515;p26"/>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6" name="Google Shape;516;p26"/>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7" name="Google Shape;517;p26"/>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8" name="Google Shape;518;p26"/>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19" name="Google Shape;519;p26"/>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0" name="Google Shape;520;p26"/>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1" name="Google Shape;521;p26"/>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2" name="Google Shape;522;p26"/>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3" name="Google Shape;523;p26"/>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4" name="Google Shape;524;p26"/>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5" name="Google Shape;525;p26"/>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6" name="Google Shape;526;p26"/>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7" name="Google Shape;527;p26"/>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8" name="Google Shape;528;p26"/>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29" name="Google Shape;529;p26"/>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30" name="Google Shape;530;p26"/>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31" name="Google Shape;531;p26"/>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32" name="Google Shape;532;p26"/>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33" name="Google Shape;533;p26"/>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34" name="Google Shape;534;p26"/>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35" name="Google Shape;535;p26"/>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536" name="Google Shape;536;p26"/>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537" name="Shape 537"/>
        <p:cNvGrpSpPr/>
        <p:nvPr/>
      </p:nvGrpSpPr>
      <p:grpSpPr>
        <a:xfrm>
          <a:off x="0" y="0"/>
          <a:ext cx="0" cy="0"/>
          <a:chOff x="0" y="0"/>
          <a:chExt cx="0" cy="0"/>
        </a:xfrm>
      </p:grpSpPr>
      <p:grpSp>
        <p:nvGrpSpPr>
          <p:cNvPr id="538" name="Google Shape;538;p27"/>
          <p:cNvGrpSpPr/>
          <p:nvPr/>
        </p:nvGrpSpPr>
        <p:grpSpPr>
          <a:xfrm>
            <a:off x="-40875" y="2188977"/>
            <a:ext cx="9184434" cy="2954162"/>
            <a:chOff x="4435" y="7748593"/>
            <a:chExt cx="12182563" cy="5161009"/>
          </a:xfrm>
        </p:grpSpPr>
        <p:sp>
          <p:nvSpPr>
            <p:cNvPr id="539" name="Google Shape;539;p27"/>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0" name="Google Shape;540;p27"/>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1" name="Google Shape;541;p27"/>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2" name="Google Shape;542;p27"/>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3" name="Google Shape;543;p27"/>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4" name="Google Shape;544;p27"/>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5" name="Google Shape;545;p27"/>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6" name="Google Shape;546;p27"/>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7" name="Google Shape;547;p27"/>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8" name="Google Shape;548;p27"/>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49" name="Google Shape;549;p27"/>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0" name="Google Shape;550;p27"/>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1" name="Google Shape;551;p27"/>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2" name="Google Shape;552;p27"/>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3" name="Google Shape;553;p27"/>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4" name="Google Shape;554;p27"/>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5" name="Google Shape;555;p27"/>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6" name="Google Shape;556;p27"/>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7" name="Google Shape;557;p27"/>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8" name="Google Shape;558;p27"/>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59" name="Google Shape;559;p27"/>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0" name="Google Shape;560;p27"/>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1" name="Google Shape;561;p27"/>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2" name="Google Shape;562;p27"/>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3" name="Google Shape;563;p27"/>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4" name="Google Shape;564;p27"/>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5" name="Google Shape;565;p27"/>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6" name="Google Shape;566;p27"/>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7" name="Google Shape;567;p27"/>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8" name="Google Shape;568;p27"/>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69" name="Google Shape;569;p27"/>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70" name="Google Shape;570;p27"/>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571" name="Google Shape;571;p27"/>
          <p:cNvSpPr txBox="1"/>
          <p:nvPr>
            <p:ph idx="1" type="subTitle"/>
          </p:nvPr>
        </p:nvSpPr>
        <p:spPr>
          <a:xfrm>
            <a:off x="6283875" y="1411781"/>
            <a:ext cx="2548500" cy="455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400"/>
            </a:lvl1pPr>
            <a:lvl2pPr lvl="1">
              <a:spcBef>
                <a:spcPts val="1600"/>
              </a:spcBef>
              <a:spcAft>
                <a:spcPts val="0"/>
              </a:spcAft>
              <a:buSzPts val="1400"/>
              <a:buNone/>
              <a:defRPr b="1" sz="1400"/>
            </a:lvl2pPr>
            <a:lvl3pPr lvl="2">
              <a:spcBef>
                <a:spcPts val="1600"/>
              </a:spcBef>
              <a:spcAft>
                <a:spcPts val="0"/>
              </a:spcAft>
              <a:buSzPts val="1400"/>
              <a:buNone/>
              <a:defRPr b="1" sz="1400"/>
            </a:lvl3pPr>
            <a:lvl4pPr lvl="3">
              <a:spcBef>
                <a:spcPts val="1600"/>
              </a:spcBef>
              <a:spcAft>
                <a:spcPts val="0"/>
              </a:spcAft>
              <a:buSzPts val="1400"/>
              <a:buNone/>
              <a:defRPr b="1" sz="1400"/>
            </a:lvl4pPr>
            <a:lvl5pPr lvl="4">
              <a:spcBef>
                <a:spcPts val="1600"/>
              </a:spcBef>
              <a:spcAft>
                <a:spcPts val="0"/>
              </a:spcAft>
              <a:buSzPts val="1400"/>
              <a:buNone/>
              <a:defRPr b="1" sz="1400"/>
            </a:lvl5pPr>
            <a:lvl6pPr lvl="5">
              <a:spcBef>
                <a:spcPts val="1600"/>
              </a:spcBef>
              <a:spcAft>
                <a:spcPts val="0"/>
              </a:spcAft>
              <a:buSzPts val="1400"/>
              <a:buNone/>
              <a:defRPr b="1" sz="1400"/>
            </a:lvl6pPr>
            <a:lvl7pPr lvl="6">
              <a:spcBef>
                <a:spcPts val="1600"/>
              </a:spcBef>
              <a:spcAft>
                <a:spcPts val="0"/>
              </a:spcAft>
              <a:buSzPts val="1400"/>
              <a:buNone/>
              <a:defRPr b="1" sz="1400"/>
            </a:lvl7pPr>
            <a:lvl8pPr lvl="7">
              <a:spcBef>
                <a:spcPts val="1600"/>
              </a:spcBef>
              <a:spcAft>
                <a:spcPts val="0"/>
              </a:spcAft>
              <a:buSzPts val="1400"/>
              <a:buNone/>
              <a:defRPr b="1" sz="1400"/>
            </a:lvl8pPr>
            <a:lvl9pPr lvl="8">
              <a:spcBef>
                <a:spcPts val="1600"/>
              </a:spcBef>
              <a:spcAft>
                <a:spcPts val="1600"/>
              </a:spcAft>
              <a:buSzPts val="1400"/>
              <a:buNone/>
              <a:defRPr b="1" sz="1400"/>
            </a:lvl9pPr>
          </a:lstStyle>
          <a:p/>
        </p:txBody>
      </p:sp>
      <p:sp>
        <p:nvSpPr>
          <p:cNvPr id="572" name="Google Shape;572;p27"/>
          <p:cNvSpPr txBox="1"/>
          <p:nvPr>
            <p:ph idx="2" type="subTitle"/>
          </p:nvPr>
        </p:nvSpPr>
        <p:spPr>
          <a:xfrm>
            <a:off x="6283875" y="3077068"/>
            <a:ext cx="2548500" cy="455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sz="1400"/>
            </a:lvl1pPr>
            <a:lvl2pPr lvl="1">
              <a:spcBef>
                <a:spcPts val="1600"/>
              </a:spcBef>
              <a:spcAft>
                <a:spcPts val="0"/>
              </a:spcAft>
              <a:buSzPts val="1400"/>
              <a:buNone/>
              <a:defRPr b="1" sz="1400"/>
            </a:lvl2pPr>
            <a:lvl3pPr lvl="2">
              <a:spcBef>
                <a:spcPts val="1600"/>
              </a:spcBef>
              <a:spcAft>
                <a:spcPts val="0"/>
              </a:spcAft>
              <a:buSzPts val="1400"/>
              <a:buNone/>
              <a:defRPr b="1" sz="1400"/>
            </a:lvl3pPr>
            <a:lvl4pPr lvl="3">
              <a:spcBef>
                <a:spcPts val="1600"/>
              </a:spcBef>
              <a:spcAft>
                <a:spcPts val="0"/>
              </a:spcAft>
              <a:buSzPts val="1400"/>
              <a:buNone/>
              <a:defRPr b="1" sz="1400"/>
            </a:lvl4pPr>
            <a:lvl5pPr lvl="4">
              <a:spcBef>
                <a:spcPts val="1600"/>
              </a:spcBef>
              <a:spcAft>
                <a:spcPts val="0"/>
              </a:spcAft>
              <a:buSzPts val="1400"/>
              <a:buNone/>
              <a:defRPr b="1" sz="1400"/>
            </a:lvl5pPr>
            <a:lvl6pPr lvl="5">
              <a:spcBef>
                <a:spcPts val="1600"/>
              </a:spcBef>
              <a:spcAft>
                <a:spcPts val="0"/>
              </a:spcAft>
              <a:buSzPts val="1400"/>
              <a:buNone/>
              <a:defRPr b="1" sz="1400"/>
            </a:lvl6pPr>
            <a:lvl7pPr lvl="6">
              <a:spcBef>
                <a:spcPts val="1600"/>
              </a:spcBef>
              <a:spcAft>
                <a:spcPts val="0"/>
              </a:spcAft>
              <a:buSzPts val="1400"/>
              <a:buNone/>
              <a:defRPr b="1" sz="1400"/>
            </a:lvl7pPr>
            <a:lvl8pPr lvl="7">
              <a:spcBef>
                <a:spcPts val="1600"/>
              </a:spcBef>
              <a:spcAft>
                <a:spcPts val="0"/>
              </a:spcAft>
              <a:buSzPts val="1400"/>
              <a:buNone/>
              <a:defRPr b="1" sz="1400"/>
            </a:lvl8pPr>
            <a:lvl9pPr lvl="8">
              <a:spcBef>
                <a:spcPts val="1600"/>
              </a:spcBef>
              <a:spcAft>
                <a:spcPts val="1600"/>
              </a:spcAft>
              <a:buSzPts val="1400"/>
              <a:buNone/>
              <a:defRPr b="1" sz="1400"/>
            </a:lvl9pPr>
          </a:lstStyle>
          <a:p/>
        </p:txBody>
      </p:sp>
      <p:sp>
        <p:nvSpPr>
          <p:cNvPr id="573" name="Google Shape;57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574" name="Google Shape;574;p27"/>
          <p:cNvSpPr txBox="1"/>
          <p:nvPr>
            <p:ph idx="3" type="body"/>
          </p:nvPr>
        </p:nvSpPr>
        <p:spPr>
          <a:xfrm>
            <a:off x="6283875" y="1738781"/>
            <a:ext cx="2548500" cy="11652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sz="1100"/>
            </a:lvl1pPr>
            <a:lvl2pPr indent="-298450" lvl="1" marL="914400">
              <a:lnSpc>
                <a:spcPct val="100000"/>
              </a:lnSpc>
              <a:spcBef>
                <a:spcPts val="0"/>
              </a:spcBef>
              <a:spcAft>
                <a:spcPts val="0"/>
              </a:spcAft>
              <a:buSzPts val="1100"/>
              <a:buChar char="○"/>
              <a:defRPr sz="1100"/>
            </a:lvl2pPr>
            <a:lvl3pPr indent="-298450" lvl="2" marL="1371600">
              <a:lnSpc>
                <a:spcPct val="100000"/>
              </a:lnSpc>
              <a:spcBef>
                <a:spcPts val="0"/>
              </a:spcBef>
              <a:spcAft>
                <a:spcPts val="0"/>
              </a:spcAft>
              <a:buSzPts val="1100"/>
              <a:buChar char="■"/>
              <a:defRPr sz="1100"/>
            </a:lvl3pPr>
            <a:lvl4pPr indent="-298450" lvl="3" marL="1828800">
              <a:lnSpc>
                <a:spcPct val="100000"/>
              </a:lnSpc>
              <a:spcBef>
                <a:spcPts val="0"/>
              </a:spcBef>
              <a:spcAft>
                <a:spcPts val="0"/>
              </a:spcAft>
              <a:buSzPts val="1100"/>
              <a:buChar char="●"/>
              <a:defRPr sz="1100"/>
            </a:lvl4pPr>
            <a:lvl5pPr indent="-298450" lvl="4" marL="2286000">
              <a:lnSpc>
                <a:spcPct val="100000"/>
              </a:lnSpc>
              <a:spcBef>
                <a:spcPts val="0"/>
              </a:spcBef>
              <a:spcAft>
                <a:spcPts val="0"/>
              </a:spcAft>
              <a:buSzPts val="1100"/>
              <a:buChar char="○"/>
              <a:defRPr sz="1100"/>
            </a:lvl5pPr>
            <a:lvl6pPr indent="-298450" lvl="5" marL="2743200">
              <a:lnSpc>
                <a:spcPct val="100000"/>
              </a:lnSpc>
              <a:spcBef>
                <a:spcPts val="0"/>
              </a:spcBef>
              <a:spcAft>
                <a:spcPts val="0"/>
              </a:spcAft>
              <a:buSzPts val="1100"/>
              <a:buChar char="■"/>
              <a:defRPr sz="1100"/>
            </a:lvl6pPr>
            <a:lvl7pPr indent="-298450" lvl="6" marL="3200400">
              <a:lnSpc>
                <a:spcPct val="100000"/>
              </a:lnSpc>
              <a:spcBef>
                <a:spcPts val="0"/>
              </a:spcBef>
              <a:spcAft>
                <a:spcPts val="0"/>
              </a:spcAft>
              <a:buSzPts val="1100"/>
              <a:buChar char="●"/>
              <a:defRPr sz="1100"/>
            </a:lvl7pPr>
            <a:lvl8pPr indent="-298450" lvl="7" marL="3657600">
              <a:lnSpc>
                <a:spcPct val="100000"/>
              </a:lnSpc>
              <a:spcBef>
                <a:spcPts val="0"/>
              </a:spcBef>
              <a:spcAft>
                <a:spcPts val="0"/>
              </a:spcAft>
              <a:buSzPts val="1100"/>
              <a:buChar char="○"/>
              <a:defRPr sz="1100"/>
            </a:lvl8pPr>
            <a:lvl9pPr indent="-298450" lvl="8" marL="4114800">
              <a:lnSpc>
                <a:spcPct val="100000"/>
              </a:lnSpc>
              <a:spcBef>
                <a:spcPts val="0"/>
              </a:spcBef>
              <a:spcAft>
                <a:spcPts val="0"/>
              </a:spcAft>
              <a:buSzPts val="1100"/>
              <a:buChar char="■"/>
              <a:defRPr sz="1100"/>
            </a:lvl9pPr>
          </a:lstStyle>
          <a:p/>
        </p:txBody>
      </p:sp>
      <p:sp>
        <p:nvSpPr>
          <p:cNvPr id="575" name="Google Shape;575;p27"/>
          <p:cNvSpPr txBox="1"/>
          <p:nvPr>
            <p:ph idx="4" type="body"/>
          </p:nvPr>
        </p:nvSpPr>
        <p:spPr>
          <a:xfrm>
            <a:off x="6283875" y="3380025"/>
            <a:ext cx="2548500" cy="1165200"/>
          </a:xfrm>
          <a:prstGeom prst="rect">
            <a:avLst/>
          </a:prstGeom>
        </p:spPr>
        <p:txBody>
          <a:bodyPr anchorCtr="0" anchor="t" bIns="91425" lIns="91425" spcFirstLastPara="1" rIns="91425" wrap="square" tIns="91425">
            <a:noAutofit/>
          </a:bodyPr>
          <a:lstStyle>
            <a:lvl1pPr indent="-298450" lvl="0" marL="457200">
              <a:lnSpc>
                <a:spcPct val="100000"/>
              </a:lnSpc>
              <a:spcBef>
                <a:spcPts val="0"/>
              </a:spcBef>
              <a:spcAft>
                <a:spcPts val="0"/>
              </a:spcAft>
              <a:buSzPts val="1100"/>
              <a:buChar char="●"/>
              <a:defRPr sz="1100"/>
            </a:lvl1pPr>
            <a:lvl2pPr indent="-298450" lvl="1" marL="914400">
              <a:lnSpc>
                <a:spcPct val="100000"/>
              </a:lnSpc>
              <a:spcBef>
                <a:spcPts val="0"/>
              </a:spcBef>
              <a:spcAft>
                <a:spcPts val="0"/>
              </a:spcAft>
              <a:buSzPts val="1100"/>
              <a:buChar char="○"/>
              <a:defRPr sz="1100"/>
            </a:lvl2pPr>
            <a:lvl3pPr indent="-298450" lvl="2" marL="1371600">
              <a:lnSpc>
                <a:spcPct val="100000"/>
              </a:lnSpc>
              <a:spcBef>
                <a:spcPts val="0"/>
              </a:spcBef>
              <a:spcAft>
                <a:spcPts val="0"/>
              </a:spcAft>
              <a:buSzPts val="1100"/>
              <a:buChar char="■"/>
              <a:defRPr sz="1100"/>
            </a:lvl3pPr>
            <a:lvl4pPr indent="-298450" lvl="3" marL="1828800">
              <a:lnSpc>
                <a:spcPct val="100000"/>
              </a:lnSpc>
              <a:spcBef>
                <a:spcPts val="0"/>
              </a:spcBef>
              <a:spcAft>
                <a:spcPts val="0"/>
              </a:spcAft>
              <a:buSzPts val="1100"/>
              <a:buChar char="●"/>
              <a:defRPr sz="1100"/>
            </a:lvl4pPr>
            <a:lvl5pPr indent="-298450" lvl="4" marL="2286000">
              <a:lnSpc>
                <a:spcPct val="100000"/>
              </a:lnSpc>
              <a:spcBef>
                <a:spcPts val="0"/>
              </a:spcBef>
              <a:spcAft>
                <a:spcPts val="0"/>
              </a:spcAft>
              <a:buSzPts val="1100"/>
              <a:buChar char="○"/>
              <a:defRPr sz="1100"/>
            </a:lvl5pPr>
            <a:lvl6pPr indent="-298450" lvl="5" marL="2743200">
              <a:lnSpc>
                <a:spcPct val="100000"/>
              </a:lnSpc>
              <a:spcBef>
                <a:spcPts val="0"/>
              </a:spcBef>
              <a:spcAft>
                <a:spcPts val="0"/>
              </a:spcAft>
              <a:buSzPts val="1100"/>
              <a:buChar char="■"/>
              <a:defRPr sz="1100"/>
            </a:lvl6pPr>
            <a:lvl7pPr indent="-298450" lvl="6" marL="3200400">
              <a:lnSpc>
                <a:spcPct val="100000"/>
              </a:lnSpc>
              <a:spcBef>
                <a:spcPts val="0"/>
              </a:spcBef>
              <a:spcAft>
                <a:spcPts val="0"/>
              </a:spcAft>
              <a:buSzPts val="1100"/>
              <a:buChar char="●"/>
              <a:defRPr sz="1100"/>
            </a:lvl7pPr>
            <a:lvl8pPr indent="-298450" lvl="7" marL="3657600">
              <a:lnSpc>
                <a:spcPct val="100000"/>
              </a:lnSpc>
              <a:spcBef>
                <a:spcPts val="0"/>
              </a:spcBef>
              <a:spcAft>
                <a:spcPts val="0"/>
              </a:spcAft>
              <a:buSzPts val="1100"/>
              <a:buChar char="○"/>
              <a:defRPr sz="1100"/>
            </a:lvl8pPr>
            <a:lvl9pPr indent="-298450" lvl="8" marL="4114800">
              <a:lnSpc>
                <a:spcPct val="100000"/>
              </a:lnSpc>
              <a:spcBef>
                <a:spcPts val="0"/>
              </a:spcBef>
              <a:spcAft>
                <a:spcPts val="0"/>
              </a:spcAft>
              <a:buSzPts val="1100"/>
              <a:buChar char="■"/>
              <a:defRPr sz="1100"/>
            </a:lvl9pPr>
          </a:lstStyle>
          <a:p/>
        </p:txBody>
      </p:sp>
      <p:sp>
        <p:nvSpPr>
          <p:cNvPr id="576" name="Google Shape;576;p27"/>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577" name="Shape 577"/>
        <p:cNvGrpSpPr/>
        <p:nvPr/>
      </p:nvGrpSpPr>
      <p:grpSpPr>
        <a:xfrm>
          <a:off x="0" y="0"/>
          <a:ext cx="0" cy="0"/>
          <a:chOff x="0" y="0"/>
          <a:chExt cx="0" cy="0"/>
        </a:xfrm>
      </p:grpSpPr>
      <p:grpSp>
        <p:nvGrpSpPr>
          <p:cNvPr id="578" name="Google Shape;578;p28"/>
          <p:cNvGrpSpPr/>
          <p:nvPr/>
        </p:nvGrpSpPr>
        <p:grpSpPr>
          <a:xfrm>
            <a:off x="-40875" y="2188977"/>
            <a:ext cx="9184434" cy="2954162"/>
            <a:chOff x="4435" y="7748593"/>
            <a:chExt cx="12182563" cy="5161009"/>
          </a:xfrm>
        </p:grpSpPr>
        <p:sp>
          <p:nvSpPr>
            <p:cNvPr id="579" name="Google Shape;579;p28"/>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0" name="Google Shape;580;p28"/>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1" name="Google Shape;581;p28"/>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2" name="Google Shape;582;p28"/>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3" name="Google Shape;583;p28"/>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4" name="Google Shape;584;p28"/>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5" name="Google Shape;585;p28"/>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6" name="Google Shape;586;p28"/>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7" name="Google Shape;587;p28"/>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8" name="Google Shape;588;p28"/>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89" name="Google Shape;589;p28"/>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0" name="Google Shape;590;p28"/>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1" name="Google Shape;591;p28"/>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2" name="Google Shape;592;p28"/>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3" name="Google Shape;593;p28"/>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4" name="Google Shape;594;p28"/>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5" name="Google Shape;595;p28"/>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6" name="Google Shape;596;p28"/>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7" name="Google Shape;597;p28"/>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8" name="Google Shape;598;p28"/>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599" name="Google Shape;599;p28"/>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0" name="Google Shape;600;p28"/>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1" name="Google Shape;601;p28"/>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2" name="Google Shape;602;p28"/>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3" name="Google Shape;603;p28"/>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4" name="Google Shape;604;p28"/>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5" name="Google Shape;605;p28"/>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6" name="Google Shape;606;p28"/>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7" name="Google Shape;607;p28"/>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8" name="Google Shape;608;p28"/>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09" name="Google Shape;609;p28"/>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10" name="Google Shape;610;p28"/>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611" name="Google Shape;611;p28"/>
          <p:cNvSpPr txBox="1"/>
          <p:nvPr>
            <p:ph idx="1" type="subTitle"/>
          </p:nvPr>
        </p:nvSpPr>
        <p:spPr>
          <a:xfrm>
            <a:off x="311700" y="1737000"/>
            <a:ext cx="1498200" cy="455100"/>
          </a:xfrm>
          <a:prstGeom prst="rect">
            <a:avLst/>
          </a:prstGeom>
        </p:spPr>
        <p:txBody>
          <a:bodyPr anchorCtr="0" anchor="t" bIns="91425" lIns="91425" spcFirstLastPara="1" rIns="91425" wrap="square" tIns="91425">
            <a:noAutofit/>
          </a:bodyPr>
          <a:lstStyle>
            <a:lvl1pPr lvl="0" algn="ctr">
              <a:spcBef>
                <a:spcPts val="0"/>
              </a:spcBef>
              <a:spcAft>
                <a:spcPts val="0"/>
              </a:spcAft>
              <a:buSzPts val="1700"/>
              <a:buNone/>
              <a:defRPr b="1" sz="1700"/>
            </a:lvl1pPr>
            <a:lvl2pPr lvl="1" algn="ctr">
              <a:spcBef>
                <a:spcPts val="1600"/>
              </a:spcBef>
              <a:spcAft>
                <a:spcPts val="0"/>
              </a:spcAft>
              <a:buSzPts val="1700"/>
              <a:buNone/>
              <a:defRPr b="1" sz="1700"/>
            </a:lvl2pPr>
            <a:lvl3pPr lvl="2" algn="ctr">
              <a:spcBef>
                <a:spcPts val="1600"/>
              </a:spcBef>
              <a:spcAft>
                <a:spcPts val="0"/>
              </a:spcAft>
              <a:buSzPts val="1700"/>
              <a:buNone/>
              <a:defRPr b="1" sz="1700"/>
            </a:lvl3pPr>
            <a:lvl4pPr lvl="3" algn="ctr">
              <a:spcBef>
                <a:spcPts val="1600"/>
              </a:spcBef>
              <a:spcAft>
                <a:spcPts val="0"/>
              </a:spcAft>
              <a:buSzPts val="1700"/>
              <a:buNone/>
              <a:defRPr b="1" sz="1700"/>
            </a:lvl4pPr>
            <a:lvl5pPr lvl="4" algn="ctr">
              <a:spcBef>
                <a:spcPts val="1600"/>
              </a:spcBef>
              <a:spcAft>
                <a:spcPts val="0"/>
              </a:spcAft>
              <a:buSzPts val="1700"/>
              <a:buNone/>
              <a:defRPr b="1" sz="1700"/>
            </a:lvl5pPr>
            <a:lvl6pPr lvl="5" algn="ctr">
              <a:spcBef>
                <a:spcPts val="1600"/>
              </a:spcBef>
              <a:spcAft>
                <a:spcPts val="0"/>
              </a:spcAft>
              <a:buSzPts val="1700"/>
              <a:buNone/>
              <a:defRPr b="1" sz="1700"/>
            </a:lvl6pPr>
            <a:lvl7pPr lvl="6" algn="ctr">
              <a:spcBef>
                <a:spcPts val="1600"/>
              </a:spcBef>
              <a:spcAft>
                <a:spcPts val="0"/>
              </a:spcAft>
              <a:buSzPts val="1700"/>
              <a:buNone/>
              <a:defRPr b="1" sz="1700"/>
            </a:lvl7pPr>
            <a:lvl8pPr lvl="7" algn="ctr">
              <a:spcBef>
                <a:spcPts val="1600"/>
              </a:spcBef>
              <a:spcAft>
                <a:spcPts val="0"/>
              </a:spcAft>
              <a:buSzPts val="1700"/>
              <a:buNone/>
              <a:defRPr b="1" sz="1700"/>
            </a:lvl8pPr>
            <a:lvl9pPr lvl="8" algn="ctr">
              <a:spcBef>
                <a:spcPts val="1600"/>
              </a:spcBef>
              <a:spcAft>
                <a:spcPts val="1600"/>
              </a:spcAft>
              <a:buSzPts val="1700"/>
              <a:buNone/>
              <a:defRPr b="1" sz="1700"/>
            </a:lvl9pPr>
          </a:lstStyle>
          <a:p/>
        </p:txBody>
      </p:sp>
      <p:sp>
        <p:nvSpPr>
          <p:cNvPr id="612" name="Google Shape;612;p28"/>
          <p:cNvSpPr txBox="1"/>
          <p:nvPr>
            <p:ph idx="2" type="subTitle"/>
          </p:nvPr>
        </p:nvSpPr>
        <p:spPr>
          <a:xfrm>
            <a:off x="2081533" y="1737000"/>
            <a:ext cx="1498200" cy="455100"/>
          </a:xfrm>
          <a:prstGeom prst="rect">
            <a:avLst/>
          </a:prstGeom>
        </p:spPr>
        <p:txBody>
          <a:bodyPr anchorCtr="0" anchor="t" bIns="91425" lIns="91425" spcFirstLastPara="1" rIns="91425" wrap="square" tIns="91425">
            <a:noAutofit/>
          </a:bodyPr>
          <a:lstStyle>
            <a:lvl1pPr lvl="0" algn="ctr">
              <a:spcBef>
                <a:spcPts val="0"/>
              </a:spcBef>
              <a:spcAft>
                <a:spcPts val="0"/>
              </a:spcAft>
              <a:buSzPts val="1700"/>
              <a:buNone/>
              <a:defRPr b="1" sz="1700"/>
            </a:lvl1pPr>
            <a:lvl2pPr lvl="1" algn="ctr">
              <a:spcBef>
                <a:spcPts val="1600"/>
              </a:spcBef>
              <a:spcAft>
                <a:spcPts val="0"/>
              </a:spcAft>
              <a:buSzPts val="1700"/>
              <a:buNone/>
              <a:defRPr b="1" sz="1700"/>
            </a:lvl2pPr>
            <a:lvl3pPr lvl="2" algn="ctr">
              <a:spcBef>
                <a:spcPts val="1600"/>
              </a:spcBef>
              <a:spcAft>
                <a:spcPts val="0"/>
              </a:spcAft>
              <a:buSzPts val="1700"/>
              <a:buNone/>
              <a:defRPr b="1" sz="1700"/>
            </a:lvl3pPr>
            <a:lvl4pPr lvl="3" algn="ctr">
              <a:spcBef>
                <a:spcPts val="1600"/>
              </a:spcBef>
              <a:spcAft>
                <a:spcPts val="0"/>
              </a:spcAft>
              <a:buSzPts val="1700"/>
              <a:buNone/>
              <a:defRPr b="1" sz="1700"/>
            </a:lvl4pPr>
            <a:lvl5pPr lvl="4" algn="ctr">
              <a:spcBef>
                <a:spcPts val="1600"/>
              </a:spcBef>
              <a:spcAft>
                <a:spcPts val="0"/>
              </a:spcAft>
              <a:buSzPts val="1700"/>
              <a:buNone/>
              <a:defRPr b="1" sz="1700"/>
            </a:lvl5pPr>
            <a:lvl6pPr lvl="5" algn="ctr">
              <a:spcBef>
                <a:spcPts val="1600"/>
              </a:spcBef>
              <a:spcAft>
                <a:spcPts val="0"/>
              </a:spcAft>
              <a:buSzPts val="1700"/>
              <a:buNone/>
              <a:defRPr b="1" sz="1700"/>
            </a:lvl6pPr>
            <a:lvl7pPr lvl="6" algn="ctr">
              <a:spcBef>
                <a:spcPts val="1600"/>
              </a:spcBef>
              <a:spcAft>
                <a:spcPts val="0"/>
              </a:spcAft>
              <a:buSzPts val="1700"/>
              <a:buNone/>
              <a:defRPr b="1" sz="1700"/>
            </a:lvl7pPr>
            <a:lvl8pPr lvl="7" algn="ctr">
              <a:spcBef>
                <a:spcPts val="1600"/>
              </a:spcBef>
              <a:spcAft>
                <a:spcPts val="0"/>
              </a:spcAft>
              <a:buSzPts val="1700"/>
              <a:buNone/>
              <a:defRPr b="1" sz="1700"/>
            </a:lvl8pPr>
            <a:lvl9pPr lvl="8" algn="ctr">
              <a:spcBef>
                <a:spcPts val="1600"/>
              </a:spcBef>
              <a:spcAft>
                <a:spcPts val="1600"/>
              </a:spcAft>
              <a:buSzPts val="1700"/>
              <a:buNone/>
              <a:defRPr b="1" sz="1700"/>
            </a:lvl9pPr>
          </a:lstStyle>
          <a:p/>
        </p:txBody>
      </p:sp>
      <p:sp>
        <p:nvSpPr>
          <p:cNvPr id="613" name="Google Shape;613;p28"/>
          <p:cNvSpPr txBox="1"/>
          <p:nvPr>
            <p:ph idx="3" type="subTitle"/>
          </p:nvPr>
        </p:nvSpPr>
        <p:spPr>
          <a:xfrm>
            <a:off x="3851365" y="1756875"/>
            <a:ext cx="1498200" cy="455100"/>
          </a:xfrm>
          <a:prstGeom prst="rect">
            <a:avLst/>
          </a:prstGeom>
        </p:spPr>
        <p:txBody>
          <a:bodyPr anchorCtr="0" anchor="t" bIns="91425" lIns="91425" spcFirstLastPara="1" rIns="91425" wrap="square" tIns="91425">
            <a:noAutofit/>
          </a:bodyPr>
          <a:lstStyle>
            <a:lvl1pPr lvl="0" algn="ctr">
              <a:spcBef>
                <a:spcPts val="0"/>
              </a:spcBef>
              <a:spcAft>
                <a:spcPts val="0"/>
              </a:spcAft>
              <a:buSzPts val="1700"/>
              <a:buNone/>
              <a:defRPr b="1" sz="1700"/>
            </a:lvl1pPr>
            <a:lvl2pPr lvl="1" algn="ctr">
              <a:spcBef>
                <a:spcPts val="1600"/>
              </a:spcBef>
              <a:spcAft>
                <a:spcPts val="0"/>
              </a:spcAft>
              <a:buSzPts val="1700"/>
              <a:buNone/>
              <a:defRPr b="1" sz="1700"/>
            </a:lvl2pPr>
            <a:lvl3pPr lvl="2" algn="ctr">
              <a:spcBef>
                <a:spcPts val="1600"/>
              </a:spcBef>
              <a:spcAft>
                <a:spcPts val="0"/>
              </a:spcAft>
              <a:buSzPts val="1700"/>
              <a:buNone/>
              <a:defRPr b="1" sz="1700"/>
            </a:lvl3pPr>
            <a:lvl4pPr lvl="3" algn="ctr">
              <a:spcBef>
                <a:spcPts val="1600"/>
              </a:spcBef>
              <a:spcAft>
                <a:spcPts val="0"/>
              </a:spcAft>
              <a:buSzPts val="1700"/>
              <a:buNone/>
              <a:defRPr b="1" sz="1700"/>
            </a:lvl4pPr>
            <a:lvl5pPr lvl="4" algn="ctr">
              <a:spcBef>
                <a:spcPts val="1600"/>
              </a:spcBef>
              <a:spcAft>
                <a:spcPts val="0"/>
              </a:spcAft>
              <a:buSzPts val="1700"/>
              <a:buNone/>
              <a:defRPr b="1" sz="1700"/>
            </a:lvl5pPr>
            <a:lvl6pPr lvl="5" algn="ctr">
              <a:spcBef>
                <a:spcPts val="1600"/>
              </a:spcBef>
              <a:spcAft>
                <a:spcPts val="0"/>
              </a:spcAft>
              <a:buSzPts val="1700"/>
              <a:buNone/>
              <a:defRPr b="1" sz="1700"/>
            </a:lvl6pPr>
            <a:lvl7pPr lvl="6" algn="ctr">
              <a:spcBef>
                <a:spcPts val="1600"/>
              </a:spcBef>
              <a:spcAft>
                <a:spcPts val="0"/>
              </a:spcAft>
              <a:buSzPts val="1700"/>
              <a:buNone/>
              <a:defRPr b="1" sz="1700"/>
            </a:lvl7pPr>
            <a:lvl8pPr lvl="7" algn="ctr">
              <a:spcBef>
                <a:spcPts val="1600"/>
              </a:spcBef>
              <a:spcAft>
                <a:spcPts val="0"/>
              </a:spcAft>
              <a:buSzPts val="1700"/>
              <a:buNone/>
              <a:defRPr b="1" sz="1700"/>
            </a:lvl8pPr>
            <a:lvl9pPr lvl="8" algn="ctr">
              <a:spcBef>
                <a:spcPts val="1600"/>
              </a:spcBef>
              <a:spcAft>
                <a:spcPts val="1600"/>
              </a:spcAft>
              <a:buSzPts val="1700"/>
              <a:buNone/>
              <a:defRPr b="1" sz="1700"/>
            </a:lvl9pPr>
          </a:lstStyle>
          <a:p/>
        </p:txBody>
      </p:sp>
      <p:sp>
        <p:nvSpPr>
          <p:cNvPr id="614" name="Google Shape;614;p28"/>
          <p:cNvSpPr txBox="1"/>
          <p:nvPr>
            <p:ph idx="4" type="subTitle"/>
          </p:nvPr>
        </p:nvSpPr>
        <p:spPr>
          <a:xfrm>
            <a:off x="5621198" y="1756875"/>
            <a:ext cx="1498200" cy="455100"/>
          </a:xfrm>
          <a:prstGeom prst="rect">
            <a:avLst/>
          </a:prstGeom>
        </p:spPr>
        <p:txBody>
          <a:bodyPr anchorCtr="0" anchor="t" bIns="91425" lIns="91425" spcFirstLastPara="1" rIns="91425" wrap="square" tIns="91425">
            <a:noAutofit/>
          </a:bodyPr>
          <a:lstStyle>
            <a:lvl1pPr lvl="0" algn="ctr">
              <a:spcBef>
                <a:spcPts val="0"/>
              </a:spcBef>
              <a:spcAft>
                <a:spcPts val="0"/>
              </a:spcAft>
              <a:buSzPts val="1700"/>
              <a:buNone/>
              <a:defRPr b="1" sz="1700"/>
            </a:lvl1pPr>
            <a:lvl2pPr lvl="1" algn="ctr">
              <a:spcBef>
                <a:spcPts val="1600"/>
              </a:spcBef>
              <a:spcAft>
                <a:spcPts val="0"/>
              </a:spcAft>
              <a:buSzPts val="1700"/>
              <a:buNone/>
              <a:defRPr b="1" sz="1700"/>
            </a:lvl2pPr>
            <a:lvl3pPr lvl="2" algn="ctr">
              <a:spcBef>
                <a:spcPts val="1600"/>
              </a:spcBef>
              <a:spcAft>
                <a:spcPts val="0"/>
              </a:spcAft>
              <a:buSzPts val="1700"/>
              <a:buNone/>
              <a:defRPr b="1" sz="1700"/>
            </a:lvl3pPr>
            <a:lvl4pPr lvl="3" algn="ctr">
              <a:spcBef>
                <a:spcPts val="1600"/>
              </a:spcBef>
              <a:spcAft>
                <a:spcPts val="0"/>
              </a:spcAft>
              <a:buSzPts val="1700"/>
              <a:buNone/>
              <a:defRPr b="1" sz="1700"/>
            </a:lvl4pPr>
            <a:lvl5pPr lvl="4" algn="ctr">
              <a:spcBef>
                <a:spcPts val="1600"/>
              </a:spcBef>
              <a:spcAft>
                <a:spcPts val="0"/>
              </a:spcAft>
              <a:buSzPts val="1700"/>
              <a:buNone/>
              <a:defRPr b="1" sz="1700"/>
            </a:lvl5pPr>
            <a:lvl6pPr lvl="5" algn="ctr">
              <a:spcBef>
                <a:spcPts val="1600"/>
              </a:spcBef>
              <a:spcAft>
                <a:spcPts val="0"/>
              </a:spcAft>
              <a:buSzPts val="1700"/>
              <a:buNone/>
              <a:defRPr b="1" sz="1700"/>
            </a:lvl6pPr>
            <a:lvl7pPr lvl="6" algn="ctr">
              <a:spcBef>
                <a:spcPts val="1600"/>
              </a:spcBef>
              <a:spcAft>
                <a:spcPts val="0"/>
              </a:spcAft>
              <a:buSzPts val="1700"/>
              <a:buNone/>
              <a:defRPr b="1" sz="1700"/>
            </a:lvl7pPr>
            <a:lvl8pPr lvl="7" algn="ctr">
              <a:spcBef>
                <a:spcPts val="1600"/>
              </a:spcBef>
              <a:spcAft>
                <a:spcPts val="0"/>
              </a:spcAft>
              <a:buSzPts val="1700"/>
              <a:buNone/>
              <a:defRPr b="1" sz="1700"/>
            </a:lvl8pPr>
            <a:lvl9pPr lvl="8" algn="ctr">
              <a:spcBef>
                <a:spcPts val="1600"/>
              </a:spcBef>
              <a:spcAft>
                <a:spcPts val="1600"/>
              </a:spcAft>
              <a:buSzPts val="1700"/>
              <a:buNone/>
              <a:defRPr b="1" sz="1700"/>
            </a:lvl9pPr>
          </a:lstStyle>
          <a:p/>
        </p:txBody>
      </p:sp>
      <p:sp>
        <p:nvSpPr>
          <p:cNvPr id="615" name="Google Shape;615;p28"/>
          <p:cNvSpPr txBox="1"/>
          <p:nvPr>
            <p:ph idx="5" type="subTitle"/>
          </p:nvPr>
        </p:nvSpPr>
        <p:spPr>
          <a:xfrm>
            <a:off x="7391030" y="1737000"/>
            <a:ext cx="1498200" cy="455100"/>
          </a:xfrm>
          <a:prstGeom prst="rect">
            <a:avLst/>
          </a:prstGeom>
        </p:spPr>
        <p:txBody>
          <a:bodyPr anchorCtr="0" anchor="t" bIns="91425" lIns="91425" spcFirstLastPara="1" rIns="91425" wrap="square" tIns="91425">
            <a:noAutofit/>
          </a:bodyPr>
          <a:lstStyle>
            <a:lvl1pPr lvl="0" algn="ctr">
              <a:spcBef>
                <a:spcPts val="0"/>
              </a:spcBef>
              <a:spcAft>
                <a:spcPts val="0"/>
              </a:spcAft>
              <a:buSzPts val="1700"/>
              <a:buNone/>
              <a:defRPr b="1" sz="1700"/>
            </a:lvl1pPr>
            <a:lvl2pPr lvl="1" algn="ctr">
              <a:spcBef>
                <a:spcPts val="1600"/>
              </a:spcBef>
              <a:spcAft>
                <a:spcPts val="0"/>
              </a:spcAft>
              <a:buSzPts val="1700"/>
              <a:buNone/>
              <a:defRPr b="1" sz="1700"/>
            </a:lvl2pPr>
            <a:lvl3pPr lvl="2" algn="ctr">
              <a:spcBef>
                <a:spcPts val="1600"/>
              </a:spcBef>
              <a:spcAft>
                <a:spcPts val="0"/>
              </a:spcAft>
              <a:buSzPts val="1700"/>
              <a:buNone/>
              <a:defRPr b="1" sz="1700"/>
            </a:lvl3pPr>
            <a:lvl4pPr lvl="3" algn="ctr">
              <a:spcBef>
                <a:spcPts val="1600"/>
              </a:spcBef>
              <a:spcAft>
                <a:spcPts val="0"/>
              </a:spcAft>
              <a:buSzPts val="1700"/>
              <a:buNone/>
              <a:defRPr b="1" sz="1700"/>
            </a:lvl4pPr>
            <a:lvl5pPr lvl="4" algn="ctr">
              <a:spcBef>
                <a:spcPts val="1600"/>
              </a:spcBef>
              <a:spcAft>
                <a:spcPts val="0"/>
              </a:spcAft>
              <a:buSzPts val="1700"/>
              <a:buNone/>
              <a:defRPr b="1" sz="1700"/>
            </a:lvl5pPr>
            <a:lvl6pPr lvl="5" algn="ctr">
              <a:spcBef>
                <a:spcPts val="1600"/>
              </a:spcBef>
              <a:spcAft>
                <a:spcPts val="0"/>
              </a:spcAft>
              <a:buSzPts val="1700"/>
              <a:buNone/>
              <a:defRPr b="1" sz="1700"/>
            </a:lvl6pPr>
            <a:lvl7pPr lvl="6" algn="ctr">
              <a:spcBef>
                <a:spcPts val="1600"/>
              </a:spcBef>
              <a:spcAft>
                <a:spcPts val="0"/>
              </a:spcAft>
              <a:buSzPts val="1700"/>
              <a:buNone/>
              <a:defRPr b="1" sz="1700"/>
            </a:lvl7pPr>
            <a:lvl8pPr lvl="7" algn="ctr">
              <a:spcBef>
                <a:spcPts val="1600"/>
              </a:spcBef>
              <a:spcAft>
                <a:spcPts val="0"/>
              </a:spcAft>
              <a:buSzPts val="1700"/>
              <a:buNone/>
              <a:defRPr b="1" sz="1700"/>
            </a:lvl8pPr>
            <a:lvl9pPr lvl="8" algn="ctr">
              <a:spcBef>
                <a:spcPts val="1600"/>
              </a:spcBef>
              <a:spcAft>
                <a:spcPts val="1600"/>
              </a:spcAft>
              <a:buSzPts val="1700"/>
              <a:buNone/>
              <a:defRPr b="1" sz="1700"/>
            </a:lvl9pPr>
          </a:lstStyle>
          <a:p/>
        </p:txBody>
      </p:sp>
      <p:sp>
        <p:nvSpPr>
          <p:cNvPr id="616" name="Google Shape;616;p28"/>
          <p:cNvSpPr txBox="1"/>
          <p:nvPr>
            <p:ph type="title"/>
          </p:nvPr>
        </p:nvSpPr>
        <p:spPr>
          <a:xfrm>
            <a:off x="311700" y="730775"/>
            <a:ext cx="85206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617" name="Google Shape;617;p28"/>
          <p:cNvSpPr txBox="1"/>
          <p:nvPr>
            <p:ph idx="6" type="body"/>
          </p:nvPr>
        </p:nvSpPr>
        <p:spPr>
          <a:xfrm>
            <a:off x="311700" y="2428969"/>
            <a:ext cx="1498200" cy="174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18" name="Google Shape;618;p28"/>
          <p:cNvSpPr txBox="1"/>
          <p:nvPr>
            <p:ph idx="7" type="body"/>
          </p:nvPr>
        </p:nvSpPr>
        <p:spPr>
          <a:xfrm>
            <a:off x="2081531" y="2428969"/>
            <a:ext cx="1498200" cy="174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19" name="Google Shape;619;p28"/>
          <p:cNvSpPr txBox="1"/>
          <p:nvPr>
            <p:ph idx="8" type="body"/>
          </p:nvPr>
        </p:nvSpPr>
        <p:spPr>
          <a:xfrm>
            <a:off x="3851363" y="2428969"/>
            <a:ext cx="1498200" cy="174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20" name="Google Shape;620;p28"/>
          <p:cNvSpPr txBox="1"/>
          <p:nvPr>
            <p:ph idx="9" type="body"/>
          </p:nvPr>
        </p:nvSpPr>
        <p:spPr>
          <a:xfrm>
            <a:off x="5621194" y="2428969"/>
            <a:ext cx="1498200" cy="174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21" name="Google Shape;621;p28"/>
          <p:cNvSpPr txBox="1"/>
          <p:nvPr>
            <p:ph idx="13" type="body"/>
          </p:nvPr>
        </p:nvSpPr>
        <p:spPr>
          <a:xfrm>
            <a:off x="7391025" y="2428969"/>
            <a:ext cx="1498200" cy="174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22" name="Google Shape;622;p28"/>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623" name="Shape 623"/>
        <p:cNvGrpSpPr/>
        <p:nvPr/>
      </p:nvGrpSpPr>
      <p:grpSpPr>
        <a:xfrm>
          <a:off x="0" y="0"/>
          <a:ext cx="0" cy="0"/>
          <a:chOff x="0" y="0"/>
          <a:chExt cx="0" cy="0"/>
        </a:xfrm>
      </p:grpSpPr>
      <p:sp>
        <p:nvSpPr>
          <p:cNvPr id="624" name="Google Shape;624;p29"/>
          <p:cNvSpPr txBox="1"/>
          <p:nvPr>
            <p:ph type="title"/>
          </p:nvPr>
        </p:nvSpPr>
        <p:spPr>
          <a:xfrm>
            <a:off x="483150" y="730781"/>
            <a:ext cx="4186200" cy="572700"/>
          </a:xfrm>
          <a:prstGeom prst="rect">
            <a:avLst/>
          </a:prstGeom>
        </p:spPr>
        <p:txBody>
          <a:bodyPr anchorCtr="0" anchor="t" bIns="91425" lIns="91425" spcFirstLastPara="1" rIns="91425" wrap="square" tIns="91425">
            <a:noAutofit/>
          </a:bodyPr>
          <a:lstStyle>
            <a:lvl1pPr indent="0" lvl="0" marL="0" marR="0" algn="r">
              <a:lnSpc>
                <a:spcPct val="100000"/>
              </a:lnSpc>
              <a:spcBef>
                <a:spcPts val="0"/>
              </a:spcBef>
              <a:spcAft>
                <a:spcPts val="0"/>
              </a:spcAft>
              <a:buClr>
                <a:schemeClr val="dk1"/>
              </a:buClr>
              <a:buSzPts val="3000"/>
              <a:buFont typeface="Aldrich"/>
              <a:buNone/>
              <a:defRPr/>
            </a:lvl1pPr>
            <a:lvl2pPr lvl="1"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lgn="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625" name="Google Shape;625;p29"/>
          <p:cNvSpPr txBox="1"/>
          <p:nvPr>
            <p:ph idx="1" type="body"/>
          </p:nvPr>
        </p:nvSpPr>
        <p:spPr>
          <a:xfrm>
            <a:off x="483038" y="1573275"/>
            <a:ext cx="4186200" cy="2674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a:lvl1pPr>
            <a:lvl2pPr indent="-317500" lvl="1" marL="914400" algn="r">
              <a:spcBef>
                <a:spcPts val="1600"/>
              </a:spcBef>
              <a:spcAft>
                <a:spcPts val="0"/>
              </a:spcAft>
              <a:buSzPts val="1400"/>
              <a:buChar char="○"/>
              <a:defRPr/>
            </a:lvl2pPr>
            <a:lvl3pPr indent="-317500" lvl="2" marL="1371600" algn="r">
              <a:spcBef>
                <a:spcPts val="1600"/>
              </a:spcBef>
              <a:spcAft>
                <a:spcPts val="0"/>
              </a:spcAft>
              <a:buSzPts val="1400"/>
              <a:buChar char="■"/>
              <a:defRPr/>
            </a:lvl3pPr>
            <a:lvl4pPr indent="-317500" lvl="3" marL="1828800" algn="r">
              <a:spcBef>
                <a:spcPts val="1600"/>
              </a:spcBef>
              <a:spcAft>
                <a:spcPts val="0"/>
              </a:spcAft>
              <a:buSzPts val="1400"/>
              <a:buChar char="●"/>
              <a:defRPr/>
            </a:lvl4pPr>
            <a:lvl5pPr indent="-317500" lvl="4" marL="2286000" algn="r">
              <a:spcBef>
                <a:spcPts val="1600"/>
              </a:spcBef>
              <a:spcAft>
                <a:spcPts val="0"/>
              </a:spcAft>
              <a:buSzPts val="1400"/>
              <a:buChar char="○"/>
              <a:defRPr/>
            </a:lvl5pPr>
            <a:lvl6pPr indent="-317500" lvl="5" marL="2743200" algn="r">
              <a:spcBef>
                <a:spcPts val="1600"/>
              </a:spcBef>
              <a:spcAft>
                <a:spcPts val="0"/>
              </a:spcAft>
              <a:buSzPts val="1400"/>
              <a:buChar char="■"/>
              <a:defRPr/>
            </a:lvl6pPr>
            <a:lvl7pPr indent="-317500" lvl="6" marL="3200400" algn="r">
              <a:spcBef>
                <a:spcPts val="1600"/>
              </a:spcBef>
              <a:spcAft>
                <a:spcPts val="0"/>
              </a:spcAft>
              <a:buSzPts val="1400"/>
              <a:buChar char="●"/>
              <a:defRPr/>
            </a:lvl7pPr>
            <a:lvl8pPr indent="-317500" lvl="7" marL="3657600" algn="r">
              <a:spcBef>
                <a:spcPts val="1600"/>
              </a:spcBef>
              <a:spcAft>
                <a:spcPts val="0"/>
              </a:spcAft>
              <a:buSzPts val="1400"/>
              <a:buChar char="○"/>
              <a:defRPr/>
            </a:lvl8pPr>
            <a:lvl9pPr indent="-317500" lvl="8" marL="4114800" algn="r">
              <a:spcBef>
                <a:spcPts val="1600"/>
              </a:spcBef>
              <a:spcAft>
                <a:spcPts val="1600"/>
              </a:spcAft>
              <a:buSzPts val="1400"/>
              <a:buChar char="■"/>
              <a:defRPr/>
            </a:lvl9pPr>
          </a:lstStyle>
          <a:p/>
        </p:txBody>
      </p:sp>
      <p:grpSp>
        <p:nvGrpSpPr>
          <p:cNvPr id="626" name="Google Shape;626;p29"/>
          <p:cNvGrpSpPr/>
          <p:nvPr/>
        </p:nvGrpSpPr>
        <p:grpSpPr>
          <a:xfrm>
            <a:off x="-40875" y="2188977"/>
            <a:ext cx="9184434" cy="2954162"/>
            <a:chOff x="4435" y="7748593"/>
            <a:chExt cx="12182563" cy="5161009"/>
          </a:xfrm>
        </p:grpSpPr>
        <p:sp>
          <p:nvSpPr>
            <p:cNvPr id="627" name="Google Shape;627;p29"/>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28" name="Google Shape;628;p29"/>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29" name="Google Shape;629;p29"/>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0" name="Google Shape;630;p29"/>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1" name="Google Shape;631;p29"/>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2" name="Google Shape;632;p29"/>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3" name="Google Shape;633;p29"/>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4" name="Google Shape;634;p29"/>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5" name="Google Shape;635;p29"/>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6" name="Google Shape;636;p29"/>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7" name="Google Shape;637;p29"/>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8" name="Google Shape;638;p29"/>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39" name="Google Shape;639;p29"/>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0" name="Google Shape;640;p29"/>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1" name="Google Shape;641;p29"/>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2" name="Google Shape;642;p29"/>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3" name="Google Shape;643;p29"/>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4" name="Google Shape;644;p29"/>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5" name="Google Shape;645;p29"/>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6" name="Google Shape;646;p29"/>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7" name="Google Shape;647;p29"/>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8" name="Google Shape;648;p29"/>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49" name="Google Shape;649;p29"/>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0" name="Google Shape;650;p29"/>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1" name="Google Shape;651;p29"/>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2" name="Google Shape;652;p29"/>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3" name="Google Shape;653;p29"/>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4" name="Google Shape;654;p29"/>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5" name="Google Shape;655;p29"/>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6" name="Google Shape;656;p29"/>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7" name="Google Shape;657;p29"/>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58" name="Google Shape;658;p29"/>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659" name="Google Shape;659;p29"/>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660" name="Shape 660"/>
        <p:cNvGrpSpPr/>
        <p:nvPr/>
      </p:nvGrpSpPr>
      <p:grpSpPr>
        <a:xfrm>
          <a:off x="0" y="0"/>
          <a:ext cx="0" cy="0"/>
          <a:chOff x="0" y="0"/>
          <a:chExt cx="0" cy="0"/>
        </a:xfrm>
      </p:grpSpPr>
      <p:sp>
        <p:nvSpPr>
          <p:cNvPr id="661" name="Google Shape;661;p30"/>
          <p:cNvSpPr txBox="1"/>
          <p:nvPr>
            <p:ph type="title"/>
          </p:nvPr>
        </p:nvSpPr>
        <p:spPr>
          <a:xfrm>
            <a:off x="4483650" y="730781"/>
            <a:ext cx="41862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662" name="Google Shape;662;p30"/>
          <p:cNvSpPr txBox="1"/>
          <p:nvPr>
            <p:ph idx="1" type="body"/>
          </p:nvPr>
        </p:nvSpPr>
        <p:spPr>
          <a:xfrm>
            <a:off x="4483725" y="1881319"/>
            <a:ext cx="4186200" cy="2330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663" name="Google Shape;663;p30"/>
          <p:cNvGrpSpPr/>
          <p:nvPr/>
        </p:nvGrpSpPr>
        <p:grpSpPr>
          <a:xfrm>
            <a:off x="-40875" y="2188977"/>
            <a:ext cx="9184434" cy="2954162"/>
            <a:chOff x="4435" y="7748593"/>
            <a:chExt cx="12182563" cy="5161009"/>
          </a:xfrm>
        </p:grpSpPr>
        <p:sp>
          <p:nvSpPr>
            <p:cNvPr id="664" name="Google Shape;664;p30"/>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65" name="Google Shape;665;p30"/>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66" name="Google Shape;666;p30"/>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67" name="Google Shape;667;p30"/>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68" name="Google Shape;668;p30"/>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69" name="Google Shape;669;p30"/>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0" name="Google Shape;670;p30"/>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1" name="Google Shape;671;p30"/>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2" name="Google Shape;672;p30"/>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3" name="Google Shape;673;p30"/>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4" name="Google Shape;674;p30"/>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5" name="Google Shape;675;p30"/>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6" name="Google Shape;676;p30"/>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7" name="Google Shape;677;p30"/>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8" name="Google Shape;678;p30"/>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79" name="Google Shape;679;p30"/>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0" name="Google Shape;680;p30"/>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1" name="Google Shape;681;p30"/>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2" name="Google Shape;682;p30"/>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3" name="Google Shape;683;p30"/>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4" name="Google Shape;684;p30"/>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5" name="Google Shape;685;p30"/>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6" name="Google Shape;686;p30"/>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7" name="Google Shape;687;p30"/>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8" name="Google Shape;688;p30"/>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89" name="Google Shape;689;p30"/>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90" name="Google Shape;690;p30"/>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91" name="Google Shape;691;p30"/>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92" name="Google Shape;692;p30"/>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93" name="Google Shape;693;p30"/>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94" name="Google Shape;694;p30"/>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695" name="Google Shape;695;p30"/>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696" name="Google Shape;696;p30"/>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1 Credits">
  <p:cSld name="CUSTOM_16_1">
    <p:bg>
      <p:bgPr>
        <a:gradFill>
          <a:gsLst>
            <a:gs pos="0">
              <a:schemeClr val="accent1"/>
            </a:gs>
            <a:gs pos="100000">
              <a:schemeClr val="accent2"/>
            </a:gs>
          </a:gsLst>
          <a:lin ang="2698631" scaled="0"/>
        </a:gradFill>
      </p:bgPr>
    </p:bg>
    <p:spTree>
      <p:nvGrpSpPr>
        <p:cNvPr id="697" name="Shape 697"/>
        <p:cNvGrpSpPr/>
        <p:nvPr/>
      </p:nvGrpSpPr>
      <p:grpSpPr>
        <a:xfrm>
          <a:off x="0" y="0"/>
          <a:ext cx="0" cy="0"/>
          <a:chOff x="0" y="0"/>
          <a:chExt cx="0" cy="0"/>
        </a:xfrm>
      </p:grpSpPr>
      <p:sp>
        <p:nvSpPr>
          <p:cNvPr id="698" name="Google Shape;698;p31"/>
          <p:cNvSpPr txBox="1"/>
          <p:nvPr>
            <p:ph type="title"/>
          </p:nvPr>
        </p:nvSpPr>
        <p:spPr>
          <a:xfrm>
            <a:off x="644231" y="862744"/>
            <a:ext cx="7767000" cy="572700"/>
          </a:xfrm>
          <a:prstGeom prst="rect">
            <a:avLst/>
          </a:prstGeom>
        </p:spPr>
        <p:txBody>
          <a:bodyPr anchorCtr="0" anchor="t" bIns="91425" lIns="91425" spcFirstLastPara="1" rIns="91425" wrap="square" tIns="91425">
            <a:noAutofit/>
          </a:bodyPr>
          <a:lstStyle>
            <a:lvl1pPr indent="0" lvl="0" marL="0" marR="0" algn="l">
              <a:lnSpc>
                <a:spcPct val="100000"/>
              </a:lnSpc>
              <a:spcBef>
                <a:spcPts val="0"/>
              </a:spcBef>
              <a:spcAft>
                <a:spcPts val="0"/>
              </a:spcAft>
              <a:buClr>
                <a:schemeClr val="dk1"/>
              </a:buClr>
              <a:buSzPts val="3000"/>
              <a:buFont typeface="Aldrich"/>
              <a:buNone/>
              <a:defRPr>
                <a:solidFill>
                  <a:schemeClr val="dk1"/>
                </a:solidFill>
              </a:defRPr>
            </a:lvl1pPr>
            <a:lvl2pPr lvl="1">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699" name="Google Shape;699;p31"/>
          <p:cNvSpPr txBox="1"/>
          <p:nvPr>
            <p:ph idx="1" type="body"/>
          </p:nvPr>
        </p:nvSpPr>
        <p:spPr>
          <a:xfrm>
            <a:off x="644370" y="1613231"/>
            <a:ext cx="7767000" cy="2330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1"/>
              </a:buClr>
              <a:buSzPts val="14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grpSp>
        <p:nvGrpSpPr>
          <p:cNvPr id="700" name="Google Shape;700;p31"/>
          <p:cNvGrpSpPr/>
          <p:nvPr/>
        </p:nvGrpSpPr>
        <p:grpSpPr>
          <a:xfrm>
            <a:off x="-98025" y="2425956"/>
            <a:ext cx="9241692" cy="2718303"/>
            <a:chOff x="4435" y="7748593"/>
            <a:chExt cx="12182563" cy="5161009"/>
          </a:xfrm>
        </p:grpSpPr>
        <p:sp>
          <p:nvSpPr>
            <p:cNvPr id="701" name="Google Shape;701;p31"/>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02" name="Google Shape;702;p31"/>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03" name="Google Shape;703;p31"/>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04" name="Google Shape;704;p31"/>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05" name="Google Shape;705;p31"/>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06" name="Google Shape;706;p31"/>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07" name="Google Shape;707;p31"/>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08" name="Google Shape;708;p31"/>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09" name="Google Shape;709;p31"/>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0" name="Google Shape;710;p31"/>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1" name="Google Shape;711;p31"/>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2" name="Google Shape;712;p31"/>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3" name="Google Shape;713;p31"/>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4" name="Google Shape;714;p31"/>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5" name="Google Shape;715;p31"/>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6" name="Google Shape;716;p31"/>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7" name="Google Shape;717;p31"/>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8" name="Google Shape;718;p31"/>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19" name="Google Shape;719;p31"/>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0" name="Google Shape;720;p31"/>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1" name="Google Shape;721;p31"/>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2" name="Google Shape;722;p31"/>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3" name="Google Shape;723;p31"/>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4" name="Google Shape;724;p31"/>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5" name="Google Shape;725;p31"/>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6" name="Google Shape;726;p31"/>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7" name="Google Shape;727;p31"/>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8" name="Google Shape;728;p31"/>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29" name="Google Shape;729;p31"/>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30" name="Google Shape;730;p31"/>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31" name="Google Shape;731;p31"/>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32" name="Google Shape;732;p31"/>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chemeClr val="dk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733" name="Google Shape;733;p31"/>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734" name="Shape 734"/>
        <p:cNvGrpSpPr/>
        <p:nvPr/>
      </p:nvGrpSpPr>
      <p:grpSpPr>
        <a:xfrm>
          <a:off x="0" y="0"/>
          <a:ext cx="0" cy="0"/>
          <a:chOff x="0" y="0"/>
          <a:chExt cx="0" cy="0"/>
        </a:xfrm>
      </p:grpSpPr>
      <p:grpSp>
        <p:nvGrpSpPr>
          <p:cNvPr id="735" name="Google Shape;735;p32"/>
          <p:cNvGrpSpPr/>
          <p:nvPr/>
        </p:nvGrpSpPr>
        <p:grpSpPr>
          <a:xfrm flipH="1">
            <a:off x="-40875" y="2188977"/>
            <a:ext cx="9184434" cy="2954162"/>
            <a:chOff x="4435" y="7748593"/>
            <a:chExt cx="12182563" cy="5161009"/>
          </a:xfrm>
        </p:grpSpPr>
        <p:sp>
          <p:nvSpPr>
            <p:cNvPr id="736" name="Google Shape;736;p32"/>
            <p:cNvSpPr/>
            <p:nvPr/>
          </p:nvSpPr>
          <p:spPr>
            <a:xfrm>
              <a:off x="4435" y="7748593"/>
              <a:ext cx="12182563" cy="5161009"/>
            </a:xfrm>
            <a:custGeom>
              <a:rect b="b" l="l" r="r" t="t"/>
              <a:pathLst>
                <a:path extrusionOk="0" h="5161009" w="12182563">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37" name="Google Shape;737;p32"/>
            <p:cNvSpPr/>
            <p:nvPr/>
          </p:nvSpPr>
          <p:spPr>
            <a:xfrm>
              <a:off x="7454" y="7872778"/>
              <a:ext cx="12179449" cy="4973808"/>
            </a:xfrm>
            <a:custGeom>
              <a:rect b="b" l="l" r="r" t="t"/>
              <a:pathLst>
                <a:path extrusionOk="0" h="4973808" w="12179449">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38" name="Google Shape;738;p32"/>
            <p:cNvSpPr/>
            <p:nvPr/>
          </p:nvSpPr>
          <p:spPr>
            <a:xfrm>
              <a:off x="10568" y="7997057"/>
              <a:ext cx="12176240" cy="4787302"/>
            </a:xfrm>
            <a:custGeom>
              <a:rect b="b" l="l" r="r" t="t"/>
              <a:pathLst>
                <a:path extrusionOk="0" h="4787302" w="1217624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39" name="Google Shape;739;p32"/>
            <p:cNvSpPr/>
            <p:nvPr/>
          </p:nvSpPr>
          <p:spPr>
            <a:xfrm>
              <a:off x="13588" y="8121525"/>
              <a:ext cx="12172938" cy="4601569"/>
            </a:xfrm>
            <a:custGeom>
              <a:rect b="b" l="l" r="r" t="t"/>
              <a:pathLst>
                <a:path extrusionOk="0" h="4601569" w="12172938">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0" name="Google Shape;740;p32"/>
            <p:cNvSpPr/>
            <p:nvPr/>
          </p:nvSpPr>
          <p:spPr>
            <a:xfrm>
              <a:off x="16608" y="8245804"/>
              <a:ext cx="12170106" cy="4416557"/>
            </a:xfrm>
            <a:custGeom>
              <a:rect b="b" l="l" r="r" t="t"/>
              <a:pathLst>
                <a:path extrusionOk="0" h="4416557" w="12170106">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1" name="Google Shape;741;p32"/>
            <p:cNvSpPr/>
            <p:nvPr/>
          </p:nvSpPr>
          <p:spPr>
            <a:xfrm>
              <a:off x="19722" y="8370178"/>
              <a:ext cx="12166615" cy="4232536"/>
            </a:xfrm>
            <a:custGeom>
              <a:rect b="b" l="l" r="r" t="t"/>
              <a:pathLst>
                <a:path extrusionOk="0" h="4232536" w="12166615">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2" name="Google Shape;742;p32"/>
            <p:cNvSpPr/>
            <p:nvPr/>
          </p:nvSpPr>
          <p:spPr>
            <a:xfrm>
              <a:off x="22742" y="8494551"/>
              <a:ext cx="12163690" cy="4049276"/>
            </a:xfrm>
            <a:custGeom>
              <a:rect b="b" l="l" r="r" t="t"/>
              <a:pathLst>
                <a:path extrusionOk="0" h="4049276" w="1216369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3" name="Google Shape;743;p32"/>
            <p:cNvSpPr/>
            <p:nvPr/>
          </p:nvSpPr>
          <p:spPr>
            <a:xfrm>
              <a:off x="25761" y="8618736"/>
              <a:ext cx="12160387" cy="3867222"/>
            </a:xfrm>
            <a:custGeom>
              <a:rect b="b" l="l" r="r" t="t"/>
              <a:pathLst>
                <a:path extrusionOk="0" h="3867222" w="12160387">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4" name="Google Shape;744;p32"/>
            <p:cNvSpPr/>
            <p:nvPr/>
          </p:nvSpPr>
          <p:spPr>
            <a:xfrm>
              <a:off x="28781" y="8743109"/>
              <a:ext cx="12157084" cy="3686107"/>
            </a:xfrm>
            <a:custGeom>
              <a:rect b="b" l="l" r="r" t="t"/>
              <a:pathLst>
                <a:path extrusionOk="0" h="3686107" w="12157084">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5" name="Google Shape;745;p32"/>
            <p:cNvSpPr/>
            <p:nvPr/>
          </p:nvSpPr>
          <p:spPr>
            <a:xfrm>
              <a:off x="31895" y="8867766"/>
              <a:ext cx="12153970" cy="3505951"/>
            </a:xfrm>
            <a:custGeom>
              <a:rect b="b" l="l" r="r" t="t"/>
              <a:pathLst>
                <a:path extrusionOk="0" h="3505951" w="1215397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6" name="Google Shape;746;p32"/>
            <p:cNvSpPr/>
            <p:nvPr/>
          </p:nvSpPr>
          <p:spPr>
            <a:xfrm>
              <a:off x="34915" y="8991762"/>
              <a:ext cx="12151139" cy="3327091"/>
            </a:xfrm>
            <a:custGeom>
              <a:rect b="b" l="l" r="r" t="t"/>
              <a:pathLst>
                <a:path extrusionOk="0" h="3327091" w="12151139">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7" name="Google Shape;747;p32"/>
            <p:cNvSpPr/>
            <p:nvPr/>
          </p:nvSpPr>
          <p:spPr>
            <a:xfrm>
              <a:off x="37934" y="9116230"/>
              <a:ext cx="12147742" cy="3149423"/>
            </a:xfrm>
            <a:custGeom>
              <a:rect b="b" l="l" r="r" t="t"/>
              <a:pathLst>
                <a:path extrusionOk="0" h="3149423" w="12147742">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8" name="Google Shape;748;p32"/>
            <p:cNvSpPr/>
            <p:nvPr/>
          </p:nvSpPr>
          <p:spPr>
            <a:xfrm>
              <a:off x="40954" y="9240698"/>
              <a:ext cx="12144534" cy="2972959"/>
            </a:xfrm>
            <a:custGeom>
              <a:rect b="b" l="l" r="r" t="t"/>
              <a:pathLst>
                <a:path extrusionOk="0" h="2972959" w="12144534">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49" name="Google Shape;749;p32"/>
            <p:cNvSpPr/>
            <p:nvPr/>
          </p:nvSpPr>
          <p:spPr>
            <a:xfrm>
              <a:off x="44068" y="9364883"/>
              <a:ext cx="12141514" cy="2797895"/>
            </a:xfrm>
            <a:custGeom>
              <a:rect b="b" l="l" r="r" t="t"/>
              <a:pathLst>
                <a:path extrusionOk="0" h="2797895" w="12141514">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0" name="Google Shape;750;p32"/>
            <p:cNvSpPr/>
            <p:nvPr/>
          </p:nvSpPr>
          <p:spPr>
            <a:xfrm>
              <a:off x="47088" y="9489162"/>
              <a:ext cx="12138212" cy="2624367"/>
            </a:xfrm>
            <a:custGeom>
              <a:rect b="b" l="l" r="r" t="t"/>
              <a:pathLst>
                <a:path extrusionOk="0" h="2624367" w="12138212">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1" name="Google Shape;751;p32"/>
            <p:cNvSpPr/>
            <p:nvPr/>
          </p:nvSpPr>
          <p:spPr>
            <a:xfrm>
              <a:off x="50107" y="9613818"/>
              <a:ext cx="12135097" cy="2452279"/>
            </a:xfrm>
            <a:custGeom>
              <a:rect b="b" l="l" r="r" t="t"/>
              <a:pathLst>
                <a:path extrusionOk="0" h="2452279" w="12135097">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2" name="Google Shape;752;p32"/>
            <p:cNvSpPr/>
            <p:nvPr/>
          </p:nvSpPr>
          <p:spPr>
            <a:xfrm>
              <a:off x="53127" y="9577110"/>
              <a:ext cx="12131983" cy="2442840"/>
            </a:xfrm>
            <a:custGeom>
              <a:rect b="b" l="l" r="r" t="t"/>
              <a:pathLst>
                <a:path extrusionOk="0" h="2442840" w="12131983">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3" name="Google Shape;753;p32"/>
            <p:cNvSpPr/>
            <p:nvPr/>
          </p:nvSpPr>
          <p:spPr>
            <a:xfrm>
              <a:off x="56241" y="9459625"/>
              <a:ext cx="12128775" cy="2516043"/>
            </a:xfrm>
            <a:custGeom>
              <a:rect b="b" l="l" r="r" t="t"/>
              <a:pathLst>
                <a:path extrusionOk="0" h="2516043" w="12128775">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4" name="Google Shape;754;p32"/>
            <p:cNvSpPr/>
            <p:nvPr/>
          </p:nvSpPr>
          <p:spPr>
            <a:xfrm>
              <a:off x="59261" y="9342141"/>
              <a:ext cx="12125566" cy="2591074"/>
            </a:xfrm>
            <a:custGeom>
              <a:rect b="b" l="l" r="r" t="t"/>
              <a:pathLst>
                <a:path extrusionOk="0" h="2591074" w="12125566">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5" name="Google Shape;755;p32"/>
            <p:cNvSpPr/>
            <p:nvPr/>
          </p:nvSpPr>
          <p:spPr>
            <a:xfrm>
              <a:off x="62281" y="9224656"/>
              <a:ext cx="12122358" cy="2668023"/>
            </a:xfrm>
            <a:custGeom>
              <a:rect b="b" l="l" r="r" t="t"/>
              <a:pathLst>
                <a:path extrusionOk="0" h="2668023" w="12122358">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6" name="Google Shape;756;p32"/>
            <p:cNvSpPr/>
            <p:nvPr/>
          </p:nvSpPr>
          <p:spPr>
            <a:xfrm>
              <a:off x="65300" y="9107171"/>
              <a:ext cx="12119338" cy="2747422"/>
            </a:xfrm>
            <a:custGeom>
              <a:rect b="b" l="l" r="r" t="t"/>
              <a:pathLst>
                <a:path extrusionOk="0" h="2747422" w="12119338">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7" name="Google Shape;757;p32"/>
            <p:cNvSpPr/>
            <p:nvPr/>
          </p:nvSpPr>
          <p:spPr>
            <a:xfrm>
              <a:off x="68414" y="8989686"/>
              <a:ext cx="12116129" cy="2829481"/>
            </a:xfrm>
            <a:custGeom>
              <a:rect b="b" l="l" r="r" t="t"/>
              <a:pathLst>
                <a:path extrusionOk="0" h="2829481" w="12116129">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8" name="Google Shape;758;p32"/>
            <p:cNvSpPr/>
            <p:nvPr/>
          </p:nvSpPr>
          <p:spPr>
            <a:xfrm>
              <a:off x="71434" y="8872107"/>
              <a:ext cx="12112827" cy="2914508"/>
            </a:xfrm>
            <a:custGeom>
              <a:rect b="b" l="l" r="r" t="t"/>
              <a:pathLst>
                <a:path extrusionOk="0" h="2914508" w="12112827">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59" name="Google Shape;759;p32"/>
            <p:cNvSpPr/>
            <p:nvPr/>
          </p:nvSpPr>
          <p:spPr>
            <a:xfrm>
              <a:off x="74454" y="8754622"/>
              <a:ext cx="12109619" cy="3002639"/>
            </a:xfrm>
            <a:custGeom>
              <a:rect b="b" l="l" r="r" t="t"/>
              <a:pathLst>
                <a:path extrusionOk="0" h="3002639" w="12109619">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60" name="Google Shape;760;p32"/>
            <p:cNvSpPr/>
            <p:nvPr/>
          </p:nvSpPr>
          <p:spPr>
            <a:xfrm>
              <a:off x="77473" y="8637137"/>
              <a:ext cx="12106316" cy="3093666"/>
            </a:xfrm>
            <a:custGeom>
              <a:rect b="b" l="l" r="r" t="t"/>
              <a:pathLst>
                <a:path extrusionOk="0" h="3093666" w="12106316">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61" name="Google Shape;761;p32"/>
            <p:cNvSpPr/>
            <p:nvPr/>
          </p:nvSpPr>
          <p:spPr>
            <a:xfrm>
              <a:off x="80587" y="8519652"/>
              <a:ext cx="12103296" cy="3188282"/>
            </a:xfrm>
            <a:custGeom>
              <a:rect b="b" l="l" r="r" t="t"/>
              <a:pathLst>
                <a:path extrusionOk="0" h="3188282" w="12103296">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62" name="Google Shape;762;p32"/>
            <p:cNvSpPr/>
            <p:nvPr/>
          </p:nvSpPr>
          <p:spPr>
            <a:xfrm>
              <a:off x="83607" y="8402168"/>
              <a:ext cx="12100277" cy="3285815"/>
            </a:xfrm>
            <a:custGeom>
              <a:rect b="b" l="l" r="r" t="t"/>
              <a:pathLst>
                <a:path extrusionOk="0" h="3285815" w="12100277">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63" name="Google Shape;763;p32"/>
            <p:cNvSpPr/>
            <p:nvPr/>
          </p:nvSpPr>
          <p:spPr>
            <a:xfrm>
              <a:off x="86627" y="8284683"/>
              <a:ext cx="12097068" cy="3387087"/>
            </a:xfrm>
            <a:custGeom>
              <a:rect b="b" l="l" r="r" t="t"/>
              <a:pathLst>
                <a:path extrusionOk="0" h="3387087" w="12097068">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64" name="Google Shape;764;p32"/>
            <p:cNvSpPr/>
            <p:nvPr/>
          </p:nvSpPr>
          <p:spPr>
            <a:xfrm>
              <a:off x="89647" y="8167104"/>
              <a:ext cx="12093859" cy="3491821"/>
            </a:xfrm>
            <a:custGeom>
              <a:rect b="b" l="l" r="r" t="t"/>
              <a:pathLst>
                <a:path extrusionOk="0" h="3491821" w="12093859">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65" name="Google Shape;765;p32"/>
            <p:cNvSpPr/>
            <p:nvPr/>
          </p:nvSpPr>
          <p:spPr>
            <a:xfrm>
              <a:off x="92761" y="8049619"/>
              <a:ext cx="12090651" cy="3600743"/>
            </a:xfrm>
            <a:custGeom>
              <a:rect b="b" l="l" r="r" t="t"/>
              <a:pathLst>
                <a:path extrusionOk="0" h="3600743" w="12090651">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66" name="Google Shape;766;p32"/>
            <p:cNvSpPr/>
            <p:nvPr/>
          </p:nvSpPr>
          <p:spPr>
            <a:xfrm>
              <a:off x="95780" y="7932134"/>
              <a:ext cx="12087631" cy="3713953"/>
            </a:xfrm>
            <a:custGeom>
              <a:rect b="b" l="l" r="r" t="t"/>
              <a:pathLst>
                <a:path extrusionOk="0" h="3713953" w="12087631">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767" name="Google Shape;767;p32"/>
            <p:cNvSpPr/>
            <p:nvPr/>
          </p:nvSpPr>
          <p:spPr>
            <a:xfrm>
              <a:off x="98800" y="7814649"/>
              <a:ext cx="12084423" cy="3831239"/>
            </a:xfrm>
            <a:custGeom>
              <a:rect b="b" l="l" r="r" t="t"/>
              <a:pathLst>
                <a:path extrusionOk="0" h="3831239" w="12084423">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sp>
        <p:nvSpPr>
          <p:cNvPr id="768" name="Google Shape;768;p32"/>
          <p:cNvSpPr txBox="1"/>
          <p:nvPr>
            <p:ph idx="1" type="subTitle"/>
          </p:nvPr>
        </p:nvSpPr>
        <p:spPr>
          <a:xfrm>
            <a:off x="3688856" y="2037675"/>
            <a:ext cx="4186200" cy="538500"/>
          </a:xfrm>
          <a:prstGeom prst="rect">
            <a:avLst/>
          </a:prstGeom>
        </p:spPr>
        <p:txBody>
          <a:bodyPr anchorCtr="0" anchor="t" bIns="91425" lIns="91425" spcFirstLastPara="1" rIns="91425" wrap="square" tIns="91425">
            <a:noAutofit/>
          </a:bodyPr>
          <a:lstStyle>
            <a:lvl1pPr lvl="0" algn="r">
              <a:spcBef>
                <a:spcPts val="0"/>
              </a:spcBef>
              <a:spcAft>
                <a:spcPts val="0"/>
              </a:spcAft>
              <a:buSzPts val="1600"/>
              <a:buNone/>
              <a:defRPr b="1" sz="1600"/>
            </a:lvl1pPr>
            <a:lvl2pPr lvl="1" algn="r">
              <a:spcBef>
                <a:spcPts val="1600"/>
              </a:spcBef>
              <a:spcAft>
                <a:spcPts val="0"/>
              </a:spcAft>
              <a:buSzPts val="1600"/>
              <a:buNone/>
              <a:defRPr b="1" sz="1600"/>
            </a:lvl2pPr>
            <a:lvl3pPr lvl="2" algn="r">
              <a:spcBef>
                <a:spcPts val="1600"/>
              </a:spcBef>
              <a:spcAft>
                <a:spcPts val="0"/>
              </a:spcAft>
              <a:buSzPts val="1600"/>
              <a:buNone/>
              <a:defRPr b="1" sz="1600"/>
            </a:lvl3pPr>
            <a:lvl4pPr lvl="3" algn="r">
              <a:spcBef>
                <a:spcPts val="1600"/>
              </a:spcBef>
              <a:spcAft>
                <a:spcPts val="0"/>
              </a:spcAft>
              <a:buSzPts val="1600"/>
              <a:buNone/>
              <a:defRPr b="1" sz="1600"/>
            </a:lvl4pPr>
            <a:lvl5pPr lvl="4" algn="r">
              <a:spcBef>
                <a:spcPts val="1600"/>
              </a:spcBef>
              <a:spcAft>
                <a:spcPts val="0"/>
              </a:spcAft>
              <a:buSzPts val="1600"/>
              <a:buNone/>
              <a:defRPr b="1" sz="1600"/>
            </a:lvl5pPr>
            <a:lvl6pPr lvl="5" algn="r">
              <a:spcBef>
                <a:spcPts val="1600"/>
              </a:spcBef>
              <a:spcAft>
                <a:spcPts val="0"/>
              </a:spcAft>
              <a:buSzPts val="1600"/>
              <a:buNone/>
              <a:defRPr b="1" sz="1600"/>
            </a:lvl6pPr>
            <a:lvl7pPr lvl="6" algn="r">
              <a:spcBef>
                <a:spcPts val="1600"/>
              </a:spcBef>
              <a:spcAft>
                <a:spcPts val="0"/>
              </a:spcAft>
              <a:buSzPts val="1600"/>
              <a:buNone/>
              <a:defRPr b="1" sz="1600"/>
            </a:lvl7pPr>
            <a:lvl8pPr lvl="7" algn="r">
              <a:spcBef>
                <a:spcPts val="1600"/>
              </a:spcBef>
              <a:spcAft>
                <a:spcPts val="0"/>
              </a:spcAft>
              <a:buSzPts val="1600"/>
              <a:buNone/>
              <a:defRPr b="1" sz="1600"/>
            </a:lvl8pPr>
            <a:lvl9pPr lvl="8" algn="r">
              <a:spcBef>
                <a:spcPts val="1600"/>
              </a:spcBef>
              <a:spcAft>
                <a:spcPts val="1600"/>
              </a:spcAft>
              <a:buSzPts val="1600"/>
              <a:buNone/>
              <a:defRPr b="1" sz="1600"/>
            </a:lvl9pPr>
          </a:lstStyle>
          <a:p/>
        </p:txBody>
      </p:sp>
      <p:sp>
        <p:nvSpPr>
          <p:cNvPr id="769" name="Google Shape;769;p32"/>
          <p:cNvSpPr txBox="1"/>
          <p:nvPr>
            <p:ph type="title"/>
          </p:nvPr>
        </p:nvSpPr>
        <p:spPr>
          <a:xfrm>
            <a:off x="3688856" y="1338038"/>
            <a:ext cx="4186200" cy="572700"/>
          </a:xfrm>
          <a:prstGeom prst="rect">
            <a:avLst/>
          </a:prstGeom>
        </p:spPr>
        <p:txBody>
          <a:bodyPr anchorCtr="0" anchor="b" bIns="91425" lIns="91425" spcFirstLastPara="1" rIns="91425" wrap="square" tIns="91425">
            <a:noAutofit/>
          </a:bodyPr>
          <a:lstStyle>
            <a:lvl1pPr indent="0" lvl="0" marL="0" marR="0" algn="r">
              <a:lnSpc>
                <a:spcPct val="100000"/>
              </a:lnSpc>
              <a:spcBef>
                <a:spcPts val="0"/>
              </a:spcBef>
              <a:spcAft>
                <a:spcPts val="0"/>
              </a:spcAft>
              <a:buClr>
                <a:schemeClr val="dk1"/>
              </a:buClr>
              <a:buSzPts val="5300"/>
              <a:buFont typeface="Aldrich"/>
              <a:buNone/>
              <a:defRPr sz="5300"/>
            </a:lvl1pPr>
            <a:lvl2pPr lvl="1" algn="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algn="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algn="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algn="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algn="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algn="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algn="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algn="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770" name="Google Shape;770;p32"/>
          <p:cNvSpPr txBox="1"/>
          <p:nvPr>
            <p:ph idx="2" type="body"/>
          </p:nvPr>
        </p:nvSpPr>
        <p:spPr>
          <a:xfrm>
            <a:off x="3688894" y="2686275"/>
            <a:ext cx="4186200" cy="1006200"/>
          </a:xfrm>
          <a:prstGeom prst="rect">
            <a:avLst/>
          </a:prstGeom>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a:lvl1pPr>
            <a:lvl2pPr indent="-317500" lvl="1" marL="914400" algn="r">
              <a:lnSpc>
                <a:spcPct val="100000"/>
              </a:lnSpc>
              <a:spcBef>
                <a:spcPts val="0"/>
              </a:spcBef>
              <a:spcAft>
                <a:spcPts val="0"/>
              </a:spcAft>
              <a:buSzPts val="1400"/>
              <a:buChar char="○"/>
              <a:defRPr/>
            </a:lvl2pPr>
            <a:lvl3pPr indent="-317500" lvl="2" marL="1371600" algn="r">
              <a:lnSpc>
                <a:spcPct val="100000"/>
              </a:lnSpc>
              <a:spcBef>
                <a:spcPts val="0"/>
              </a:spcBef>
              <a:spcAft>
                <a:spcPts val="0"/>
              </a:spcAft>
              <a:buSzPts val="1400"/>
              <a:buChar char="■"/>
              <a:defRPr/>
            </a:lvl3pPr>
            <a:lvl4pPr indent="-317500" lvl="3" marL="1828800" algn="r">
              <a:lnSpc>
                <a:spcPct val="100000"/>
              </a:lnSpc>
              <a:spcBef>
                <a:spcPts val="0"/>
              </a:spcBef>
              <a:spcAft>
                <a:spcPts val="0"/>
              </a:spcAft>
              <a:buSzPts val="1400"/>
              <a:buChar char="●"/>
              <a:defRPr/>
            </a:lvl4pPr>
            <a:lvl5pPr indent="-317500" lvl="4" marL="2286000" algn="r">
              <a:lnSpc>
                <a:spcPct val="100000"/>
              </a:lnSpc>
              <a:spcBef>
                <a:spcPts val="0"/>
              </a:spcBef>
              <a:spcAft>
                <a:spcPts val="0"/>
              </a:spcAft>
              <a:buSzPts val="1400"/>
              <a:buChar char="○"/>
              <a:defRPr/>
            </a:lvl5pPr>
            <a:lvl6pPr indent="-317500" lvl="5" marL="2743200" algn="r">
              <a:lnSpc>
                <a:spcPct val="100000"/>
              </a:lnSpc>
              <a:spcBef>
                <a:spcPts val="0"/>
              </a:spcBef>
              <a:spcAft>
                <a:spcPts val="0"/>
              </a:spcAft>
              <a:buSzPts val="1400"/>
              <a:buChar char="■"/>
              <a:defRPr/>
            </a:lvl6pPr>
            <a:lvl7pPr indent="-317500" lvl="6" marL="3200400" algn="r">
              <a:lnSpc>
                <a:spcPct val="100000"/>
              </a:lnSpc>
              <a:spcBef>
                <a:spcPts val="0"/>
              </a:spcBef>
              <a:spcAft>
                <a:spcPts val="0"/>
              </a:spcAft>
              <a:buSzPts val="1400"/>
              <a:buChar char="●"/>
              <a:defRPr/>
            </a:lvl7pPr>
            <a:lvl8pPr indent="-317500" lvl="7" marL="3657600" algn="r">
              <a:lnSpc>
                <a:spcPct val="100000"/>
              </a:lnSpc>
              <a:spcBef>
                <a:spcPts val="0"/>
              </a:spcBef>
              <a:spcAft>
                <a:spcPts val="0"/>
              </a:spcAft>
              <a:buSzPts val="1400"/>
              <a:buChar char="○"/>
              <a:defRPr/>
            </a:lvl8pPr>
            <a:lvl9pPr indent="-317500" lvl="8" marL="4114800" algn="r">
              <a:lnSpc>
                <a:spcPct val="100000"/>
              </a:lnSpc>
              <a:spcBef>
                <a:spcPts val="0"/>
              </a:spcBef>
              <a:spcAft>
                <a:spcPts val="0"/>
              </a:spcAft>
              <a:buSzPts val="1400"/>
              <a:buChar char="■"/>
              <a:defRPr/>
            </a:lvl9pPr>
          </a:lstStyle>
          <a:p/>
        </p:txBody>
      </p:sp>
      <p:sp>
        <p:nvSpPr>
          <p:cNvPr id="771" name="Google Shape;771;p32"/>
          <p:cNvSpPr txBox="1"/>
          <p:nvPr/>
        </p:nvSpPr>
        <p:spPr>
          <a:xfrm rot="5400000">
            <a:off x="-509475" y="4648763"/>
            <a:ext cx="1184700" cy="280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n" sz="900">
                <a:solidFill>
                  <a:srgbClr val="666666"/>
                </a:solidFill>
                <a:latin typeface="Barlow Condensed"/>
                <a:ea typeface="Barlow Condensed"/>
                <a:cs typeface="Barlow Condensed"/>
                <a:sym typeface="Barlow Condensed"/>
              </a:rPr>
              <a:t>SLIDESMANIA.COM</a:t>
            </a:r>
            <a:endParaRPr sz="900">
              <a:solidFill>
                <a:srgbClr val="666666"/>
              </a:solidFill>
              <a:latin typeface="Barlow Condensed"/>
              <a:ea typeface="Barlow Condensed"/>
              <a:cs typeface="Barlow Condensed"/>
              <a:sym typeface="Barlow Condense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772" name="Shape 772"/>
        <p:cNvGrpSpPr/>
        <p:nvPr/>
      </p:nvGrpSpPr>
      <p:grpSpPr>
        <a:xfrm>
          <a:off x="0" y="0"/>
          <a:ext cx="0" cy="0"/>
          <a:chOff x="0" y="0"/>
          <a:chExt cx="0" cy="0"/>
        </a:xfrm>
      </p:grpSpPr>
      <p:grpSp>
        <p:nvGrpSpPr>
          <p:cNvPr id="773" name="Google Shape;773;p33"/>
          <p:cNvGrpSpPr/>
          <p:nvPr/>
        </p:nvGrpSpPr>
        <p:grpSpPr>
          <a:xfrm>
            <a:off x="0" y="0"/>
            <a:ext cx="9144000" cy="5143500"/>
            <a:chOff x="0" y="0"/>
            <a:chExt cx="12192000" cy="6858000"/>
          </a:xfrm>
        </p:grpSpPr>
        <p:sp>
          <p:nvSpPr>
            <p:cNvPr id="774" name="Google Shape;774;p33"/>
            <p:cNvSpPr/>
            <p:nvPr/>
          </p:nvSpPr>
          <p:spPr>
            <a:xfrm>
              <a:off x="0" y="0"/>
              <a:ext cx="12192000" cy="6858000"/>
            </a:xfrm>
            <a:prstGeom prst="rect">
              <a:avLst/>
            </a:prstGeom>
            <a:solidFill>
              <a:srgbClr val="FFFFF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5" name="Google Shape;775;p33"/>
            <p:cNvSpPr txBox="1"/>
            <p:nvPr/>
          </p:nvSpPr>
          <p:spPr>
            <a:xfrm>
              <a:off x="463500" y="2858061"/>
              <a:ext cx="8956500" cy="24429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700">
                  <a:solidFill>
                    <a:srgbClr val="3F3F3F"/>
                  </a:solidFill>
                  <a:latin typeface="Poppins"/>
                  <a:ea typeface="Poppins"/>
                  <a:cs typeface="Poppins"/>
                  <a:sym typeface="Poppins"/>
                </a:rPr>
                <a:t>Free </a:t>
              </a:r>
              <a:r>
                <a:rPr lang="en" sz="2700">
                  <a:solidFill>
                    <a:srgbClr val="3F3F3F"/>
                  </a:solidFill>
                  <a:latin typeface="Poppins"/>
                  <a:ea typeface="Poppins"/>
                  <a:cs typeface="Poppins"/>
                  <a:sym typeface="Poppins"/>
                </a:rPr>
                <a:t>themes and templates for </a:t>
              </a:r>
              <a:r>
                <a:rPr b="1" lang="en" sz="2700">
                  <a:solidFill>
                    <a:srgbClr val="3F3F3F"/>
                  </a:solidFill>
                  <a:latin typeface="Poppins"/>
                  <a:ea typeface="Poppins"/>
                  <a:cs typeface="Poppins"/>
                  <a:sym typeface="Poppins"/>
                </a:rPr>
                <a:t>Google Slides</a:t>
              </a:r>
              <a:r>
                <a:rPr lang="en" sz="2700">
                  <a:solidFill>
                    <a:srgbClr val="3F3F3F"/>
                  </a:solidFill>
                  <a:latin typeface="Poppins"/>
                  <a:ea typeface="Poppins"/>
                  <a:cs typeface="Poppins"/>
                  <a:sym typeface="Poppins"/>
                </a:rPr>
                <a:t> or </a:t>
              </a:r>
              <a:r>
                <a:rPr b="1" lang="en" sz="2700">
                  <a:solidFill>
                    <a:srgbClr val="3F3F3F"/>
                  </a:solidFill>
                  <a:latin typeface="Poppins"/>
                  <a:ea typeface="Poppins"/>
                  <a:cs typeface="Poppins"/>
                  <a:sym typeface="Poppins"/>
                </a:rPr>
                <a:t>PowerPoint</a:t>
              </a:r>
              <a:endParaRPr b="1" sz="27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27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2700">
                <a:solidFill>
                  <a:srgbClr val="3F3F3F"/>
                </a:solidFill>
                <a:latin typeface="Poppins"/>
                <a:ea typeface="Poppins"/>
                <a:cs typeface="Poppins"/>
                <a:sym typeface="Poppins"/>
              </a:endParaRPr>
            </a:p>
            <a:p>
              <a:pPr indent="0" lvl="0" marL="0" marR="0" rtl="0" algn="l">
                <a:spcBef>
                  <a:spcPts val="0"/>
                </a:spcBef>
                <a:spcAft>
                  <a:spcPts val="0"/>
                </a:spcAft>
                <a:buNone/>
              </a:pPr>
              <a:r>
                <a:rPr b="1" lang="en" sz="2300">
                  <a:solidFill>
                    <a:srgbClr val="FFCB25"/>
                  </a:solidFill>
                  <a:latin typeface="Poppins"/>
                  <a:ea typeface="Poppins"/>
                  <a:cs typeface="Poppins"/>
                  <a:sym typeface="Poppins"/>
                </a:rPr>
                <a:t>NOT to be sold as is or modified!</a:t>
              </a:r>
              <a:endParaRPr b="1" sz="2300">
                <a:solidFill>
                  <a:srgbClr val="FFCB25"/>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Read </a:t>
              </a:r>
              <a:r>
                <a:rPr lang="en" sz="20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3300">
                  <a:solidFill>
                    <a:srgbClr val="FFCB25"/>
                  </a:solidFill>
                  <a:latin typeface="Poppins"/>
                  <a:ea typeface="Poppins"/>
                  <a:cs typeface="Poppins"/>
                  <a:sym typeface="Poppins"/>
                </a:rPr>
                <a:t> </a:t>
              </a:r>
              <a:r>
                <a:rPr lang="en" sz="2000">
                  <a:solidFill>
                    <a:srgbClr val="3F3F3F"/>
                  </a:solidFill>
                  <a:latin typeface="Poppins"/>
                  <a:ea typeface="Poppins"/>
                  <a:cs typeface="Poppins"/>
                  <a:sym typeface="Poppins"/>
                </a:rPr>
                <a:t>on slidesmania.com</a:t>
              </a:r>
              <a:endParaRPr sz="2000">
                <a:solidFill>
                  <a:srgbClr val="3F3F3F"/>
                </a:solidFill>
                <a:latin typeface="Poppins"/>
                <a:ea typeface="Poppins"/>
                <a:cs typeface="Poppins"/>
                <a:sym typeface="Poppins"/>
              </a:endParaRPr>
            </a:p>
            <a:p>
              <a:pPr indent="0" lvl="0" marL="0" rtl="0" algn="l">
                <a:spcBef>
                  <a:spcPts val="0"/>
                </a:spcBef>
                <a:spcAft>
                  <a:spcPts val="0"/>
                </a:spcAft>
                <a:buNone/>
              </a:pPr>
              <a:r>
                <a:rPr lang="en" sz="1500">
                  <a:solidFill>
                    <a:srgbClr val="3F3F3F"/>
                  </a:solidFill>
                  <a:latin typeface="Poppins"/>
                  <a:ea typeface="Poppins"/>
                  <a:cs typeface="Poppins"/>
                  <a:sym typeface="Poppins"/>
                </a:rPr>
                <a:t>Do not remove the slidesmania.com text on the sides.</a:t>
              </a:r>
              <a:endParaRPr sz="1500">
                <a:solidFill>
                  <a:srgbClr val="3F3F3F"/>
                </a:solidFill>
                <a:latin typeface="Poppins"/>
                <a:ea typeface="Poppins"/>
                <a:cs typeface="Poppins"/>
                <a:sym typeface="Poppins"/>
              </a:endParaRPr>
            </a:p>
          </p:txBody>
        </p:sp>
        <p:cxnSp>
          <p:nvCxnSpPr>
            <p:cNvPr id="776" name="Google Shape;776;p33"/>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777" name="Google Shape;777;p33">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778" name="Google Shape;778;p33">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779" name="Google Shape;779;p33">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780" name="Google Shape;780;p33">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781" name="Google Shape;781;p33"/>
            <p:cNvSpPr txBox="1"/>
            <p:nvPr/>
          </p:nvSpPr>
          <p:spPr>
            <a:xfrm>
              <a:off x="7072500" y="4813375"/>
              <a:ext cx="4915500" cy="1001100"/>
            </a:xfrm>
            <a:prstGeom prst="rect">
              <a:avLst/>
            </a:prstGeom>
            <a:noFill/>
            <a:ln>
              <a:noFill/>
            </a:ln>
          </p:spPr>
          <p:txBody>
            <a:bodyPr anchorCtr="0" anchor="t" bIns="68575" lIns="68575" spcFirstLastPara="1" rIns="68575" wrap="square" tIns="68575">
              <a:noAutofit/>
            </a:bodyPr>
            <a:lstStyle/>
            <a:p>
              <a:pPr indent="0" lvl="0" marL="0" rtl="0" algn="r">
                <a:spcBef>
                  <a:spcPts val="0"/>
                </a:spcBef>
                <a:spcAft>
                  <a:spcPts val="0"/>
                </a:spcAft>
                <a:buNone/>
              </a:pPr>
              <a:r>
                <a:rPr b="1" lang="en" sz="1800">
                  <a:solidFill>
                    <a:srgbClr val="252525"/>
                  </a:solidFill>
                  <a:latin typeface="Homemade Apple"/>
                  <a:ea typeface="Homemade Apple"/>
                  <a:cs typeface="Homemade Apple"/>
                  <a:sym typeface="Homemade Apple"/>
                </a:rPr>
                <a:t>Sharing is caring!</a:t>
              </a:r>
              <a:endParaRPr b="1" sz="1800">
                <a:solidFill>
                  <a:srgbClr val="252525"/>
                </a:solidFill>
                <a:latin typeface="Homemade Apple"/>
                <a:ea typeface="Homemade Apple"/>
                <a:cs typeface="Homemade Apple"/>
                <a:sym typeface="Homemade Apple"/>
              </a:endParaRPr>
            </a:p>
          </p:txBody>
        </p:sp>
      </p:grpSp>
      <p:pic>
        <p:nvPicPr>
          <p:cNvPr id="782" name="Google Shape;782;p33"/>
          <p:cNvPicPr preferRelativeResize="0"/>
          <p:nvPr/>
        </p:nvPicPr>
        <p:blipFill rotWithShape="1">
          <a:blip r:embed="rId11">
            <a:alphaModFix/>
          </a:blip>
          <a:srcRect b="20906" l="0" r="0" t="16256"/>
          <a:stretch/>
        </p:blipFill>
        <p:spPr>
          <a:xfrm>
            <a:off x="93806" y="370294"/>
            <a:ext cx="6179850" cy="155334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1"/>
            </a:gs>
            <a:gs pos="50000">
              <a:srgbClr val="292929"/>
            </a:gs>
            <a:gs pos="100000">
              <a:srgbClr val="010101"/>
            </a:gs>
          </a:gsLst>
          <a:lin ang="13500032" scaled="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400"/>
              <a:buFont typeface="DM Sans"/>
              <a:buNone/>
              <a:defRPr b="1" sz="3400">
                <a:solidFill>
                  <a:schemeClr val="lt1"/>
                </a:solidFill>
                <a:latin typeface="DM Sans"/>
                <a:ea typeface="DM Sans"/>
                <a:cs typeface="DM Sans"/>
                <a:sym typeface="DM Sans"/>
              </a:defRPr>
            </a:lvl1pPr>
            <a:lvl2pPr lvl="1">
              <a:spcBef>
                <a:spcPts val="0"/>
              </a:spcBef>
              <a:spcAft>
                <a:spcPts val="0"/>
              </a:spcAft>
              <a:buClr>
                <a:schemeClr val="lt1"/>
              </a:buClr>
              <a:buSzPts val="3400"/>
              <a:buFont typeface="DM Sans"/>
              <a:buNone/>
              <a:defRPr b="1" sz="3400">
                <a:solidFill>
                  <a:schemeClr val="lt1"/>
                </a:solidFill>
                <a:latin typeface="DM Sans"/>
                <a:ea typeface="DM Sans"/>
                <a:cs typeface="DM Sans"/>
                <a:sym typeface="DM Sans"/>
              </a:defRPr>
            </a:lvl2pPr>
            <a:lvl3pPr lvl="2">
              <a:spcBef>
                <a:spcPts val="0"/>
              </a:spcBef>
              <a:spcAft>
                <a:spcPts val="0"/>
              </a:spcAft>
              <a:buClr>
                <a:schemeClr val="lt1"/>
              </a:buClr>
              <a:buSzPts val="3400"/>
              <a:buFont typeface="DM Sans"/>
              <a:buNone/>
              <a:defRPr b="1" sz="3400">
                <a:solidFill>
                  <a:schemeClr val="lt1"/>
                </a:solidFill>
                <a:latin typeface="DM Sans"/>
                <a:ea typeface="DM Sans"/>
                <a:cs typeface="DM Sans"/>
                <a:sym typeface="DM Sans"/>
              </a:defRPr>
            </a:lvl3pPr>
            <a:lvl4pPr lvl="3">
              <a:spcBef>
                <a:spcPts val="0"/>
              </a:spcBef>
              <a:spcAft>
                <a:spcPts val="0"/>
              </a:spcAft>
              <a:buClr>
                <a:schemeClr val="lt1"/>
              </a:buClr>
              <a:buSzPts val="3400"/>
              <a:buFont typeface="DM Sans"/>
              <a:buNone/>
              <a:defRPr b="1" sz="3400">
                <a:solidFill>
                  <a:schemeClr val="lt1"/>
                </a:solidFill>
                <a:latin typeface="DM Sans"/>
                <a:ea typeface="DM Sans"/>
                <a:cs typeface="DM Sans"/>
                <a:sym typeface="DM Sans"/>
              </a:defRPr>
            </a:lvl4pPr>
            <a:lvl5pPr lvl="4">
              <a:spcBef>
                <a:spcPts val="0"/>
              </a:spcBef>
              <a:spcAft>
                <a:spcPts val="0"/>
              </a:spcAft>
              <a:buClr>
                <a:schemeClr val="lt1"/>
              </a:buClr>
              <a:buSzPts val="3400"/>
              <a:buFont typeface="DM Sans"/>
              <a:buNone/>
              <a:defRPr b="1" sz="3400">
                <a:solidFill>
                  <a:schemeClr val="lt1"/>
                </a:solidFill>
                <a:latin typeface="DM Sans"/>
                <a:ea typeface="DM Sans"/>
                <a:cs typeface="DM Sans"/>
                <a:sym typeface="DM Sans"/>
              </a:defRPr>
            </a:lvl5pPr>
            <a:lvl6pPr lvl="5">
              <a:spcBef>
                <a:spcPts val="0"/>
              </a:spcBef>
              <a:spcAft>
                <a:spcPts val="0"/>
              </a:spcAft>
              <a:buClr>
                <a:schemeClr val="lt1"/>
              </a:buClr>
              <a:buSzPts val="3400"/>
              <a:buFont typeface="DM Sans"/>
              <a:buNone/>
              <a:defRPr b="1" sz="3400">
                <a:solidFill>
                  <a:schemeClr val="lt1"/>
                </a:solidFill>
                <a:latin typeface="DM Sans"/>
                <a:ea typeface="DM Sans"/>
                <a:cs typeface="DM Sans"/>
                <a:sym typeface="DM Sans"/>
              </a:defRPr>
            </a:lvl6pPr>
            <a:lvl7pPr lvl="6">
              <a:spcBef>
                <a:spcPts val="0"/>
              </a:spcBef>
              <a:spcAft>
                <a:spcPts val="0"/>
              </a:spcAft>
              <a:buClr>
                <a:schemeClr val="lt1"/>
              </a:buClr>
              <a:buSzPts val="3400"/>
              <a:buFont typeface="DM Sans"/>
              <a:buNone/>
              <a:defRPr b="1" sz="3400">
                <a:solidFill>
                  <a:schemeClr val="lt1"/>
                </a:solidFill>
                <a:latin typeface="DM Sans"/>
                <a:ea typeface="DM Sans"/>
                <a:cs typeface="DM Sans"/>
                <a:sym typeface="DM Sans"/>
              </a:defRPr>
            </a:lvl7pPr>
            <a:lvl8pPr lvl="7">
              <a:spcBef>
                <a:spcPts val="0"/>
              </a:spcBef>
              <a:spcAft>
                <a:spcPts val="0"/>
              </a:spcAft>
              <a:buClr>
                <a:schemeClr val="lt1"/>
              </a:buClr>
              <a:buSzPts val="3400"/>
              <a:buFont typeface="DM Sans"/>
              <a:buNone/>
              <a:defRPr b="1" sz="3400">
                <a:solidFill>
                  <a:schemeClr val="lt1"/>
                </a:solidFill>
                <a:latin typeface="DM Sans"/>
                <a:ea typeface="DM Sans"/>
                <a:cs typeface="DM Sans"/>
                <a:sym typeface="DM Sans"/>
              </a:defRPr>
            </a:lvl8pPr>
            <a:lvl9pPr lvl="8">
              <a:spcBef>
                <a:spcPts val="0"/>
              </a:spcBef>
              <a:spcAft>
                <a:spcPts val="0"/>
              </a:spcAft>
              <a:buClr>
                <a:schemeClr val="lt1"/>
              </a:buClr>
              <a:buSzPts val="3400"/>
              <a:buFont typeface="DM Sans"/>
              <a:buNone/>
              <a:defRPr b="1" sz="3400">
                <a:solidFill>
                  <a:schemeClr val="lt1"/>
                </a:solidFill>
                <a:latin typeface="DM Sans"/>
                <a:ea typeface="DM Sans"/>
                <a:cs typeface="DM Sans"/>
                <a:sym typeface="DM Sans"/>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DM Sans"/>
              <a:buChar char="●"/>
              <a:defRPr sz="1400">
                <a:solidFill>
                  <a:schemeClr val="dk2"/>
                </a:solidFill>
                <a:latin typeface="DM Sans"/>
                <a:ea typeface="DM Sans"/>
                <a:cs typeface="DM Sans"/>
                <a:sym typeface="DM Sans"/>
              </a:defRPr>
            </a:lvl1pPr>
            <a:lvl2pPr indent="-317500" lvl="1" marL="914400">
              <a:lnSpc>
                <a:spcPct val="115000"/>
              </a:lnSpc>
              <a:spcBef>
                <a:spcPts val="1600"/>
              </a:spcBef>
              <a:spcAft>
                <a:spcPts val="0"/>
              </a:spcAft>
              <a:buClr>
                <a:schemeClr val="dk2"/>
              </a:buClr>
              <a:buSzPts val="1400"/>
              <a:buFont typeface="DM Sans"/>
              <a:buChar char="○"/>
              <a:defRPr sz="1400">
                <a:solidFill>
                  <a:schemeClr val="dk2"/>
                </a:solidFill>
                <a:latin typeface="DM Sans"/>
                <a:ea typeface="DM Sans"/>
                <a:cs typeface="DM Sans"/>
                <a:sym typeface="DM Sans"/>
              </a:defRPr>
            </a:lvl2pPr>
            <a:lvl3pPr indent="-317500" lvl="2" marL="1371600">
              <a:lnSpc>
                <a:spcPct val="115000"/>
              </a:lnSpc>
              <a:spcBef>
                <a:spcPts val="1600"/>
              </a:spcBef>
              <a:spcAft>
                <a:spcPts val="0"/>
              </a:spcAft>
              <a:buClr>
                <a:schemeClr val="dk2"/>
              </a:buClr>
              <a:buSzPts val="1400"/>
              <a:buFont typeface="DM Sans"/>
              <a:buChar char="■"/>
              <a:defRPr sz="1400">
                <a:solidFill>
                  <a:schemeClr val="dk2"/>
                </a:solidFill>
                <a:latin typeface="DM Sans"/>
                <a:ea typeface="DM Sans"/>
                <a:cs typeface="DM Sans"/>
                <a:sym typeface="DM Sans"/>
              </a:defRPr>
            </a:lvl3pPr>
            <a:lvl4pPr indent="-317500" lvl="3" marL="1828800">
              <a:lnSpc>
                <a:spcPct val="115000"/>
              </a:lnSpc>
              <a:spcBef>
                <a:spcPts val="1600"/>
              </a:spcBef>
              <a:spcAft>
                <a:spcPts val="0"/>
              </a:spcAft>
              <a:buClr>
                <a:schemeClr val="dk2"/>
              </a:buClr>
              <a:buSzPts val="1400"/>
              <a:buFont typeface="DM Sans"/>
              <a:buChar char="●"/>
              <a:defRPr sz="1400">
                <a:solidFill>
                  <a:schemeClr val="dk2"/>
                </a:solidFill>
                <a:latin typeface="DM Sans"/>
                <a:ea typeface="DM Sans"/>
                <a:cs typeface="DM Sans"/>
                <a:sym typeface="DM Sans"/>
              </a:defRPr>
            </a:lvl4pPr>
            <a:lvl5pPr indent="-317500" lvl="4" marL="2286000">
              <a:lnSpc>
                <a:spcPct val="115000"/>
              </a:lnSpc>
              <a:spcBef>
                <a:spcPts val="1600"/>
              </a:spcBef>
              <a:spcAft>
                <a:spcPts val="0"/>
              </a:spcAft>
              <a:buClr>
                <a:schemeClr val="dk2"/>
              </a:buClr>
              <a:buSzPts val="1400"/>
              <a:buFont typeface="DM Sans"/>
              <a:buChar char="○"/>
              <a:defRPr sz="1400">
                <a:solidFill>
                  <a:schemeClr val="dk2"/>
                </a:solidFill>
                <a:latin typeface="DM Sans"/>
                <a:ea typeface="DM Sans"/>
                <a:cs typeface="DM Sans"/>
                <a:sym typeface="DM Sans"/>
              </a:defRPr>
            </a:lvl5pPr>
            <a:lvl6pPr indent="-317500" lvl="5" marL="2743200">
              <a:lnSpc>
                <a:spcPct val="115000"/>
              </a:lnSpc>
              <a:spcBef>
                <a:spcPts val="1600"/>
              </a:spcBef>
              <a:spcAft>
                <a:spcPts val="0"/>
              </a:spcAft>
              <a:buClr>
                <a:schemeClr val="dk2"/>
              </a:buClr>
              <a:buSzPts val="1400"/>
              <a:buFont typeface="DM Sans"/>
              <a:buChar char="■"/>
              <a:defRPr sz="1400">
                <a:solidFill>
                  <a:schemeClr val="dk2"/>
                </a:solidFill>
                <a:latin typeface="DM Sans"/>
                <a:ea typeface="DM Sans"/>
                <a:cs typeface="DM Sans"/>
                <a:sym typeface="DM Sans"/>
              </a:defRPr>
            </a:lvl6pPr>
            <a:lvl7pPr indent="-317500" lvl="6" marL="3200400">
              <a:lnSpc>
                <a:spcPct val="115000"/>
              </a:lnSpc>
              <a:spcBef>
                <a:spcPts val="1600"/>
              </a:spcBef>
              <a:spcAft>
                <a:spcPts val="0"/>
              </a:spcAft>
              <a:buClr>
                <a:schemeClr val="dk2"/>
              </a:buClr>
              <a:buSzPts val="1400"/>
              <a:buFont typeface="DM Sans"/>
              <a:buChar char="●"/>
              <a:defRPr sz="1400">
                <a:solidFill>
                  <a:schemeClr val="dk2"/>
                </a:solidFill>
                <a:latin typeface="DM Sans"/>
                <a:ea typeface="DM Sans"/>
                <a:cs typeface="DM Sans"/>
                <a:sym typeface="DM Sans"/>
              </a:defRPr>
            </a:lvl7pPr>
            <a:lvl8pPr indent="-317500" lvl="7" marL="3657600">
              <a:lnSpc>
                <a:spcPct val="115000"/>
              </a:lnSpc>
              <a:spcBef>
                <a:spcPts val="1600"/>
              </a:spcBef>
              <a:spcAft>
                <a:spcPts val="0"/>
              </a:spcAft>
              <a:buClr>
                <a:schemeClr val="dk2"/>
              </a:buClr>
              <a:buSzPts val="1400"/>
              <a:buFont typeface="DM Sans"/>
              <a:buChar char="○"/>
              <a:defRPr sz="1400">
                <a:solidFill>
                  <a:schemeClr val="dk2"/>
                </a:solidFill>
                <a:latin typeface="DM Sans"/>
                <a:ea typeface="DM Sans"/>
                <a:cs typeface="DM Sans"/>
                <a:sym typeface="DM Sans"/>
              </a:defRPr>
            </a:lvl8pPr>
            <a:lvl9pPr indent="-317500" lvl="8" marL="4114800">
              <a:lnSpc>
                <a:spcPct val="115000"/>
              </a:lnSpc>
              <a:spcBef>
                <a:spcPts val="1600"/>
              </a:spcBef>
              <a:spcAft>
                <a:spcPts val="1600"/>
              </a:spcAft>
              <a:buClr>
                <a:schemeClr val="dk2"/>
              </a:buClr>
              <a:buSzPts val="1400"/>
              <a:buFont typeface="DM Sans"/>
              <a:buChar char="■"/>
              <a:defRPr sz="14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6.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jp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4"/>
          <p:cNvSpPr/>
          <p:nvPr/>
        </p:nvSpPr>
        <p:spPr>
          <a:xfrm>
            <a:off x="1002575" y="3242550"/>
            <a:ext cx="6515100" cy="551400"/>
          </a:xfrm>
          <a:prstGeom prst="roundRect">
            <a:avLst>
              <a:gd fmla="val 50000" name="adj"/>
            </a:avLst>
          </a:prstGeom>
          <a:gradFill>
            <a:gsLst>
              <a:gs pos="0">
                <a:schemeClr val="accent1"/>
              </a:gs>
              <a:gs pos="100000">
                <a:schemeClr val="accent2"/>
              </a:gs>
            </a:gsLst>
            <a:lin ang="2698631"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8" name="Google Shape;788;p34"/>
          <p:cNvSpPr txBox="1"/>
          <p:nvPr>
            <p:ph idx="1" type="subTitle"/>
          </p:nvPr>
        </p:nvSpPr>
        <p:spPr>
          <a:xfrm>
            <a:off x="1192234" y="3322511"/>
            <a:ext cx="6087000" cy="383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a:t>Adison Daggett, Kathryn Butler, Luke Scovel, William Brennan, Anshu Avinash, Finlay Curtiss, Jake Thompson</a:t>
            </a:r>
            <a:endParaRPr b="1"/>
          </a:p>
        </p:txBody>
      </p:sp>
      <p:sp>
        <p:nvSpPr>
          <p:cNvPr id="789" name="Google Shape;789;p34"/>
          <p:cNvSpPr/>
          <p:nvPr/>
        </p:nvSpPr>
        <p:spPr>
          <a:xfrm>
            <a:off x="1055672" y="1645875"/>
            <a:ext cx="5252521" cy="479697"/>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Beaver Botanica.</a:t>
            </a:r>
          </a:p>
        </p:txBody>
      </p:sp>
      <p:sp>
        <p:nvSpPr>
          <p:cNvPr id="790" name="Google Shape;790;p34"/>
          <p:cNvSpPr/>
          <p:nvPr/>
        </p:nvSpPr>
        <p:spPr>
          <a:xfrm>
            <a:off x="1055672" y="2353837"/>
            <a:ext cx="6131846" cy="611825"/>
          </a:xfrm>
          <a:prstGeom prst="rect">
            <a:avLst/>
          </a:prstGeom>
        </p:spPr>
        <p:txBody>
          <a:bodyPr>
            <a:prstTxWarp prst="textPlain"/>
          </a:bodyPr>
          <a:lstStyle/>
          <a:p>
            <a:pPr lvl="0" algn="ctr"/>
            <a:r>
              <a:rPr b="1" i="0">
                <a:ln>
                  <a:noFill/>
                </a:ln>
                <a:gradFill>
                  <a:gsLst>
                    <a:gs pos="0">
                      <a:schemeClr val="accent1"/>
                    </a:gs>
                    <a:gs pos="100000">
                      <a:schemeClr val="accent2"/>
                    </a:gs>
                  </a:gsLst>
                  <a:lin ang="2700006" scaled="0"/>
                </a:gradFill>
                <a:latin typeface="DM Sans"/>
              </a:rPr>
              <a:t>The OSU Plant Map.</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5"/>
          <p:cNvSpPr/>
          <p:nvPr/>
        </p:nvSpPr>
        <p:spPr>
          <a:xfrm>
            <a:off x="6180286" y="1680370"/>
            <a:ext cx="2437800" cy="476700"/>
          </a:xfrm>
          <a:prstGeom prst="roundRect">
            <a:avLst>
              <a:gd fmla="val 50000" name="adj"/>
            </a:avLst>
          </a:prstGeom>
          <a:gradFill>
            <a:gsLst>
              <a:gs pos="0">
                <a:schemeClr val="accent1"/>
              </a:gs>
              <a:gs pos="100000">
                <a:schemeClr val="accent2"/>
              </a:gs>
            </a:gsLst>
            <a:lin ang="2698631"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6" name="Google Shape;796;p35"/>
          <p:cNvSpPr/>
          <p:nvPr/>
        </p:nvSpPr>
        <p:spPr>
          <a:xfrm>
            <a:off x="3353104" y="1680370"/>
            <a:ext cx="2437800" cy="476700"/>
          </a:xfrm>
          <a:prstGeom prst="roundRect">
            <a:avLst>
              <a:gd fmla="val 50000" name="adj"/>
            </a:avLst>
          </a:prstGeom>
          <a:gradFill>
            <a:gsLst>
              <a:gs pos="0">
                <a:schemeClr val="accent1"/>
              </a:gs>
              <a:gs pos="100000">
                <a:schemeClr val="accent2"/>
              </a:gs>
            </a:gsLst>
            <a:lin ang="2698631"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7" name="Google Shape;797;p35"/>
          <p:cNvSpPr/>
          <p:nvPr/>
        </p:nvSpPr>
        <p:spPr>
          <a:xfrm>
            <a:off x="525928" y="1680370"/>
            <a:ext cx="2437800" cy="476700"/>
          </a:xfrm>
          <a:prstGeom prst="roundRect">
            <a:avLst>
              <a:gd fmla="val 50000" name="adj"/>
            </a:avLst>
          </a:prstGeom>
          <a:gradFill>
            <a:gsLst>
              <a:gs pos="0">
                <a:schemeClr val="accent1"/>
              </a:gs>
              <a:gs pos="100000">
                <a:schemeClr val="accent2"/>
              </a:gs>
            </a:gsLst>
            <a:lin ang="2698631" scaled="0"/>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8" name="Google Shape;798;p35"/>
          <p:cNvSpPr txBox="1"/>
          <p:nvPr>
            <p:ph type="title"/>
          </p:nvPr>
        </p:nvSpPr>
        <p:spPr>
          <a:xfrm>
            <a:off x="540300" y="673631"/>
            <a:ext cx="818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99" name="Google Shape;799;p35"/>
          <p:cNvSpPr txBox="1"/>
          <p:nvPr>
            <p:ph idx="13" type="body"/>
          </p:nvPr>
        </p:nvSpPr>
        <p:spPr>
          <a:xfrm>
            <a:off x="525925" y="2170950"/>
            <a:ext cx="2437800" cy="282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Current</a:t>
            </a:r>
            <a:r>
              <a:rPr lang="en" sz="1600"/>
              <a:t> botanical software covers a wide location and does not show the locations of individual plants for a specific area.</a:t>
            </a:r>
            <a:endParaRPr sz="1600"/>
          </a:p>
        </p:txBody>
      </p:sp>
      <p:sp>
        <p:nvSpPr>
          <p:cNvPr id="800" name="Google Shape;800;p35"/>
          <p:cNvSpPr txBox="1"/>
          <p:nvPr>
            <p:ph idx="3" type="subTitle"/>
          </p:nvPr>
        </p:nvSpPr>
        <p:spPr>
          <a:xfrm>
            <a:off x="6180286" y="1691170"/>
            <a:ext cx="2437800" cy="4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Poor Design</a:t>
            </a:r>
            <a:endParaRPr sz="2000"/>
          </a:p>
        </p:txBody>
      </p:sp>
      <p:sp>
        <p:nvSpPr>
          <p:cNvPr id="801" name="Google Shape;801;p35"/>
          <p:cNvSpPr txBox="1"/>
          <p:nvPr>
            <p:ph idx="7" type="body"/>
          </p:nvPr>
        </p:nvSpPr>
        <p:spPr>
          <a:xfrm>
            <a:off x="3353099" y="2170950"/>
            <a:ext cx="2437800" cy="282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600"/>
              <a:t>Outside of classes and clubs, it is </a:t>
            </a:r>
            <a:r>
              <a:rPr lang="en" sz="1600"/>
              <a:t>hard</a:t>
            </a:r>
            <a:r>
              <a:rPr lang="en" sz="1600"/>
              <a:t> to learn about native flora. Botany students may wish to investigate flora on their own time, but will not know where to find specific plants.</a:t>
            </a:r>
            <a:endParaRPr sz="1600"/>
          </a:p>
        </p:txBody>
      </p:sp>
      <p:sp>
        <p:nvSpPr>
          <p:cNvPr id="802" name="Google Shape;802;p35"/>
          <p:cNvSpPr txBox="1"/>
          <p:nvPr>
            <p:ph idx="14" type="body"/>
          </p:nvPr>
        </p:nvSpPr>
        <p:spPr>
          <a:xfrm>
            <a:off x="6180277" y="2170950"/>
            <a:ext cx="2437800" cy="282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600"/>
              <a:t>Current softwares require the user to know the scientific name of the plant they wish to record </a:t>
            </a:r>
            <a:r>
              <a:rPr lang="en" sz="1600"/>
              <a:t>and are not built for mobile devices.</a:t>
            </a:r>
            <a:endParaRPr sz="1600"/>
          </a:p>
        </p:txBody>
      </p:sp>
      <p:sp>
        <p:nvSpPr>
          <p:cNvPr id="803" name="Google Shape;803;p35"/>
          <p:cNvSpPr txBox="1"/>
          <p:nvPr>
            <p:ph idx="3" type="subTitle"/>
          </p:nvPr>
        </p:nvSpPr>
        <p:spPr>
          <a:xfrm>
            <a:off x="3353104" y="1691170"/>
            <a:ext cx="2437800" cy="4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Limited Time</a:t>
            </a:r>
            <a:endParaRPr sz="2000"/>
          </a:p>
        </p:txBody>
      </p:sp>
      <p:sp>
        <p:nvSpPr>
          <p:cNvPr id="804" name="Google Shape;804;p35"/>
          <p:cNvSpPr txBox="1"/>
          <p:nvPr>
            <p:ph idx="3" type="subTitle"/>
          </p:nvPr>
        </p:nvSpPr>
        <p:spPr>
          <a:xfrm>
            <a:off x="525928" y="1691170"/>
            <a:ext cx="2437800" cy="4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Broad Software</a:t>
            </a:r>
            <a:endParaRPr sz="2000"/>
          </a:p>
        </p:txBody>
      </p:sp>
      <p:pic>
        <p:nvPicPr>
          <p:cNvPr id="805" name="Google Shape;805;p35"/>
          <p:cNvPicPr preferRelativeResize="0"/>
          <p:nvPr/>
        </p:nvPicPr>
        <p:blipFill>
          <a:blip r:embed="rId4">
            <a:alphaModFix/>
          </a:blip>
          <a:stretch>
            <a:fillRect/>
          </a:stretch>
        </p:blipFill>
        <p:spPr>
          <a:xfrm>
            <a:off x="2869217" y="50000"/>
            <a:ext cx="3526166" cy="5143501"/>
          </a:xfrm>
          <a:prstGeom prst="rect">
            <a:avLst/>
          </a:prstGeom>
          <a:noFill/>
          <a:ln>
            <a:noFill/>
          </a:ln>
        </p:spPr>
      </p:pic>
      <p:pic>
        <p:nvPicPr>
          <p:cNvPr id="806" name="Google Shape;806;p35"/>
          <p:cNvPicPr preferRelativeResize="0"/>
          <p:nvPr/>
        </p:nvPicPr>
        <p:blipFill>
          <a:blip r:embed="rId5">
            <a:alphaModFix/>
          </a:blip>
          <a:stretch>
            <a:fillRect/>
          </a:stretch>
        </p:blipFill>
        <p:spPr>
          <a:xfrm>
            <a:off x="2840575" y="0"/>
            <a:ext cx="3462849"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6"/>
          <p:cNvSpPr txBox="1"/>
          <p:nvPr>
            <p:ph idx="1" type="body"/>
          </p:nvPr>
        </p:nvSpPr>
        <p:spPr>
          <a:xfrm>
            <a:off x="540300" y="1490860"/>
            <a:ext cx="3991800" cy="278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To help students better learn and identify OSU’s local flora, we want to create an interactive plant map.</a:t>
            </a:r>
            <a:r>
              <a:rPr lang="en" sz="1800"/>
              <a:t> It will solve the problems </a:t>
            </a:r>
            <a:r>
              <a:rPr lang="en" sz="1800"/>
              <a:t>mentioned by being specific to OSU, easily accessible, and intuitively designed.</a:t>
            </a:r>
            <a:r>
              <a:rPr lang="en" sz="1800"/>
              <a:t> </a:t>
            </a:r>
            <a:endParaRPr sz="1800"/>
          </a:p>
        </p:txBody>
      </p:sp>
      <p:pic>
        <p:nvPicPr>
          <p:cNvPr id="812" name="Google Shape;812;p36"/>
          <p:cNvPicPr preferRelativeResize="0"/>
          <p:nvPr/>
        </p:nvPicPr>
        <p:blipFill>
          <a:blip r:embed="rId4">
            <a:alphaModFix/>
          </a:blip>
          <a:stretch>
            <a:fillRect/>
          </a:stretch>
        </p:blipFill>
        <p:spPr>
          <a:xfrm>
            <a:off x="4571994" y="1246325"/>
            <a:ext cx="4084031" cy="3061692"/>
          </a:xfrm>
          <a:prstGeom prst="rect">
            <a:avLst/>
          </a:prstGeom>
          <a:noFill/>
          <a:ln>
            <a:noFill/>
          </a:ln>
        </p:spPr>
      </p:pic>
      <p:sp>
        <p:nvSpPr>
          <p:cNvPr id="813" name="Google Shape;813;p36"/>
          <p:cNvSpPr txBox="1"/>
          <p:nvPr>
            <p:ph idx="4294967295" type="title"/>
          </p:nvPr>
        </p:nvSpPr>
        <p:spPr>
          <a:xfrm>
            <a:off x="540300" y="673631"/>
            <a:ext cx="818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7"/>
          <p:cNvSpPr txBox="1"/>
          <p:nvPr>
            <p:ph type="title"/>
          </p:nvPr>
        </p:nvSpPr>
        <p:spPr>
          <a:xfrm>
            <a:off x="540300" y="673625"/>
            <a:ext cx="792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819" name="Google Shape;819;p37"/>
          <p:cNvSpPr txBox="1"/>
          <p:nvPr>
            <p:ph idx="9" type="body"/>
          </p:nvPr>
        </p:nvSpPr>
        <p:spPr>
          <a:xfrm>
            <a:off x="311700" y="1255025"/>
            <a:ext cx="4046100" cy="334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Comprehensive, easy to understand search</a:t>
            </a:r>
            <a:endParaRPr sz="2000"/>
          </a:p>
          <a:p>
            <a:pPr indent="-355600" lvl="0" marL="457200" rtl="0" algn="l">
              <a:spcBef>
                <a:spcPts val="0"/>
              </a:spcBef>
              <a:spcAft>
                <a:spcPts val="0"/>
              </a:spcAft>
              <a:buSzPts val="2000"/>
              <a:buChar char="●"/>
            </a:pPr>
            <a:r>
              <a:rPr lang="en" sz="2000"/>
              <a:t>User post interaction features, such as liking and commenting on entries</a:t>
            </a:r>
            <a:endParaRPr sz="2000"/>
          </a:p>
          <a:p>
            <a:pPr indent="-355600" lvl="0" marL="457200" rtl="0" algn="l">
              <a:spcBef>
                <a:spcPts val="0"/>
              </a:spcBef>
              <a:spcAft>
                <a:spcPts val="0"/>
              </a:spcAft>
              <a:buSzPts val="2000"/>
              <a:buChar char="●"/>
            </a:pPr>
            <a:r>
              <a:rPr lang="en" sz="2000"/>
              <a:t>Informative plant descriptions</a:t>
            </a:r>
            <a:endParaRPr sz="2000"/>
          </a:p>
          <a:p>
            <a:pPr indent="-355600" lvl="0" marL="457200" rtl="0" algn="l">
              <a:spcBef>
                <a:spcPts val="0"/>
              </a:spcBef>
              <a:spcAft>
                <a:spcPts val="0"/>
              </a:spcAft>
              <a:buSzPts val="2000"/>
              <a:buChar char="●"/>
            </a:pPr>
            <a:r>
              <a:rPr lang="en" sz="2000"/>
              <a:t>Admin/voting verification system to ensure the plants have the right information</a:t>
            </a:r>
            <a:endParaRPr sz="2000"/>
          </a:p>
        </p:txBody>
      </p:sp>
      <p:grpSp>
        <p:nvGrpSpPr>
          <p:cNvPr id="820" name="Google Shape;820;p37"/>
          <p:cNvGrpSpPr/>
          <p:nvPr/>
        </p:nvGrpSpPr>
        <p:grpSpPr>
          <a:xfrm>
            <a:off x="4422295" y="674733"/>
            <a:ext cx="1998371" cy="4099096"/>
            <a:chOff x="5866395" y="923483"/>
            <a:chExt cx="1998371" cy="4099096"/>
          </a:xfrm>
        </p:grpSpPr>
        <p:pic>
          <p:nvPicPr>
            <p:cNvPr id="821" name="Google Shape;821;p37"/>
            <p:cNvPicPr preferRelativeResize="0"/>
            <p:nvPr/>
          </p:nvPicPr>
          <p:blipFill rotWithShape="1">
            <a:blip r:embed="rId4">
              <a:alphaModFix/>
            </a:blip>
            <a:srcRect b="3593" l="39749" r="25713" t="10028"/>
            <a:stretch/>
          </p:blipFill>
          <p:spPr>
            <a:xfrm>
              <a:off x="5958350" y="1028009"/>
              <a:ext cx="1804898" cy="3872941"/>
            </a:xfrm>
            <a:prstGeom prst="rect">
              <a:avLst/>
            </a:prstGeom>
            <a:noFill/>
            <a:ln>
              <a:noFill/>
            </a:ln>
            <a:effectLst>
              <a:outerShdw blurRad="85725" rotWithShape="0" algn="bl" dir="16500000" dist="38100">
                <a:srgbClr val="252525">
                  <a:alpha val="50000"/>
                </a:srgbClr>
              </a:outerShdw>
            </a:effectLst>
          </p:spPr>
        </p:pic>
        <p:sp>
          <p:nvSpPr>
            <p:cNvPr id="822" name="Google Shape;822;p37"/>
            <p:cNvSpPr/>
            <p:nvPr/>
          </p:nvSpPr>
          <p:spPr>
            <a:xfrm>
              <a:off x="5958400" y="1028000"/>
              <a:ext cx="1804800" cy="423300"/>
            </a:xfrm>
            <a:prstGeom prst="round2SameRect">
              <a:avLst>
                <a:gd fmla="val 16667" name="adj1"/>
                <a:gd fmla="val 0" name="adj2"/>
              </a:avLst>
            </a:prstGeom>
            <a:gradFill>
              <a:gsLst>
                <a:gs pos="0">
                  <a:srgbClr val="815007"/>
                </a:gs>
                <a:gs pos="100000">
                  <a:srgbClr val="FF9900"/>
                </a:gs>
              </a:gsLst>
              <a:lin ang="5400012" scaled="0"/>
            </a:gradFill>
            <a:ln>
              <a:noFill/>
            </a:ln>
            <a:effectLst>
              <a:outerShdw blurRad="85725" rotWithShape="0" algn="bl" dir="16500000" dist="38100">
                <a:srgbClr val="252525">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823" name="Google Shape;823;p37"/>
            <p:cNvPicPr preferRelativeResize="0"/>
            <p:nvPr/>
          </p:nvPicPr>
          <p:blipFill rotWithShape="1">
            <a:blip r:embed="rId5">
              <a:alphaModFix/>
            </a:blip>
            <a:srcRect b="11631" l="19082" r="10345" t="10926"/>
            <a:stretch/>
          </p:blipFill>
          <p:spPr>
            <a:xfrm>
              <a:off x="5866395" y="923483"/>
              <a:ext cx="1998371" cy="4099096"/>
            </a:xfrm>
            <a:prstGeom prst="rect">
              <a:avLst/>
            </a:prstGeom>
            <a:noFill/>
            <a:ln>
              <a:noFill/>
            </a:ln>
            <a:effectLst>
              <a:outerShdw blurRad="85725" rotWithShape="0" algn="bl" dir="16500000" dist="38100">
                <a:srgbClr val="252525">
                  <a:alpha val="50000"/>
                </a:srgbClr>
              </a:outerShdw>
            </a:effectLst>
          </p:spPr>
        </p:pic>
        <p:sp>
          <p:nvSpPr>
            <p:cNvPr id="824" name="Google Shape;824;p37"/>
            <p:cNvSpPr/>
            <p:nvPr/>
          </p:nvSpPr>
          <p:spPr>
            <a:xfrm>
              <a:off x="6013425" y="1229025"/>
              <a:ext cx="472800" cy="173700"/>
            </a:xfrm>
            <a:prstGeom prst="roundRect">
              <a:avLst>
                <a:gd fmla="val 16667" name="adj"/>
              </a:avLst>
            </a:prstGeom>
            <a:gradFill>
              <a:gsLst>
                <a:gs pos="0">
                  <a:srgbClr val="FFFFFF"/>
                </a:gs>
                <a:gs pos="100000">
                  <a:srgbClr val="BEBEBE"/>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latin typeface="DM Sans"/>
                  <a:ea typeface="DM Sans"/>
                  <a:cs typeface="DM Sans"/>
                  <a:sym typeface="DM Sans"/>
                </a:rPr>
                <a:t>Home</a:t>
              </a:r>
              <a:endParaRPr b="1" sz="600">
                <a:latin typeface="DM Sans"/>
                <a:ea typeface="DM Sans"/>
                <a:cs typeface="DM Sans"/>
                <a:sym typeface="DM Sans"/>
              </a:endParaRPr>
            </a:p>
          </p:txBody>
        </p:sp>
        <p:sp>
          <p:nvSpPr>
            <p:cNvPr id="825" name="Google Shape;825;p37"/>
            <p:cNvSpPr/>
            <p:nvPr/>
          </p:nvSpPr>
          <p:spPr>
            <a:xfrm>
              <a:off x="6556652" y="1229025"/>
              <a:ext cx="472800" cy="173700"/>
            </a:xfrm>
            <a:prstGeom prst="roundRect">
              <a:avLst>
                <a:gd fmla="val 16667" name="adj"/>
              </a:avLst>
            </a:prstGeom>
            <a:gradFill>
              <a:gsLst>
                <a:gs pos="0">
                  <a:srgbClr val="FFFFFF"/>
                </a:gs>
                <a:gs pos="100000">
                  <a:srgbClr val="BEBEBE"/>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latin typeface="DM Sans"/>
                  <a:ea typeface="DM Sans"/>
                  <a:cs typeface="DM Sans"/>
                  <a:sym typeface="DM Sans"/>
                </a:rPr>
                <a:t>Search</a:t>
              </a:r>
              <a:endParaRPr b="1" sz="600">
                <a:latin typeface="DM Sans"/>
                <a:ea typeface="DM Sans"/>
                <a:cs typeface="DM Sans"/>
                <a:sym typeface="DM Sans"/>
              </a:endParaRPr>
            </a:p>
          </p:txBody>
        </p:sp>
        <p:sp>
          <p:nvSpPr>
            <p:cNvPr id="826" name="Google Shape;826;p37"/>
            <p:cNvSpPr/>
            <p:nvPr/>
          </p:nvSpPr>
          <p:spPr>
            <a:xfrm>
              <a:off x="7099888" y="1229025"/>
              <a:ext cx="608400" cy="173700"/>
            </a:xfrm>
            <a:prstGeom prst="roundRect">
              <a:avLst>
                <a:gd fmla="val 16667" name="adj"/>
              </a:avLst>
            </a:prstGeom>
            <a:gradFill>
              <a:gsLst>
                <a:gs pos="0">
                  <a:srgbClr val="FFFFFF"/>
                </a:gs>
                <a:gs pos="100000">
                  <a:srgbClr val="BEBEBE"/>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
                  <a:latin typeface="DM Sans"/>
                  <a:ea typeface="DM Sans"/>
                  <a:cs typeface="DM Sans"/>
                  <a:sym typeface="DM Sans"/>
                </a:rPr>
                <a:t>Add Plant</a:t>
              </a:r>
              <a:endParaRPr b="1" sz="600">
                <a:latin typeface="DM Sans"/>
                <a:ea typeface="DM Sans"/>
                <a:cs typeface="DM Sans"/>
                <a:sym typeface="DM Sans"/>
              </a:endParaRPr>
            </a:p>
          </p:txBody>
        </p:sp>
        <p:grpSp>
          <p:nvGrpSpPr>
            <p:cNvPr id="827" name="Google Shape;827;p37"/>
            <p:cNvGrpSpPr/>
            <p:nvPr/>
          </p:nvGrpSpPr>
          <p:grpSpPr>
            <a:xfrm>
              <a:off x="7167849" y="2631806"/>
              <a:ext cx="317663" cy="317663"/>
              <a:chOff x="4122458" y="1907425"/>
              <a:chExt cx="1042200" cy="1042200"/>
            </a:xfrm>
          </p:grpSpPr>
          <p:sp>
            <p:nvSpPr>
              <p:cNvPr id="828" name="Google Shape;828;p37"/>
              <p:cNvSpPr/>
              <p:nvPr/>
            </p:nvSpPr>
            <p:spPr>
              <a:xfrm rot="8100000">
                <a:off x="4275085" y="2060052"/>
                <a:ext cx="736947" cy="736947"/>
              </a:xfrm>
              <a:prstGeom prst="teardrop">
                <a:avLst>
                  <a:gd fmla="val 105533"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9" name="Google Shape;829;p37"/>
              <p:cNvSpPr/>
              <p:nvPr/>
            </p:nvSpPr>
            <p:spPr>
              <a:xfrm>
                <a:off x="4461900" y="2246875"/>
                <a:ext cx="363300" cy="363300"/>
              </a:xfrm>
              <a:prstGeom prst="ellipse">
                <a:avLst/>
              </a:prstGeom>
              <a:solidFill>
                <a:srgbClr val="D3F8E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30" name="Google Shape;830;p37"/>
            <p:cNvGrpSpPr/>
            <p:nvPr/>
          </p:nvGrpSpPr>
          <p:grpSpPr>
            <a:xfrm>
              <a:off x="7245274" y="3337281"/>
              <a:ext cx="317663" cy="317663"/>
              <a:chOff x="4122458" y="1907425"/>
              <a:chExt cx="1042200" cy="1042200"/>
            </a:xfrm>
          </p:grpSpPr>
          <p:sp>
            <p:nvSpPr>
              <p:cNvPr id="831" name="Google Shape;831;p37"/>
              <p:cNvSpPr/>
              <p:nvPr/>
            </p:nvSpPr>
            <p:spPr>
              <a:xfrm rot="8100000">
                <a:off x="4275085" y="2060052"/>
                <a:ext cx="736947" cy="736947"/>
              </a:xfrm>
              <a:prstGeom prst="teardrop">
                <a:avLst>
                  <a:gd fmla="val 105533"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2" name="Google Shape;832;p37"/>
              <p:cNvSpPr/>
              <p:nvPr/>
            </p:nvSpPr>
            <p:spPr>
              <a:xfrm>
                <a:off x="4461900" y="2246875"/>
                <a:ext cx="363300" cy="363300"/>
              </a:xfrm>
              <a:prstGeom prst="ellipse">
                <a:avLst/>
              </a:prstGeom>
              <a:solidFill>
                <a:srgbClr val="D3F8E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33" name="Google Shape;833;p37"/>
            <p:cNvGrpSpPr/>
            <p:nvPr/>
          </p:nvGrpSpPr>
          <p:grpSpPr>
            <a:xfrm>
              <a:off x="7167849" y="4178556"/>
              <a:ext cx="317663" cy="317663"/>
              <a:chOff x="4122458" y="1907425"/>
              <a:chExt cx="1042200" cy="1042200"/>
            </a:xfrm>
          </p:grpSpPr>
          <p:sp>
            <p:nvSpPr>
              <p:cNvPr id="834" name="Google Shape;834;p37"/>
              <p:cNvSpPr/>
              <p:nvPr/>
            </p:nvSpPr>
            <p:spPr>
              <a:xfrm rot="8100000">
                <a:off x="4275085" y="2060052"/>
                <a:ext cx="736947" cy="736947"/>
              </a:xfrm>
              <a:prstGeom prst="teardrop">
                <a:avLst>
                  <a:gd fmla="val 105533"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5" name="Google Shape;835;p37"/>
              <p:cNvSpPr/>
              <p:nvPr/>
            </p:nvSpPr>
            <p:spPr>
              <a:xfrm>
                <a:off x="4461900" y="2246875"/>
                <a:ext cx="363300" cy="363300"/>
              </a:xfrm>
              <a:prstGeom prst="ellipse">
                <a:avLst/>
              </a:prstGeom>
              <a:solidFill>
                <a:srgbClr val="D3F8E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36" name="Google Shape;836;p37"/>
            <p:cNvGrpSpPr/>
            <p:nvPr/>
          </p:nvGrpSpPr>
          <p:grpSpPr>
            <a:xfrm>
              <a:off x="6782249" y="4178556"/>
              <a:ext cx="317663" cy="317663"/>
              <a:chOff x="4122458" y="1907425"/>
              <a:chExt cx="1042200" cy="1042200"/>
            </a:xfrm>
          </p:grpSpPr>
          <p:sp>
            <p:nvSpPr>
              <p:cNvPr id="837" name="Google Shape;837;p37"/>
              <p:cNvSpPr/>
              <p:nvPr/>
            </p:nvSpPr>
            <p:spPr>
              <a:xfrm rot="8100000">
                <a:off x="4275085" y="2060052"/>
                <a:ext cx="736947" cy="736947"/>
              </a:xfrm>
              <a:prstGeom prst="teardrop">
                <a:avLst>
                  <a:gd fmla="val 105533"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8" name="Google Shape;838;p37"/>
              <p:cNvSpPr/>
              <p:nvPr/>
            </p:nvSpPr>
            <p:spPr>
              <a:xfrm>
                <a:off x="4461900" y="2246875"/>
                <a:ext cx="363300" cy="363300"/>
              </a:xfrm>
              <a:prstGeom prst="ellipse">
                <a:avLst/>
              </a:prstGeom>
              <a:solidFill>
                <a:srgbClr val="D3F8E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39" name="Google Shape;839;p37"/>
            <p:cNvGrpSpPr/>
            <p:nvPr/>
          </p:nvGrpSpPr>
          <p:grpSpPr>
            <a:xfrm>
              <a:off x="6304774" y="4178556"/>
              <a:ext cx="317663" cy="317663"/>
              <a:chOff x="4122458" y="1907425"/>
              <a:chExt cx="1042200" cy="1042200"/>
            </a:xfrm>
          </p:grpSpPr>
          <p:sp>
            <p:nvSpPr>
              <p:cNvPr id="840" name="Google Shape;840;p37"/>
              <p:cNvSpPr/>
              <p:nvPr/>
            </p:nvSpPr>
            <p:spPr>
              <a:xfrm rot="8100000">
                <a:off x="4275085" y="2060052"/>
                <a:ext cx="736947" cy="736947"/>
              </a:xfrm>
              <a:prstGeom prst="teardrop">
                <a:avLst>
                  <a:gd fmla="val 105533"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1" name="Google Shape;841;p37"/>
              <p:cNvSpPr/>
              <p:nvPr/>
            </p:nvSpPr>
            <p:spPr>
              <a:xfrm>
                <a:off x="4461900" y="2246875"/>
                <a:ext cx="363300" cy="363300"/>
              </a:xfrm>
              <a:prstGeom prst="ellipse">
                <a:avLst/>
              </a:prstGeom>
              <a:solidFill>
                <a:srgbClr val="D3F8E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842" name="Google Shape;842;p37"/>
          <p:cNvSpPr txBox="1"/>
          <p:nvPr/>
        </p:nvSpPr>
        <p:spPr>
          <a:xfrm>
            <a:off x="7407152" y="3252350"/>
            <a:ext cx="1276200" cy="12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52525"/>
                </a:solidFill>
                <a:latin typeface="DM Sans"/>
                <a:ea typeface="DM Sans"/>
                <a:cs typeface="DM Sans"/>
                <a:sym typeface="DM Sans"/>
              </a:rPr>
              <a:t>Info about the specific plant the user clicked on. </a:t>
            </a:r>
            <a:endParaRPr sz="1300">
              <a:solidFill>
                <a:srgbClr val="252525"/>
              </a:solidFill>
              <a:latin typeface="DM Sans"/>
              <a:ea typeface="DM Sans"/>
              <a:cs typeface="DM Sans"/>
              <a:sym typeface="DM Sans"/>
            </a:endParaRPr>
          </a:p>
        </p:txBody>
      </p:sp>
      <p:pic>
        <p:nvPicPr>
          <p:cNvPr descr="Plants - Pictured Rocks National Lakeshore (U.S. National Park ..." id="843" name="Google Shape;843;p37"/>
          <p:cNvPicPr preferRelativeResize="0"/>
          <p:nvPr/>
        </p:nvPicPr>
        <p:blipFill rotWithShape="1">
          <a:blip r:embed="rId6">
            <a:alphaModFix/>
          </a:blip>
          <a:srcRect b="0" l="0" r="10160" t="0"/>
          <a:stretch/>
        </p:blipFill>
        <p:spPr>
          <a:xfrm>
            <a:off x="7483818" y="2359512"/>
            <a:ext cx="1122868" cy="938325"/>
          </a:xfrm>
          <a:prstGeom prst="rect">
            <a:avLst/>
          </a:prstGeom>
          <a:solidFill>
            <a:schemeClr val="lt2"/>
          </a:solidFill>
          <a:ln>
            <a:noFill/>
          </a:ln>
        </p:spPr>
      </p:pic>
      <p:grpSp>
        <p:nvGrpSpPr>
          <p:cNvPr id="844" name="Google Shape;844;p37"/>
          <p:cNvGrpSpPr/>
          <p:nvPr/>
        </p:nvGrpSpPr>
        <p:grpSpPr>
          <a:xfrm>
            <a:off x="6833920" y="675833"/>
            <a:ext cx="1998371" cy="4099096"/>
            <a:chOff x="6833920" y="675833"/>
            <a:chExt cx="1998371" cy="4099096"/>
          </a:xfrm>
        </p:grpSpPr>
        <p:pic>
          <p:nvPicPr>
            <p:cNvPr id="845" name="Google Shape;845;p37"/>
            <p:cNvPicPr preferRelativeResize="0"/>
            <p:nvPr/>
          </p:nvPicPr>
          <p:blipFill rotWithShape="1">
            <a:blip r:embed="rId7">
              <a:alphaModFix/>
            </a:blip>
            <a:srcRect b="3593" l="39749" r="25713" t="10028"/>
            <a:stretch/>
          </p:blipFill>
          <p:spPr>
            <a:xfrm>
              <a:off x="6925875" y="780359"/>
              <a:ext cx="1804898" cy="3872941"/>
            </a:xfrm>
            <a:prstGeom prst="rect">
              <a:avLst/>
            </a:prstGeom>
            <a:noFill/>
            <a:ln>
              <a:noFill/>
            </a:ln>
          </p:spPr>
        </p:pic>
        <p:sp>
          <p:nvSpPr>
            <p:cNvPr id="846" name="Google Shape;846;p37"/>
            <p:cNvSpPr/>
            <p:nvPr/>
          </p:nvSpPr>
          <p:spPr>
            <a:xfrm>
              <a:off x="6930713" y="748325"/>
              <a:ext cx="1804800" cy="423300"/>
            </a:xfrm>
            <a:prstGeom prst="round2SameRect">
              <a:avLst>
                <a:gd fmla="val 16667" name="adj1"/>
                <a:gd fmla="val 0" name="adj2"/>
              </a:avLst>
            </a:prstGeom>
            <a:gradFill>
              <a:gsLst>
                <a:gs pos="0">
                  <a:srgbClr val="543405"/>
                </a:gs>
                <a:gs pos="100000">
                  <a:srgbClr val="B97105"/>
                </a:gs>
              </a:gsLst>
              <a:lin ang="5400012" scaled="0"/>
            </a:gradFill>
            <a:ln>
              <a:noFill/>
            </a:ln>
            <a:effectLst>
              <a:outerShdw blurRad="85725" rotWithShape="0" algn="bl" dir="16500000" dist="38100">
                <a:srgbClr val="252525">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7" name="Google Shape;847;p37"/>
            <p:cNvSpPr/>
            <p:nvPr/>
          </p:nvSpPr>
          <p:spPr>
            <a:xfrm>
              <a:off x="7404275" y="780350"/>
              <a:ext cx="1330800" cy="387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8" name="Google Shape;848;p37"/>
            <p:cNvSpPr txBox="1"/>
            <p:nvPr/>
          </p:nvSpPr>
          <p:spPr>
            <a:xfrm>
              <a:off x="7407152" y="925800"/>
              <a:ext cx="1276200" cy="12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252525"/>
                  </a:solidFill>
                  <a:latin typeface="DM Sans"/>
                  <a:ea typeface="DM Sans"/>
                  <a:cs typeface="DM Sans"/>
                  <a:sym typeface="DM Sans"/>
                </a:rPr>
                <a:t>Name of Plant</a:t>
              </a:r>
              <a:endParaRPr b="1" sz="1300">
                <a:solidFill>
                  <a:srgbClr val="252525"/>
                </a:solidFill>
                <a:latin typeface="DM Sans"/>
                <a:ea typeface="DM Sans"/>
                <a:cs typeface="DM Sans"/>
                <a:sym typeface="DM Sans"/>
              </a:endParaRPr>
            </a:p>
            <a:p>
              <a:pPr indent="0" lvl="0" marL="0" rtl="0" algn="l">
                <a:spcBef>
                  <a:spcPts val="0"/>
                </a:spcBef>
                <a:spcAft>
                  <a:spcPts val="0"/>
                </a:spcAft>
                <a:buNone/>
              </a:pPr>
              <a:r>
                <a:rPr lang="en" sz="1300">
                  <a:solidFill>
                    <a:srgbClr val="252525"/>
                  </a:solidFill>
                  <a:latin typeface="DM Sans"/>
                  <a:ea typeface="DM Sans"/>
                  <a:cs typeface="DM Sans"/>
                  <a:sym typeface="DM Sans"/>
                </a:rPr>
                <a:t>Scientific Name</a:t>
              </a:r>
              <a:endParaRPr sz="1300">
                <a:solidFill>
                  <a:srgbClr val="252525"/>
                </a:solidFill>
                <a:latin typeface="DM Sans"/>
                <a:ea typeface="DM Sans"/>
                <a:cs typeface="DM Sans"/>
                <a:sym typeface="DM Sans"/>
              </a:endParaRPr>
            </a:p>
            <a:p>
              <a:pPr indent="0" lvl="0" marL="0" rtl="0" algn="l">
                <a:spcBef>
                  <a:spcPts val="0"/>
                </a:spcBef>
                <a:spcAft>
                  <a:spcPts val="0"/>
                </a:spcAft>
                <a:buNone/>
              </a:pPr>
              <a:r>
                <a:t/>
              </a:r>
              <a:endParaRPr sz="1300">
                <a:solidFill>
                  <a:srgbClr val="252525"/>
                </a:solidFill>
                <a:latin typeface="DM Sans"/>
                <a:ea typeface="DM Sans"/>
                <a:cs typeface="DM Sans"/>
                <a:sym typeface="DM Sans"/>
              </a:endParaRPr>
            </a:p>
            <a:p>
              <a:pPr indent="0" lvl="0" marL="0" rtl="0" algn="l">
                <a:spcBef>
                  <a:spcPts val="0"/>
                </a:spcBef>
                <a:spcAft>
                  <a:spcPts val="0"/>
                </a:spcAft>
                <a:buNone/>
              </a:pPr>
              <a:r>
                <a:t/>
              </a:r>
              <a:endParaRPr sz="1300">
                <a:solidFill>
                  <a:srgbClr val="252525"/>
                </a:solidFill>
                <a:latin typeface="DM Sans"/>
                <a:ea typeface="DM Sans"/>
                <a:cs typeface="DM Sans"/>
                <a:sym typeface="DM Sans"/>
              </a:endParaRPr>
            </a:p>
            <a:p>
              <a:pPr indent="0" lvl="0" marL="0" rtl="0" algn="l">
                <a:spcBef>
                  <a:spcPts val="0"/>
                </a:spcBef>
                <a:spcAft>
                  <a:spcPts val="0"/>
                </a:spcAft>
                <a:buNone/>
              </a:pPr>
              <a:r>
                <a:t/>
              </a:r>
              <a:endParaRPr sz="1300">
                <a:solidFill>
                  <a:srgbClr val="252525"/>
                </a:solidFill>
                <a:latin typeface="DM Sans"/>
                <a:ea typeface="DM Sans"/>
                <a:cs typeface="DM Sans"/>
                <a:sym typeface="DM Sans"/>
              </a:endParaRPr>
            </a:p>
            <a:p>
              <a:pPr indent="0" lvl="0" marL="0" rtl="0" algn="l">
                <a:spcBef>
                  <a:spcPts val="0"/>
                </a:spcBef>
                <a:spcAft>
                  <a:spcPts val="0"/>
                </a:spcAft>
                <a:buNone/>
              </a:pPr>
              <a:r>
                <a:t/>
              </a:r>
              <a:endParaRPr sz="1300">
                <a:solidFill>
                  <a:srgbClr val="252525"/>
                </a:solidFill>
                <a:latin typeface="DM Sans"/>
                <a:ea typeface="DM Sans"/>
                <a:cs typeface="DM Sans"/>
                <a:sym typeface="DM Sans"/>
              </a:endParaRPr>
            </a:p>
            <a:p>
              <a:pPr indent="0" lvl="0" marL="0" rtl="0" algn="l">
                <a:spcBef>
                  <a:spcPts val="0"/>
                </a:spcBef>
                <a:spcAft>
                  <a:spcPts val="0"/>
                </a:spcAft>
                <a:buNone/>
              </a:pPr>
              <a:r>
                <a:t/>
              </a:r>
              <a:endParaRPr sz="1300">
                <a:solidFill>
                  <a:srgbClr val="252525"/>
                </a:solidFill>
                <a:latin typeface="DM Sans"/>
                <a:ea typeface="DM Sans"/>
                <a:cs typeface="DM Sans"/>
                <a:sym typeface="DM Sans"/>
              </a:endParaRPr>
            </a:p>
            <a:p>
              <a:pPr indent="0" lvl="0" marL="0" rtl="0" algn="l">
                <a:spcBef>
                  <a:spcPts val="0"/>
                </a:spcBef>
                <a:spcAft>
                  <a:spcPts val="0"/>
                </a:spcAft>
                <a:buNone/>
              </a:pPr>
              <a:r>
                <a:t/>
              </a:r>
              <a:endParaRPr sz="1300">
                <a:solidFill>
                  <a:srgbClr val="252525"/>
                </a:solidFill>
                <a:latin typeface="DM Sans"/>
                <a:ea typeface="DM Sans"/>
                <a:cs typeface="DM Sans"/>
                <a:sym typeface="DM Sans"/>
              </a:endParaRPr>
            </a:p>
            <a:p>
              <a:pPr indent="0" lvl="0" marL="0" rtl="0" algn="l">
                <a:spcBef>
                  <a:spcPts val="0"/>
                </a:spcBef>
                <a:spcAft>
                  <a:spcPts val="0"/>
                </a:spcAft>
                <a:buNone/>
              </a:pPr>
              <a:r>
                <a:t/>
              </a:r>
              <a:endParaRPr sz="1300">
                <a:solidFill>
                  <a:srgbClr val="252525"/>
                </a:solidFill>
                <a:latin typeface="DM Sans"/>
                <a:ea typeface="DM Sans"/>
                <a:cs typeface="DM Sans"/>
                <a:sym typeface="DM Sans"/>
              </a:endParaRPr>
            </a:p>
            <a:p>
              <a:pPr indent="0" lvl="0" marL="0" rtl="0" algn="l">
                <a:spcBef>
                  <a:spcPts val="0"/>
                </a:spcBef>
                <a:spcAft>
                  <a:spcPts val="0"/>
                </a:spcAft>
                <a:buNone/>
              </a:pPr>
              <a:r>
                <a:t/>
              </a:r>
              <a:endParaRPr sz="1300">
                <a:solidFill>
                  <a:srgbClr val="252525"/>
                </a:solidFill>
                <a:latin typeface="DM Sans"/>
                <a:ea typeface="DM Sans"/>
                <a:cs typeface="DM Sans"/>
                <a:sym typeface="DM Sans"/>
              </a:endParaRPr>
            </a:p>
            <a:p>
              <a:pPr indent="0" lvl="0" marL="0" rtl="0" algn="l">
                <a:spcBef>
                  <a:spcPts val="0"/>
                </a:spcBef>
                <a:spcAft>
                  <a:spcPts val="0"/>
                </a:spcAft>
                <a:buNone/>
              </a:pPr>
              <a:r>
                <a:t/>
              </a:r>
              <a:endParaRPr sz="1300">
                <a:solidFill>
                  <a:srgbClr val="252525"/>
                </a:solidFill>
                <a:latin typeface="DM Sans"/>
                <a:ea typeface="DM Sans"/>
                <a:cs typeface="DM Sans"/>
                <a:sym typeface="DM Sans"/>
              </a:endParaRPr>
            </a:p>
            <a:p>
              <a:pPr indent="0" lvl="0" marL="0" rtl="0" algn="l">
                <a:spcBef>
                  <a:spcPts val="0"/>
                </a:spcBef>
                <a:spcAft>
                  <a:spcPts val="0"/>
                </a:spcAft>
                <a:buNone/>
              </a:pPr>
              <a:r>
                <a:rPr lang="en" sz="1300">
                  <a:solidFill>
                    <a:srgbClr val="252525"/>
                  </a:solidFill>
                  <a:latin typeface="DM Sans"/>
                  <a:ea typeface="DM Sans"/>
                  <a:cs typeface="DM Sans"/>
                  <a:sym typeface="DM Sans"/>
                </a:rPr>
                <a:t>Details about the plant type</a:t>
              </a:r>
              <a:endParaRPr sz="1300">
                <a:solidFill>
                  <a:srgbClr val="252525"/>
                </a:solidFill>
                <a:latin typeface="DM Sans"/>
                <a:ea typeface="DM Sans"/>
                <a:cs typeface="DM Sans"/>
                <a:sym typeface="DM Sans"/>
              </a:endParaRPr>
            </a:p>
          </p:txBody>
        </p:sp>
        <p:pic>
          <p:nvPicPr>
            <p:cNvPr id="849" name="Google Shape;849;p37"/>
            <p:cNvPicPr preferRelativeResize="0"/>
            <p:nvPr/>
          </p:nvPicPr>
          <p:blipFill rotWithShape="1">
            <a:blip r:embed="rId5">
              <a:alphaModFix/>
            </a:blip>
            <a:srcRect b="11631" l="19082" r="10345" t="10926"/>
            <a:stretch/>
          </p:blipFill>
          <p:spPr>
            <a:xfrm>
              <a:off x="6833920" y="675833"/>
              <a:ext cx="1998371" cy="4099096"/>
            </a:xfrm>
            <a:prstGeom prst="rect">
              <a:avLst/>
            </a:prstGeom>
            <a:noFill/>
            <a:ln>
              <a:noFill/>
            </a:ln>
            <a:effectLst>
              <a:outerShdw blurRad="85725" rotWithShape="0" algn="bl" dir="16500000" dist="38100">
                <a:srgbClr val="252525">
                  <a:alpha val="50000"/>
                </a:srgbClr>
              </a:outerShdw>
            </a:effectLst>
          </p:spPr>
        </p:pic>
      </p:grpSp>
      <p:pic>
        <p:nvPicPr>
          <p:cNvPr descr="Plants - Pictured Rocks National Lakeshore (U.S. National Park ..." id="850" name="Google Shape;850;p37"/>
          <p:cNvPicPr preferRelativeResize="0"/>
          <p:nvPr/>
        </p:nvPicPr>
        <p:blipFill rotWithShape="1">
          <a:blip r:embed="rId6">
            <a:alphaModFix/>
          </a:blip>
          <a:srcRect b="0" l="0" r="16058" t="0"/>
          <a:stretch/>
        </p:blipFill>
        <p:spPr>
          <a:xfrm>
            <a:off x="7483824" y="2223250"/>
            <a:ext cx="1122851" cy="10042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Mania · Modern Dark ">
  <a:themeElements>
    <a:clrScheme name="Simple Light">
      <a:dk1>
        <a:srgbClr val="000000"/>
      </a:dk1>
      <a:lt1>
        <a:srgbClr val="E392FA"/>
      </a:lt1>
      <a:dk2>
        <a:srgbClr val="FFFFFF"/>
      </a:dk2>
      <a:lt2>
        <a:srgbClr val="EEEEEE"/>
      </a:lt2>
      <a:accent1>
        <a:srgbClr val="C367DD"/>
      </a:accent1>
      <a:accent2>
        <a:srgbClr val="6A88F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