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Abril Fatface"/>
      <p:regular r:id="rId26"/>
    </p:embeddedFont>
    <p:embeddedFont>
      <p:font typeface="Poppins"/>
      <p:regular r:id="rId27"/>
      <p:bold r:id="rId28"/>
      <p:italic r:id="rId29"/>
      <p:boldItalic r:id="rId30"/>
    </p:embeddedFont>
    <p:embeddedFont>
      <p:font typeface="Poppins Light"/>
      <p:regular r:id="rId31"/>
      <p:bold r:id="rId32"/>
      <p:italic r:id="rId33"/>
      <p:boldItalic r:id="rId34"/>
    </p:embeddedFont>
    <p:embeddedFont>
      <p:font typeface="Yeseva One"/>
      <p:regular r:id="rId35"/>
    </p:embeddedFont>
    <p:embeddedFont>
      <p:font typeface="DM Sans"/>
      <p:regular r:id="rId36"/>
      <p:bold r:id="rId37"/>
      <p:italic r:id="rId38"/>
      <p:boldItalic r:id="rId39"/>
    </p:embeddedFont>
    <p:embeddedFont>
      <p:font typeface="Homemade Appl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omemadeApple-regular.fntdata"/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brilFatfac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Light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33" Type="http://schemas.openxmlformats.org/officeDocument/2006/relationships/font" Target="fonts/PoppinsLight-italic.fntdata"/><Relationship Id="rId10" Type="http://schemas.openxmlformats.org/officeDocument/2006/relationships/slide" Target="slides/slide4.xml"/><Relationship Id="rId32" Type="http://schemas.openxmlformats.org/officeDocument/2006/relationships/font" Target="fonts/PoppinsLight-bold.fntdata"/><Relationship Id="rId13" Type="http://schemas.openxmlformats.org/officeDocument/2006/relationships/slide" Target="slides/slide7.xml"/><Relationship Id="rId35" Type="http://schemas.openxmlformats.org/officeDocument/2006/relationships/font" Target="fonts/YesevaOne-regular.fntdata"/><Relationship Id="rId12" Type="http://schemas.openxmlformats.org/officeDocument/2006/relationships/slide" Target="slides/slide6.xml"/><Relationship Id="rId34" Type="http://schemas.openxmlformats.org/officeDocument/2006/relationships/font" Target="fonts/PoppinsLight-boldItalic.fntdata"/><Relationship Id="rId15" Type="http://schemas.openxmlformats.org/officeDocument/2006/relationships/slide" Target="slides/slide9.xml"/><Relationship Id="rId37" Type="http://schemas.openxmlformats.org/officeDocument/2006/relationships/font" Target="fonts/DMSans-bold.fntdata"/><Relationship Id="rId14" Type="http://schemas.openxmlformats.org/officeDocument/2006/relationships/slide" Target="slides/slide8.xml"/><Relationship Id="rId36" Type="http://schemas.openxmlformats.org/officeDocument/2006/relationships/font" Target="fonts/DMSans-regular.fntdata"/><Relationship Id="rId17" Type="http://schemas.openxmlformats.org/officeDocument/2006/relationships/slide" Target="slides/slide11.xml"/><Relationship Id="rId39" Type="http://schemas.openxmlformats.org/officeDocument/2006/relationships/font" Target="fonts/DM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DM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305d2ef938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305d2ef938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305d2ef938_0_6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305d2ef938_0_6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305d2ef938_0_6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305d2ef938_0_6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305d2ef938_0_3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305d2ef938_0_3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305d2ef938_0_3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305d2ef938_0_3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305d2ef938_0_2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305d2ef938_0_2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305d2ef938_0_6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305d2ef938_0_6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305d2ef938_0_6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305d2ef938_0_6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305d2ef938_0_6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305d2ef938_0_6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305d2ef938_0_5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305d2ef938_0_5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305d2ef938_0_4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305d2ef938_0_4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305d2ef938_0_6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305d2ef938_0_6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305d2ef938_0_1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305d2ef938_0_1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2.png"/><Relationship Id="rId11" Type="http://schemas.openxmlformats.org/officeDocument/2006/relationships/image" Target="../media/image8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58031" y="3268631"/>
            <a:ext cx="5286000" cy="4398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58031" y="1267238"/>
            <a:ext cx="5286000" cy="18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ldrich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6207844" y="94"/>
            <a:ext cx="2936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flipH="1" rot="10800000">
            <a:off x="6661280" y="-75"/>
            <a:ext cx="1068000" cy="1684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 rot="10800000">
            <a:off x="7139668" y="94"/>
            <a:ext cx="857700" cy="1352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791878" y="2651574"/>
            <a:ext cx="1082700" cy="108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8095277" y="2086518"/>
            <a:ext cx="475800" cy="475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455153" y="3510117"/>
            <a:ext cx="1259845" cy="915330"/>
          </a:xfrm>
          <a:custGeom>
            <a:rect b="b" l="l" r="r" t="t"/>
            <a:pathLst>
              <a:path extrusionOk="0" h="1130037" w="1555364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6944779" y="4170768"/>
            <a:ext cx="1120123" cy="960931"/>
          </a:xfrm>
          <a:custGeom>
            <a:rect b="b" l="l" r="r" t="t"/>
            <a:pathLst>
              <a:path extrusionOk="0" h="1186334" w="1382868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770289" y="3886660"/>
            <a:ext cx="1126595" cy="1257041"/>
            <a:chOff x="6415621" y="443747"/>
            <a:chExt cx="1388458" cy="1549225"/>
          </a:xfrm>
        </p:grpSpPr>
        <p:sp>
          <p:nvSpPr>
            <p:cNvPr id="75" name="Google Shape;75;p14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6519522" y="3449873"/>
            <a:ext cx="1359715" cy="1876246"/>
            <a:chOff x="259396" y="3664530"/>
            <a:chExt cx="1812954" cy="2501662"/>
          </a:xfrm>
        </p:grpSpPr>
        <p:sp>
          <p:nvSpPr>
            <p:cNvPr id="87" name="Google Shape;87;p14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4"/>
          <p:cNvGrpSpPr/>
          <p:nvPr/>
        </p:nvGrpSpPr>
        <p:grpSpPr>
          <a:xfrm rot="10800000">
            <a:off x="7427221" y="106"/>
            <a:ext cx="1126456" cy="1256886"/>
            <a:chOff x="6415621" y="443747"/>
            <a:chExt cx="1388458" cy="1549225"/>
          </a:xfrm>
        </p:grpSpPr>
        <p:sp>
          <p:nvSpPr>
            <p:cNvPr id="101" name="Google Shape;101;p14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4"/>
          <p:cNvSpPr/>
          <p:nvPr/>
        </p:nvSpPr>
        <p:spPr>
          <a:xfrm flipH="1">
            <a:off x="8160147" y="-62547"/>
            <a:ext cx="1039807" cy="1035620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0" y="0"/>
            <a:ext cx="9144000" cy="116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7806057" y="1104357"/>
            <a:ext cx="511327" cy="292597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15"/>
          <p:cNvGrpSpPr/>
          <p:nvPr/>
        </p:nvGrpSpPr>
        <p:grpSpPr>
          <a:xfrm>
            <a:off x="7662522" y="2935523"/>
            <a:ext cx="1359715" cy="1876247"/>
            <a:chOff x="259396" y="3664530"/>
            <a:chExt cx="1812954" cy="2501662"/>
          </a:xfrm>
        </p:grpSpPr>
        <p:sp>
          <p:nvSpPr>
            <p:cNvPr id="117" name="Google Shape;117;p15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15"/>
          <p:cNvSpPr txBox="1"/>
          <p:nvPr>
            <p:ph type="title"/>
          </p:nvPr>
        </p:nvSpPr>
        <p:spPr>
          <a:xfrm>
            <a:off x="1144588" y="2029256"/>
            <a:ext cx="68550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1144556" y="3082481"/>
            <a:ext cx="6855000" cy="16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15"/>
          <p:cNvSpPr/>
          <p:nvPr>
            <p:ph idx="2" type="pic"/>
          </p:nvPr>
        </p:nvSpPr>
        <p:spPr>
          <a:xfrm>
            <a:off x="3815550" y="279525"/>
            <a:ext cx="1512900" cy="1512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3" name="Google Shape;133;p15"/>
          <p:cNvSpPr/>
          <p:nvPr/>
        </p:nvSpPr>
        <p:spPr>
          <a:xfrm>
            <a:off x="7909225" y="3970098"/>
            <a:ext cx="960510" cy="634460"/>
          </a:xfrm>
          <a:custGeom>
            <a:rect b="b" l="l" r="r" t="t"/>
            <a:pathLst>
              <a:path extrusionOk="0" h="632878" w="958115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8106243" y="4218740"/>
            <a:ext cx="964839" cy="627892"/>
          </a:xfrm>
          <a:custGeom>
            <a:rect b="b" l="l" r="r" t="t"/>
            <a:pathLst>
              <a:path extrusionOk="0" h="626326" w="962433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7842357" y="4533170"/>
            <a:ext cx="1005108" cy="575153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/>
          <p:nvPr/>
        </p:nvSpPr>
        <p:spPr>
          <a:xfrm rot="5400000">
            <a:off x="478710" y="298826"/>
            <a:ext cx="898443" cy="485309"/>
          </a:xfrm>
          <a:custGeom>
            <a:rect b="b" l="l" r="r" t="t"/>
            <a:pathLst>
              <a:path extrusionOk="0" h="785926" w="1449102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/>
          <p:nvPr/>
        </p:nvSpPr>
        <p:spPr>
          <a:xfrm rot="5400000">
            <a:off x="1170928" y="367150"/>
            <a:ext cx="349546" cy="348125"/>
          </a:xfrm>
          <a:custGeom>
            <a:rect b="b" l="l" r="r" t="t"/>
            <a:pathLst>
              <a:path extrusionOk="0" h="563765" w="563784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/>
          <p:nvPr/>
        </p:nvSpPr>
        <p:spPr>
          <a:xfrm rot="-421121">
            <a:off x="7515518" y="341351"/>
            <a:ext cx="1005120" cy="575160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15"/>
          <p:cNvGrpSpPr/>
          <p:nvPr/>
        </p:nvGrpSpPr>
        <p:grpSpPr>
          <a:xfrm rot="10800000">
            <a:off x="7427221" y="106"/>
            <a:ext cx="1126456" cy="1256886"/>
            <a:chOff x="6415621" y="443747"/>
            <a:chExt cx="1388458" cy="1549225"/>
          </a:xfrm>
        </p:grpSpPr>
        <p:sp>
          <p:nvSpPr>
            <p:cNvPr id="140" name="Google Shape;140;p15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5"/>
          <p:cNvGrpSpPr/>
          <p:nvPr/>
        </p:nvGrpSpPr>
        <p:grpSpPr>
          <a:xfrm rot="5400000">
            <a:off x="58490" y="19016"/>
            <a:ext cx="1009548" cy="1126441"/>
            <a:chOff x="6415621" y="443747"/>
            <a:chExt cx="1388458" cy="1549225"/>
          </a:xfrm>
        </p:grpSpPr>
        <p:sp>
          <p:nvSpPr>
            <p:cNvPr id="152" name="Google Shape;152;p15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Six columns">
  <p:cSld name="CUSTOM_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/>
          <p:nvPr/>
        </p:nvSpPr>
        <p:spPr>
          <a:xfrm>
            <a:off x="2754788" y="94"/>
            <a:ext cx="63891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>
            <p:ph type="title"/>
          </p:nvPr>
        </p:nvSpPr>
        <p:spPr>
          <a:xfrm>
            <a:off x="188213" y="277669"/>
            <a:ext cx="2370600" cy="27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3162225" y="1570824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2" type="body"/>
          </p:nvPr>
        </p:nvSpPr>
        <p:spPr>
          <a:xfrm>
            <a:off x="6130669" y="1570824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3" type="body"/>
          </p:nvPr>
        </p:nvSpPr>
        <p:spPr>
          <a:xfrm>
            <a:off x="6130650" y="3084743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4" type="title"/>
          </p:nvPr>
        </p:nvSpPr>
        <p:spPr>
          <a:xfrm>
            <a:off x="3162225" y="1048997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0" name="Google Shape;170;p16"/>
          <p:cNvSpPr txBox="1"/>
          <p:nvPr>
            <p:ph idx="5" type="title"/>
          </p:nvPr>
        </p:nvSpPr>
        <p:spPr>
          <a:xfrm>
            <a:off x="6130669" y="1048997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6" type="title"/>
          </p:nvPr>
        </p:nvSpPr>
        <p:spPr>
          <a:xfrm>
            <a:off x="6130650" y="2562916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2" name="Google Shape;172;p16"/>
          <p:cNvSpPr txBox="1"/>
          <p:nvPr>
            <p:ph idx="7" type="body"/>
          </p:nvPr>
        </p:nvSpPr>
        <p:spPr>
          <a:xfrm>
            <a:off x="3162225" y="3084737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16"/>
          <p:cNvSpPr txBox="1"/>
          <p:nvPr>
            <p:ph idx="8" type="title"/>
          </p:nvPr>
        </p:nvSpPr>
        <p:spPr>
          <a:xfrm>
            <a:off x="3162225" y="2562909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74" name="Google Shape;174;p16"/>
          <p:cNvSpPr/>
          <p:nvPr/>
        </p:nvSpPr>
        <p:spPr>
          <a:xfrm flipH="1">
            <a:off x="427095" y="3218656"/>
            <a:ext cx="848700" cy="84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 flipH="1">
            <a:off x="665083" y="2775749"/>
            <a:ext cx="372900" cy="37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 flipH="1">
            <a:off x="1335899" y="3891607"/>
            <a:ext cx="987656" cy="717573"/>
          </a:xfrm>
          <a:custGeom>
            <a:rect b="b" l="l" r="r" t="t"/>
            <a:pathLst>
              <a:path extrusionOk="0" h="1130037" w="1555364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/>
          <p:nvPr/>
        </p:nvSpPr>
        <p:spPr>
          <a:xfrm flipH="1">
            <a:off x="1061653" y="4409445"/>
            <a:ext cx="878121" cy="753322"/>
          </a:xfrm>
          <a:custGeom>
            <a:rect b="b" l="l" r="r" t="t"/>
            <a:pathLst>
              <a:path extrusionOk="0" h="1186334" w="1382868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16"/>
          <p:cNvGrpSpPr/>
          <p:nvPr/>
        </p:nvGrpSpPr>
        <p:grpSpPr>
          <a:xfrm flipH="1">
            <a:off x="410419" y="4186708"/>
            <a:ext cx="882920" cy="985152"/>
            <a:chOff x="6415621" y="443747"/>
            <a:chExt cx="1388458" cy="1549225"/>
          </a:xfrm>
        </p:grpSpPr>
        <p:sp>
          <p:nvSpPr>
            <p:cNvPr id="179" name="Google Shape;179;p16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16"/>
          <p:cNvGrpSpPr/>
          <p:nvPr/>
        </p:nvGrpSpPr>
        <p:grpSpPr>
          <a:xfrm flipH="1">
            <a:off x="1207466" y="3844489"/>
            <a:ext cx="1065654" cy="1470727"/>
            <a:chOff x="259396" y="3664530"/>
            <a:chExt cx="1812954" cy="2501662"/>
          </a:xfrm>
        </p:grpSpPr>
        <p:sp>
          <p:nvSpPr>
            <p:cNvPr id="191" name="Google Shape;191;p16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7"/>
          <p:cNvGrpSpPr/>
          <p:nvPr/>
        </p:nvGrpSpPr>
        <p:grpSpPr>
          <a:xfrm flipH="1">
            <a:off x="7272589" y="3062998"/>
            <a:ext cx="1864560" cy="2080609"/>
            <a:chOff x="6415621" y="443747"/>
            <a:chExt cx="1388458" cy="1549225"/>
          </a:xfrm>
        </p:grpSpPr>
        <p:sp>
          <p:nvSpPr>
            <p:cNvPr id="206" name="Google Shape;206;p17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17"/>
          <p:cNvSpPr txBox="1"/>
          <p:nvPr>
            <p:ph type="title"/>
          </p:nvPr>
        </p:nvSpPr>
        <p:spPr>
          <a:xfrm>
            <a:off x="822563" y="1504069"/>
            <a:ext cx="5541900" cy="15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ldrich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18" name="Google Shape;218;p17"/>
          <p:cNvSpPr txBox="1"/>
          <p:nvPr>
            <p:ph idx="1" type="body"/>
          </p:nvPr>
        </p:nvSpPr>
        <p:spPr>
          <a:xfrm>
            <a:off x="822563" y="3066806"/>
            <a:ext cx="554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19" name="Google Shape;219;p17"/>
          <p:cNvGrpSpPr/>
          <p:nvPr/>
        </p:nvGrpSpPr>
        <p:grpSpPr>
          <a:xfrm>
            <a:off x="7280052" y="2345807"/>
            <a:ext cx="1728833" cy="2385585"/>
            <a:chOff x="259396" y="3664530"/>
            <a:chExt cx="1812954" cy="2501662"/>
          </a:xfrm>
        </p:grpSpPr>
        <p:sp>
          <p:nvSpPr>
            <p:cNvPr id="220" name="Google Shape;220;p17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7"/>
          <p:cNvSpPr/>
          <p:nvPr/>
        </p:nvSpPr>
        <p:spPr>
          <a:xfrm>
            <a:off x="7593707" y="3661062"/>
            <a:ext cx="1221597" cy="806919"/>
          </a:xfrm>
          <a:custGeom>
            <a:rect b="b" l="l" r="r" t="t"/>
            <a:pathLst>
              <a:path extrusionOk="0" h="632878" w="958115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7844199" y="3977191"/>
            <a:ext cx="1227102" cy="798566"/>
          </a:xfrm>
          <a:custGeom>
            <a:rect b="b" l="l" r="r" t="t"/>
            <a:pathLst>
              <a:path extrusionOk="0" h="626326" w="962433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7508689" y="4376963"/>
            <a:ext cx="1278316" cy="731492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/>
          <p:nvPr/>
        </p:nvSpPr>
        <p:spPr>
          <a:xfrm flipH="1" rot="10800000">
            <a:off x="7471220" y="-20036"/>
            <a:ext cx="727200" cy="114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 flipH="1" rot="10800000">
            <a:off x="7796982" y="-19760"/>
            <a:ext cx="584100" cy="921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17"/>
          <p:cNvGrpSpPr/>
          <p:nvPr/>
        </p:nvGrpSpPr>
        <p:grpSpPr>
          <a:xfrm rot="10800000">
            <a:off x="7992495" y="-19960"/>
            <a:ext cx="767123" cy="855947"/>
            <a:chOff x="6415621" y="443747"/>
            <a:chExt cx="1388458" cy="1549225"/>
          </a:xfrm>
        </p:grpSpPr>
        <p:sp>
          <p:nvSpPr>
            <p:cNvPr id="239" name="Google Shape;239;p17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17"/>
          <p:cNvSpPr/>
          <p:nvPr/>
        </p:nvSpPr>
        <p:spPr>
          <a:xfrm flipH="1">
            <a:off x="8494114" y="-62549"/>
            <a:ext cx="705837" cy="705354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Two columns">
  <p:cSld name="CUSTOM_4">
    <p:bg>
      <p:bgPr>
        <a:solidFill>
          <a:schemeClr val="accent3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/>
          <p:nvPr/>
        </p:nvSpPr>
        <p:spPr>
          <a:xfrm>
            <a:off x="975938" y="458438"/>
            <a:ext cx="7192200" cy="422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 txBox="1"/>
          <p:nvPr>
            <p:ph type="title"/>
          </p:nvPr>
        </p:nvSpPr>
        <p:spPr>
          <a:xfrm>
            <a:off x="1205494" y="684422"/>
            <a:ext cx="680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1205494" y="1595733"/>
            <a:ext cx="3201000" cy="28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18"/>
          <p:cNvSpPr txBox="1"/>
          <p:nvPr>
            <p:ph idx="2" type="body"/>
          </p:nvPr>
        </p:nvSpPr>
        <p:spPr>
          <a:xfrm>
            <a:off x="4813063" y="1584944"/>
            <a:ext cx="3201300" cy="28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6" name="Google Shape;256;p18"/>
          <p:cNvSpPr/>
          <p:nvPr/>
        </p:nvSpPr>
        <p:spPr>
          <a:xfrm flipH="1">
            <a:off x="137913" y="3636013"/>
            <a:ext cx="679800" cy="679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 flipH="1">
            <a:off x="328450" y="3281287"/>
            <a:ext cx="298800" cy="29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 flipH="1">
            <a:off x="863625" y="4174983"/>
            <a:ext cx="793236" cy="576319"/>
          </a:xfrm>
          <a:custGeom>
            <a:rect b="b" l="l" r="r" t="t"/>
            <a:pathLst>
              <a:path extrusionOk="0" h="1130037" w="1555364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/>
          <p:nvPr/>
        </p:nvSpPr>
        <p:spPr>
          <a:xfrm flipH="1">
            <a:off x="644229" y="4589722"/>
            <a:ext cx="705263" cy="605030"/>
          </a:xfrm>
          <a:custGeom>
            <a:rect b="b" l="l" r="r" t="t"/>
            <a:pathLst>
              <a:path extrusionOk="0" h="1186334" w="1382868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18"/>
          <p:cNvGrpSpPr/>
          <p:nvPr/>
        </p:nvGrpSpPr>
        <p:grpSpPr>
          <a:xfrm flipH="1">
            <a:off x="124561" y="4411333"/>
            <a:ext cx="707142" cy="789020"/>
            <a:chOff x="6415621" y="443747"/>
            <a:chExt cx="1388458" cy="1549225"/>
          </a:xfrm>
        </p:grpSpPr>
        <p:sp>
          <p:nvSpPr>
            <p:cNvPr id="261" name="Google Shape;261;p18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2" name="Google Shape;272;p18"/>
          <p:cNvGrpSpPr/>
          <p:nvPr/>
        </p:nvGrpSpPr>
        <p:grpSpPr>
          <a:xfrm flipH="1">
            <a:off x="762920" y="4137055"/>
            <a:ext cx="853539" cy="1177782"/>
            <a:chOff x="259396" y="3664530"/>
            <a:chExt cx="1812954" cy="2501662"/>
          </a:xfrm>
        </p:grpSpPr>
        <p:sp>
          <p:nvSpPr>
            <p:cNvPr id="273" name="Google Shape;273;p18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18"/>
          <p:cNvSpPr/>
          <p:nvPr/>
        </p:nvSpPr>
        <p:spPr>
          <a:xfrm flipH="1" rot="10800000">
            <a:off x="7791394" y="-27919"/>
            <a:ext cx="592500" cy="934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"/>
          <p:cNvSpPr/>
          <p:nvPr/>
        </p:nvSpPr>
        <p:spPr>
          <a:xfrm flipH="1" rot="10800000">
            <a:off x="8056822" y="-27856"/>
            <a:ext cx="475800" cy="7506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8"/>
          <p:cNvGrpSpPr/>
          <p:nvPr/>
        </p:nvGrpSpPr>
        <p:grpSpPr>
          <a:xfrm rot="10800000">
            <a:off x="8215910" y="-27896"/>
            <a:ext cx="625084" cy="697461"/>
            <a:chOff x="6415621" y="443747"/>
            <a:chExt cx="1388458" cy="1549225"/>
          </a:xfrm>
        </p:grpSpPr>
        <p:sp>
          <p:nvSpPr>
            <p:cNvPr id="289" name="Google Shape;289;p18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18"/>
          <p:cNvSpPr/>
          <p:nvPr/>
        </p:nvSpPr>
        <p:spPr>
          <a:xfrm flipH="1">
            <a:off x="8624385" y="-62550"/>
            <a:ext cx="575565" cy="573247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One column">
  <p:cSld name="CUSTOM_5">
    <p:bg>
      <p:bgPr>
        <a:solidFill>
          <a:schemeClr val="accent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"/>
          <p:cNvSpPr/>
          <p:nvPr/>
        </p:nvSpPr>
        <p:spPr>
          <a:xfrm>
            <a:off x="975938" y="916875"/>
            <a:ext cx="7192200" cy="422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 txBox="1"/>
          <p:nvPr>
            <p:ph type="title"/>
          </p:nvPr>
        </p:nvSpPr>
        <p:spPr>
          <a:xfrm>
            <a:off x="968438" y="1090538"/>
            <a:ext cx="719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4" name="Google Shape;304;p19"/>
          <p:cNvSpPr txBox="1"/>
          <p:nvPr>
            <p:ph idx="1" type="body"/>
          </p:nvPr>
        </p:nvSpPr>
        <p:spPr>
          <a:xfrm>
            <a:off x="1649250" y="2224894"/>
            <a:ext cx="5845500" cy="20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05" name="Google Shape;305;p19"/>
          <p:cNvGrpSpPr/>
          <p:nvPr/>
        </p:nvGrpSpPr>
        <p:grpSpPr>
          <a:xfrm>
            <a:off x="7662522" y="2935523"/>
            <a:ext cx="1359715" cy="1876247"/>
            <a:chOff x="259396" y="3664530"/>
            <a:chExt cx="1812954" cy="2501662"/>
          </a:xfrm>
        </p:grpSpPr>
        <p:sp>
          <p:nvSpPr>
            <p:cNvPr id="306" name="Google Shape;306;p19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9"/>
          <p:cNvSpPr/>
          <p:nvPr/>
        </p:nvSpPr>
        <p:spPr>
          <a:xfrm>
            <a:off x="7909225" y="3970098"/>
            <a:ext cx="960510" cy="634460"/>
          </a:xfrm>
          <a:custGeom>
            <a:rect b="b" l="l" r="r" t="t"/>
            <a:pathLst>
              <a:path extrusionOk="0" h="632878" w="958115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8106243" y="4218740"/>
            <a:ext cx="964839" cy="627892"/>
          </a:xfrm>
          <a:custGeom>
            <a:rect b="b" l="l" r="r" t="t"/>
            <a:pathLst>
              <a:path extrusionOk="0" h="626326" w="962433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7842357" y="4533170"/>
            <a:ext cx="1005108" cy="575153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9"/>
          <p:cNvSpPr/>
          <p:nvPr/>
        </p:nvSpPr>
        <p:spPr>
          <a:xfrm rot="10800000">
            <a:off x="1001532" y="-20036"/>
            <a:ext cx="727200" cy="114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 rot="10800000">
            <a:off x="818870" y="-19760"/>
            <a:ext cx="584100" cy="921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19"/>
          <p:cNvGrpSpPr/>
          <p:nvPr/>
        </p:nvGrpSpPr>
        <p:grpSpPr>
          <a:xfrm flipH="1" rot="10800000">
            <a:off x="440334" y="-19960"/>
            <a:ext cx="767123" cy="855947"/>
            <a:chOff x="6415621" y="443747"/>
            <a:chExt cx="1388458" cy="1549225"/>
          </a:xfrm>
        </p:grpSpPr>
        <p:sp>
          <p:nvSpPr>
            <p:cNvPr id="325" name="Google Shape;325;p19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19"/>
          <p:cNvSpPr/>
          <p:nvPr/>
        </p:nvSpPr>
        <p:spPr>
          <a:xfrm>
            <a:off x="1" y="-62549"/>
            <a:ext cx="708205" cy="705354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Big Title">
  <p:cSld name="CUSTOM_6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"/>
          <p:cNvSpPr/>
          <p:nvPr/>
        </p:nvSpPr>
        <p:spPr>
          <a:xfrm>
            <a:off x="907950" y="777019"/>
            <a:ext cx="7444500" cy="364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 flipH="1">
            <a:off x="700577" y="3999676"/>
            <a:ext cx="727200" cy="114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 flipH="1">
            <a:off x="517915" y="4225299"/>
            <a:ext cx="584100" cy="921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20"/>
          <p:cNvGrpSpPr/>
          <p:nvPr/>
        </p:nvGrpSpPr>
        <p:grpSpPr>
          <a:xfrm>
            <a:off x="139379" y="4290553"/>
            <a:ext cx="767123" cy="855947"/>
            <a:chOff x="6415621" y="443747"/>
            <a:chExt cx="1388458" cy="1549225"/>
          </a:xfrm>
        </p:grpSpPr>
        <p:sp>
          <p:nvSpPr>
            <p:cNvPr id="342" name="Google Shape;342;p20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0"/>
          <p:cNvSpPr/>
          <p:nvPr/>
        </p:nvSpPr>
        <p:spPr>
          <a:xfrm flipH="1" rot="10800000">
            <a:off x="-15204" y="4486094"/>
            <a:ext cx="708205" cy="702995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0"/>
          <p:cNvSpPr txBox="1"/>
          <p:nvPr>
            <p:ph type="title"/>
          </p:nvPr>
        </p:nvSpPr>
        <p:spPr>
          <a:xfrm>
            <a:off x="1170188" y="1413656"/>
            <a:ext cx="69198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5" name="Google Shape;355;p20"/>
          <p:cNvSpPr txBox="1"/>
          <p:nvPr>
            <p:ph idx="1" type="subTitle"/>
          </p:nvPr>
        </p:nvSpPr>
        <p:spPr>
          <a:xfrm>
            <a:off x="2220881" y="4439606"/>
            <a:ext cx="6788700" cy="5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0"/>
          <p:cNvSpPr/>
          <p:nvPr/>
        </p:nvSpPr>
        <p:spPr>
          <a:xfrm flipH="1" rot="10800000">
            <a:off x="7571552" y="-20036"/>
            <a:ext cx="727200" cy="114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"/>
          <p:cNvSpPr/>
          <p:nvPr/>
        </p:nvSpPr>
        <p:spPr>
          <a:xfrm flipH="1" rot="10800000">
            <a:off x="7897314" y="-19760"/>
            <a:ext cx="584100" cy="921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20"/>
          <p:cNvGrpSpPr/>
          <p:nvPr/>
        </p:nvGrpSpPr>
        <p:grpSpPr>
          <a:xfrm rot="10800000">
            <a:off x="8149977" y="-19960"/>
            <a:ext cx="767123" cy="855947"/>
            <a:chOff x="6415621" y="443747"/>
            <a:chExt cx="1388458" cy="1549225"/>
          </a:xfrm>
        </p:grpSpPr>
        <p:sp>
          <p:nvSpPr>
            <p:cNvPr id="359" name="Google Shape;359;p20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Google Shape;370;p20"/>
          <p:cNvSpPr/>
          <p:nvPr/>
        </p:nvSpPr>
        <p:spPr>
          <a:xfrm flipH="1">
            <a:off x="8480146" y="-62549"/>
            <a:ext cx="705837" cy="705354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"/>
          <p:cNvSpPr txBox="1"/>
          <p:nvPr>
            <p:ph idx="1" type="subTitle"/>
          </p:nvPr>
        </p:nvSpPr>
        <p:spPr>
          <a:xfrm>
            <a:off x="696490" y="3659681"/>
            <a:ext cx="24249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Yeseva One"/>
                <a:ea typeface="Yeseva One"/>
                <a:cs typeface="Yeseva One"/>
                <a:sym typeface="Yesev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3" name="Google Shape;373;p21"/>
          <p:cNvSpPr txBox="1"/>
          <p:nvPr>
            <p:ph idx="2" type="subTitle"/>
          </p:nvPr>
        </p:nvSpPr>
        <p:spPr>
          <a:xfrm>
            <a:off x="3362402" y="3659681"/>
            <a:ext cx="24249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Yeseva One"/>
                <a:ea typeface="Yeseva One"/>
                <a:cs typeface="Yeseva One"/>
                <a:sym typeface="Yesev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4" name="Google Shape;374;p21"/>
          <p:cNvSpPr txBox="1"/>
          <p:nvPr>
            <p:ph idx="3" type="subTitle"/>
          </p:nvPr>
        </p:nvSpPr>
        <p:spPr>
          <a:xfrm>
            <a:off x="6028315" y="3659681"/>
            <a:ext cx="2424600" cy="45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Yeseva One"/>
                <a:ea typeface="Yeseva One"/>
                <a:cs typeface="Yeseva One"/>
                <a:sym typeface="Yesev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75" name="Google Shape;375;p21"/>
          <p:cNvSpPr txBox="1"/>
          <p:nvPr>
            <p:ph type="title"/>
          </p:nvPr>
        </p:nvSpPr>
        <p:spPr>
          <a:xfrm>
            <a:off x="696488" y="502181"/>
            <a:ext cx="775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76" name="Google Shape;376;p21"/>
          <p:cNvSpPr txBox="1"/>
          <p:nvPr>
            <p:ph idx="4" type="body"/>
          </p:nvPr>
        </p:nvSpPr>
        <p:spPr>
          <a:xfrm>
            <a:off x="696488" y="4012521"/>
            <a:ext cx="242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77" name="Google Shape;377;p21"/>
          <p:cNvSpPr txBox="1"/>
          <p:nvPr>
            <p:ph idx="5" type="body"/>
          </p:nvPr>
        </p:nvSpPr>
        <p:spPr>
          <a:xfrm>
            <a:off x="3362400" y="4013656"/>
            <a:ext cx="24249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78" name="Google Shape;378;p21"/>
          <p:cNvSpPr txBox="1"/>
          <p:nvPr>
            <p:ph idx="6" type="body"/>
          </p:nvPr>
        </p:nvSpPr>
        <p:spPr>
          <a:xfrm>
            <a:off x="6028313" y="4013656"/>
            <a:ext cx="24249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2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379" name="Google Shape;379;p21"/>
          <p:cNvSpPr/>
          <p:nvPr/>
        </p:nvSpPr>
        <p:spPr>
          <a:xfrm>
            <a:off x="8263257" y="1104357"/>
            <a:ext cx="511327" cy="292597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1"/>
          <p:cNvSpPr/>
          <p:nvPr/>
        </p:nvSpPr>
        <p:spPr>
          <a:xfrm rot="5400000">
            <a:off x="478710" y="298826"/>
            <a:ext cx="898443" cy="485309"/>
          </a:xfrm>
          <a:custGeom>
            <a:rect b="b" l="l" r="r" t="t"/>
            <a:pathLst>
              <a:path extrusionOk="0" h="785926" w="1449102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1"/>
          <p:cNvSpPr/>
          <p:nvPr/>
        </p:nvSpPr>
        <p:spPr>
          <a:xfrm rot="5400000">
            <a:off x="1170928" y="367150"/>
            <a:ext cx="349546" cy="348125"/>
          </a:xfrm>
          <a:custGeom>
            <a:rect b="b" l="l" r="r" t="t"/>
            <a:pathLst>
              <a:path extrusionOk="0" h="563765" w="563784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1"/>
          <p:cNvSpPr/>
          <p:nvPr/>
        </p:nvSpPr>
        <p:spPr>
          <a:xfrm rot="-421121">
            <a:off x="7972718" y="341351"/>
            <a:ext cx="1005120" cy="575160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3" name="Google Shape;383;p21"/>
          <p:cNvGrpSpPr/>
          <p:nvPr/>
        </p:nvGrpSpPr>
        <p:grpSpPr>
          <a:xfrm rot="10800000">
            <a:off x="7884421" y="106"/>
            <a:ext cx="1126456" cy="1256886"/>
            <a:chOff x="6415621" y="443747"/>
            <a:chExt cx="1388458" cy="1549225"/>
          </a:xfrm>
        </p:grpSpPr>
        <p:sp>
          <p:nvSpPr>
            <p:cNvPr id="384" name="Google Shape;384;p21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1"/>
          <p:cNvGrpSpPr/>
          <p:nvPr/>
        </p:nvGrpSpPr>
        <p:grpSpPr>
          <a:xfrm rot="5400000">
            <a:off x="58490" y="19016"/>
            <a:ext cx="1009548" cy="1126441"/>
            <a:chOff x="6415621" y="443747"/>
            <a:chExt cx="1388458" cy="1549225"/>
          </a:xfrm>
        </p:grpSpPr>
        <p:sp>
          <p:nvSpPr>
            <p:cNvPr id="396" name="Google Shape;396;p21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p21"/>
          <p:cNvSpPr/>
          <p:nvPr/>
        </p:nvSpPr>
        <p:spPr>
          <a:xfrm flipH="1">
            <a:off x="8494114" y="-62549"/>
            <a:ext cx="705837" cy="705354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Text and Image">
  <p:cSld name="CUSTOM_9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"/>
          <p:cNvSpPr txBox="1"/>
          <p:nvPr>
            <p:ph type="title"/>
          </p:nvPr>
        </p:nvSpPr>
        <p:spPr>
          <a:xfrm>
            <a:off x="694125" y="1459509"/>
            <a:ext cx="3877800" cy="5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algn="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410" name="Google Shape;410;p22"/>
          <p:cNvSpPr txBox="1"/>
          <p:nvPr>
            <p:ph idx="1" type="subTitle"/>
          </p:nvPr>
        </p:nvSpPr>
        <p:spPr>
          <a:xfrm>
            <a:off x="329888" y="3257428"/>
            <a:ext cx="29064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1" name="Google Shape;411;p22"/>
          <p:cNvSpPr/>
          <p:nvPr>
            <p:ph idx="2" type="pic"/>
          </p:nvPr>
        </p:nvSpPr>
        <p:spPr>
          <a:xfrm>
            <a:off x="3429000" y="780713"/>
            <a:ext cx="5236500" cy="335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imeline">
  <p:cSld name="CUSTOM_14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3"/>
          <p:cNvSpPr txBox="1"/>
          <p:nvPr>
            <p:ph idx="1" type="subTitle"/>
          </p:nvPr>
        </p:nvSpPr>
        <p:spPr>
          <a:xfrm>
            <a:off x="440784" y="1737000"/>
            <a:ext cx="1661700" cy="455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414" name="Google Shape;414;p23"/>
          <p:cNvSpPr txBox="1"/>
          <p:nvPr>
            <p:ph idx="2" type="subTitle"/>
          </p:nvPr>
        </p:nvSpPr>
        <p:spPr>
          <a:xfrm>
            <a:off x="2090985" y="1737000"/>
            <a:ext cx="1661700" cy="4551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415" name="Google Shape;415;p23"/>
          <p:cNvSpPr txBox="1"/>
          <p:nvPr>
            <p:ph idx="3" type="subTitle"/>
          </p:nvPr>
        </p:nvSpPr>
        <p:spPr>
          <a:xfrm>
            <a:off x="3741186" y="1737000"/>
            <a:ext cx="1661700" cy="4551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416" name="Google Shape;416;p23"/>
          <p:cNvSpPr txBox="1"/>
          <p:nvPr>
            <p:ph idx="4" type="subTitle"/>
          </p:nvPr>
        </p:nvSpPr>
        <p:spPr>
          <a:xfrm>
            <a:off x="5391387" y="1737000"/>
            <a:ext cx="1661700" cy="4551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417" name="Google Shape;417;p23"/>
          <p:cNvSpPr txBox="1"/>
          <p:nvPr>
            <p:ph idx="5" type="subTitle"/>
          </p:nvPr>
        </p:nvSpPr>
        <p:spPr>
          <a:xfrm>
            <a:off x="7041588" y="1737000"/>
            <a:ext cx="1661700" cy="4551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418" name="Google Shape;418;p23"/>
          <p:cNvSpPr txBox="1"/>
          <p:nvPr>
            <p:ph type="title"/>
          </p:nvPr>
        </p:nvSpPr>
        <p:spPr>
          <a:xfrm>
            <a:off x="311700" y="73077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19" name="Google Shape;419;p23"/>
          <p:cNvSpPr txBox="1"/>
          <p:nvPr>
            <p:ph idx="6" type="body"/>
          </p:nvPr>
        </p:nvSpPr>
        <p:spPr>
          <a:xfrm>
            <a:off x="440794" y="2428969"/>
            <a:ext cx="16503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23"/>
          <p:cNvSpPr txBox="1"/>
          <p:nvPr>
            <p:ph idx="7" type="body"/>
          </p:nvPr>
        </p:nvSpPr>
        <p:spPr>
          <a:xfrm>
            <a:off x="2102419" y="2428969"/>
            <a:ext cx="16389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1" name="Google Shape;421;p23"/>
          <p:cNvSpPr txBox="1"/>
          <p:nvPr>
            <p:ph idx="8" type="body"/>
          </p:nvPr>
        </p:nvSpPr>
        <p:spPr>
          <a:xfrm>
            <a:off x="3741188" y="2428969"/>
            <a:ext cx="16617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2" name="Google Shape;422;p23"/>
          <p:cNvSpPr txBox="1"/>
          <p:nvPr>
            <p:ph idx="9" type="body"/>
          </p:nvPr>
        </p:nvSpPr>
        <p:spPr>
          <a:xfrm>
            <a:off x="5432006" y="2428969"/>
            <a:ext cx="16098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23"/>
          <p:cNvSpPr txBox="1"/>
          <p:nvPr>
            <p:ph idx="13" type="body"/>
          </p:nvPr>
        </p:nvSpPr>
        <p:spPr>
          <a:xfrm>
            <a:off x="7041469" y="2428969"/>
            <a:ext cx="16617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4" name="Google Shape;424;p23"/>
          <p:cNvSpPr/>
          <p:nvPr/>
        </p:nvSpPr>
        <p:spPr>
          <a:xfrm flipH="1" rot="10800000">
            <a:off x="2" y="-150"/>
            <a:ext cx="750000" cy="1182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3"/>
          <p:cNvSpPr/>
          <p:nvPr/>
        </p:nvSpPr>
        <p:spPr>
          <a:xfrm flipH="1" rot="10800000">
            <a:off x="335970" y="258"/>
            <a:ext cx="602400" cy="9498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23"/>
          <p:cNvGrpSpPr/>
          <p:nvPr/>
        </p:nvGrpSpPr>
        <p:grpSpPr>
          <a:xfrm rot="10800000">
            <a:off x="537693" y="16"/>
            <a:ext cx="791143" cy="882748"/>
            <a:chOff x="6415621" y="443747"/>
            <a:chExt cx="1388458" cy="1549225"/>
          </a:xfrm>
        </p:grpSpPr>
        <p:sp>
          <p:nvSpPr>
            <p:cNvPr id="427" name="Google Shape;427;p23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Google Shape;438;p23"/>
          <p:cNvSpPr/>
          <p:nvPr/>
        </p:nvSpPr>
        <p:spPr>
          <a:xfrm flipH="1">
            <a:off x="8160147" y="-62547"/>
            <a:ext cx="1039807" cy="1035620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Title and text left">
  <p:cSld name="CUSTOM_15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"/>
          <p:cNvSpPr/>
          <p:nvPr/>
        </p:nvSpPr>
        <p:spPr>
          <a:xfrm>
            <a:off x="4602244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4"/>
          <p:cNvSpPr txBox="1"/>
          <p:nvPr>
            <p:ph type="title"/>
          </p:nvPr>
        </p:nvSpPr>
        <p:spPr>
          <a:xfrm>
            <a:off x="255638" y="1485825"/>
            <a:ext cx="4009500" cy="9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42" name="Google Shape;442;p24"/>
          <p:cNvSpPr txBox="1"/>
          <p:nvPr>
            <p:ph idx="1" type="body"/>
          </p:nvPr>
        </p:nvSpPr>
        <p:spPr>
          <a:xfrm>
            <a:off x="255710" y="2579213"/>
            <a:ext cx="40095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Title and text right">
  <p:cSld name="CUSTOM_16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5"/>
          <p:cNvSpPr txBox="1"/>
          <p:nvPr>
            <p:ph type="title"/>
          </p:nvPr>
        </p:nvSpPr>
        <p:spPr>
          <a:xfrm>
            <a:off x="4922606" y="1591500"/>
            <a:ext cx="4044900" cy="9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46" name="Google Shape;446;p25"/>
          <p:cNvSpPr txBox="1"/>
          <p:nvPr>
            <p:ph idx="1" type="body"/>
          </p:nvPr>
        </p:nvSpPr>
        <p:spPr>
          <a:xfrm>
            <a:off x="4922679" y="2627738"/>
            <a:ext cx="40449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7" name="Google Shape;447;p25"/>
          <p:cNvSpPr/>
          <p:nvPr/>
        </p:nvSpPr>
        <p:spPr>
          <a:xfrm rot="5400000">
            <a:off x="-346966" y="4589543"/>
            <a:ext cx="848509" cy="85887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Just title">
  <p:cSld name="CUSTOM_22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"/>
          <p:cNvSpPr txBox="1"/>
          <p:nvPr>
            <p:ph type="title"/>
          </p:nvPr>
        </p:nvSpPr>
        <p:spPr>
          <a:xfrm>
            <a:off x="311738" y="315826"/>
            <a:ext cx="8520600" cy="7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Certificate">
  <p:cSld name="CUSTOM_23">
    <p:bg>
      <p:bgPr>
        <a:solidFill>
          <a:schemeClr val="accent3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7"/>
          <p:cNvSpPr/>
          <p:nvPr/>
        </p:nvSpPr>
        <p:spPr>
          <a:xfrm>
            <a:off x="805500" y="458438"/>
            <a:ext cx="7533000" cy="422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7"/>
          <p:cNvSpPr txBox="1"/>
          <p:nvPr>
            <p:ph type="title"/>
          </p:nvPr>
        </p:nvSpPr>
        <p:spPr>
          <a:xfrm>
            <a:off x="887756" y="705994"/>
            <a:ext cx="7368900" cy="7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3" name="Google Shape;453;p27"/>
          <p:cNvSpPr txBox="1"/>
          <p:nvPr>
            <p:ph idx="1" type="subTitle"/>
          </p:nvPr>
        </p:nvSpPr>
        <p:spPr>
          <a:xfrm>
            <a:off x="1640250" y="2012153"/>
            <a:ext cx="5863500" cy="43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454" name="Google Shape;454;p27"/>
          <p:cNvCxnSpPr/>
          <p:nvPr/>
        </p:nvCxnSpPr>
        <p:spPr>
          <a:xfrm>
            <a:off x="1337850" y="2446584"/>
            <a:ext cx="646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27"/>
          <p:cNvSpPr txBox="1"/>
          <p:nvPr>
            <p:ph idx="2" type="subTitle"/>
          </p:nvPr>
        </p:nvSpPr>
        <p:spPr>
          <a:xfrm>
            <a:off x="2935688" y="2689472"/>
            <a:ext cx="32727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27"/>
          <p:cNvSpPr txBox="1"/>
          <p:nvPr>
            <p:ph idx="3" type="title"/>
          </p:nvPr>
        </p:nvSpPr>
        <p:spPr>
          <a:xfrm>
            <a:off x="1049138" y="2949206"/>
            <a:ext cx="7045800" cy="7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457" name="Google Shape;457;p27"/>
          <p:cNvSpPr txBox="1"/>
          <p:nvPr>
            <p:ph idx="4" type="subTitle"/>
          </p:nvPr>
        </p:nvSpPr>
        <p:spPr>
          <a:xfrm>
            <a:off x="2935688" y="3718172"/>
            <a:ext cx="32727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58" name="Google Shape;458;p27"/>
          <p:cNvCxnSpPr/>
          <p:nvPr/>
        </p:nvCxnSpPr>
        <p:spPr>
          <a:xfrm>
            <a:off x="976247" y="4328166"/>
            <a:ext cx="2239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7"/>
          <p:cNvCxnSpPr/>
          <p:nvPr/>
        </p:nvCxnSpPr>
        <p:spPr>
          <a:xfrm>
            <a:off x="5927878" y="4328166"/>
            <a:ext cx="22398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27"/>
          <p:cNvSpPr txBox="1"/>
          <p:nvPr>
            <p:ph idx="5" type="subTitle"/>
          </p:nvPr>
        </p:nvSpPr>
        <p:spPr>
          <a:xfrm>
            <a:off x="976256" y="4328166"/>
            <a:ext cx="22359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i="1"/>
            </a:lvl9pPr>
          </a:lstStyle>
          <a:p/>
        </p:txBody>
      </p:sp>
      <p:sp>
        <p:nvSpPr>
          <p:cNvPr id="461" name="Google Shape;461;p27"/>
          <p:cNvSpPr txBox="1"/>
          <p:nvPr>
            <p:ph idx="6" type="subTitle"/>
          </p:nvPr>
        </p:nvSpPr>
        <p:spPr>
          <a:xfrm>
            <a:off x="5931938" y="4328166"/>
            <a:ext cx="22359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i="1"/>
            </a:lvl9pPr>
          </a:lstStyle>
          <a:p/>
        </p:txBody>
      </p:sp>
      <p:sp>
        <p:nvSpPr>
          <p:cNvPr id="462" name="Google Shape;462;p27"/>
          <p:cNvSpPr txBox="1"/>
          <p:nvPr>
            <p:ph idx="7" type="subTitle"/>
          </p:nvPr>
        </p:nvSpPr>
        <p:spPr>
          <a:xfrm>
            <a:off x="976256" y="4104516"/>
            <a:ext cx="22359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i="1"/>
            </a:lvl9pPr>
          </a:lstStyle>
          <a:p/>
        </p:txBody>
      </p:sp>
      <p:sp>
        <p:nvSpPr>
          <p:cNvPr id="463" name="Google Shape;463;p27"/>
          <p:cNvSpPr txBox="1"/>
          <p:nvPr>
            <p:ph idx="8" type="subTitle"/>
          </p:nvPr>
        </p:nvSpPr>
        <p:spPr>
          <a:xfrm>
            <a:off x="5931938" y="4104516"/>
            <a:ext cx="2235900" cy="2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i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i="1"/>
            </a:lvl9pPr>
          </a:lstStyle>
          <a:p/>
        </p:txBody>
      </p:sp>
      <p:grpSp>
        <p:nvGrpSpPr>
          <p:cNvPr id="464" name="Google Shape;464;p27"/>
          <p:cNvGrpSpPr/>
          <p:nvPr/>
        </p:nvGrpSpPr>
        <p:grpSpPr>
          <a:xfrm>
            <a:off x="7662522" y="2935523"/>
            <a:ext cx="1359715" cy="1876247"/>
            <a:chOff x="259396" y="3664530"/>
            <a:chExt cx="1812954" cy="2501662"/>
          </a:xfrm>
        </p:grpSpPr>
        <p:sp>
          <p:nvSpPr>
            <p:cNvPr id="465" name="Google Shape;465;p27"/>
            <p:cNvSpPr/>
            <p:nvPr/>
          </p:nvSpPr>
          <p:spPr>
            <a:xfrm>
              <a:off x="1060156" y="4349599"/>
              <a:ext cx="684212" cy="1597125"/>
            </a:xfrm>
            <a:custGeom>
              <a:rect b="b" l="l" r="r" t="t"/>
              <a:pathLst>
                <a:path extrusionOk="0" h="1597125" w="684212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1316492" y="4740748"/>
              <a:ext cx="499154" cy="365381"/>
            </a:xfrm>
            <a:custGeom>
              <a:rect b="b" l="l" r="r" t="t"/>
              <a:pathLst>
                <a:path extrusionOk="0" h="365381" w="499154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1426327" y="4286272"/>
              <a:ext cx="579329" cy="543086"/>
            </a:xfrm>
            <a:custGeom>
              <a:rect b="b" l="l" r="r" t="t"/>
              <a:pathLst>
                <a:path extrusionOk="0" h="543086" w="579329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7"/>
            <p:cNvSpPr/>
            <p:nvPr/>
          </p:nvSpPr>
          <p:spPr>
            <a:xfrm>
              <a:off x="1645711" y="4008904"/>
              <a:ext cx="426639" cy="441396"/>
            </a:xfrm>
            <a:custGeom>
              <a:rect b="b" l="l" r="r" t="t"/>
              <a:pathLst>
                <a:path extrusionOk="0" h="441396" w="426639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7"/>
            <p:cNvSpPr/>
            <p:nvPr/>
          </p:nvSpPr>
          <p:spPr>
            <a:xfrm>
              <a:off x="1388329" y="4191271"/>
              <a:ext cx="110033" cy="635808"/>
            </a:xfrm>
            <a:custGeom>
              <a:rect b="b" l="l" r="r" t="t"/>
              <a:pathLst>
                <a:path extrusionOk="0" h="635808" w="110033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822665" y="4139149"/>
              <a:ext cx="450147" cy="2027043"/>
            </a:xfrm>
            <a:custGeom>
              <a:rect b="b" l="l" r="r" t="t"/>
              <a:pathLst>
                <a:path extrusionOk="0" h="2027043" w="450147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502887" y="3664530"/>
              <a:ext cx="349749" cy="531038"/>
            </a:xfrm>
            <a:custGeom>
              <a:rect b="b" l="l" r="r" t="t"/>
              <a:pathLst>
                <a:path extrusionOk="0" h="531038" w="349749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633113" y="4255535"/>
              <a:ext cx="309080" cy="161443"/>
            </a:xfrm>
            <a:custGeom>
              <a:rect b="b" l="l" r="r" t="t"/>
              <a:pathLst>
                <a:path extrusionOk="0" h="161443" w="30908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287063" y="3837744"/>
              <a:ext cx="379620" cy="439743"/>
            </a:xfrm>
            <a:custGeom>
              <a:rect b="b" l="l" r="r" t="t"/>
              <a:pathLst>
                <a:path extrusionOk="0" h="439743" w="37962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942190" y="3687690"/>
              <a:ext cx="141301" cy="825288"/>
            </a:xfrm>
            <a:custGeom>
              <a:rect b="b" l="l" r="r" t="t"/>
              <a:pathLst>
                <a:path extrusionOk="0" h="825288" w="141301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1083304" y="3808620"/>
              <a:ext cx="300599" cy="1051239"/>
            </a:xfrm>
            <a:custGeom>
              <a:rect b="b" l="l" r="r" t="t"/>
              <a:pathLst>
                <a:path extrusionOk="0" h="1051239" w="300599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259396" y="4451460"/>
              <a:ext cx="755570" cy="317914"/>
            </a:xfrm>
            <a:custGeom>
              <a:rect b="b" l="l" r="r" t="t"/>
              <a:pathLst>
                <a:path extrusionOk="0" h="317914" w="75557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1000288" y="4745719"/>
              <a:ext cx="104008" cy="131922"/>
            </a:xfrm>
            <a:custGeom>
              <a:rect b="b" l="l" r="r" t="t"/>
              <a:pathLst>
                <a:path extrusionOk="0" h="131922" w="104008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8" name="Google Shape;478;p27"/>
          <p:cNvSpPr/>
          <p:nvPr/>
        </p:nvSpPr>
        <p:spPr>
          <a:xfrm>
            <a:off x="7909225" y="3970098"/>
            <a:ext cx="960510" cy="634460"/>
          </a:xfrm>
          <a:custGeom>
            <a:rect b="b" l="l" r="r" t="t"/>
            <a:pathLst>
              <a:path extrusionOk="0" h="632878" w="958115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8106243" y="4218740"/>
            <a:ext cx="964839" cy="627892"/>
          </a:xfrm>
          <a:custGeom>
            <a:rect b="b" l="l" r="r" t="t"/>
            <a:pathLst>
              <a:path extrusionOk="0" h="626326" w="962433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7842357" y="4533170"/>
            <a:ext cx="1005108" cy="575153"/>
          </a:xfrm>
          <a:custGeom>
            <a:rect b="b" l="l" r="r" t="t"/>
            <a:pathLst>
              <a:path extrusionOk="0" h="573719" w="1002601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7"/>
          <p:cNvSpPr/>
          <p:nvPr/>
        </p:nvSpPr>
        <p:spPr>
          <a:xfrm rot="10800000">
            <a:off x="544332" y="-20036"/>
            <a:ext cx="727200" cy="1146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 rot="10800000">
            <a:off x="361670" y="-19760"/>
            <a:ext cx="584100" cy="921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27"/>
          <p:cNvGrpSpPr/>
          <p:nvPr/>
        </p:nvGrpSpPr>
        <p:grpSpPr>
          <a:xfrm flipH="1" rot="10800000">
            <a:off x="-16866" y="-19960"/>
            <a:ext cx="767123" cy="855947"/>
            <a:chOff x="6415621" y="443747"/>
            <a:chExt cx="1388458" cy="1549225"/>
          </a:xfrm>
        </p:grpSpPr>
        <p:sp>
          <p:nvSpPr>
            <p:cNvPr id="484" name="Google Shape;484;p27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7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7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7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27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27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5" name="Google Shape;495;p27"/>
          <p:cNvSpPr/>
          <p:nvPr/>
        </p:nvSpPr>
        <p:spPr>
          <a:xfrm>
            <a:off x="1" y="-62549"/>
            <a:ext cx="708205" cy="705354"/>
          </a:xfrm>
          <a:custGeom>
            <a:rect b="b" l="l" r="r" t="t"/>
            <a:pathLst>
              <a:path extrusionOk="0" h="943617" w="947432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498" name="Google Shape;498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8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23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0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3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15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500" name="Google Shape;500;p28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501" name="Google Shape;501;p28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" name="Google Shape;502;p28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" name="Google Shape;503;p28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" name="Google Shape;504;p28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5" name="Google Shape;505;p28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506" name="Google Shape;506;p28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93806" y="370294"/>
            <a:ext cx="6179850" cy="155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Yeseva One"/>
              <a:buNone/>
              <a:defRPr sz="3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Light"/>
              <a:buChar char="●"/>
              <a:defRPr sz="14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Light"/>
              <a:buChar char="○"/>
              <a:defRPr sz="14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Light"/>
              <a:buChar char="■"/>
              <a:defRPr sz="14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Light"/>
              <a:buChar char="●"/>
              <a:defRPr sz="14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Light"/>
              <a:buChar char="○"/>
              <a:defRPr sz="14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Light"/>
              <a:buChar char="■"/>
              <a:defRPr sz="14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Light"/>
              <a:buChar char="●"/>
              <a:defRPr sz="14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 Light"/>
              <a:buChar char="○"/>
              <a:defRPr sz="14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 Light"/>
              <a:buChar char="■"/>
              <a:defRPr sz="14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3"/>
          <p:cNvSpPr/>
          <p:nvPr/>
        </p:nvSpPr>
        <p:spPr>
          <a:xfrm rot="5400000">
            <a:off x="-346966" y="4589543"/>
            <a:ext cx="848509" cy="85887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andscapeplants.oregonstate.edu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/>
          <p:nvPr>
            <p:ph idx="1" type="subTitle"/>
          </p:nvPr>
        </p:nvSpPr>
        <p:spPr>
          <a:xfrm>
            <a:off x="358025" y="3268625"/>
            <a:ext cx="5650500" cy="5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Adison Daggett, Kathryn Butler, Luke Scovel, William Brennan, Anshu Avinash, Finlay Curtiss, Jake Thompson</a:t>
            </a:r>
            <a:endParaRPr/>
          </a:p>
        </p:txBody>
      </p:sp>
      <p:sp>
        <p:nvSpPr>
          <p:cNvPr id="512" name="Google Shape;512;p29"/>
          <p:cNvSpPr txBox="1"/>
          <p:nvPr>
            <p:ph type="title"/>
          </p:nvPr>
        </p:nvSpPr>
        <p:spPr>
          <a:xfrm>
            <a:off x="234601" y="1689000"/>
            <a:ext cx="6034800" cy="146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Beaver Botanica. OSU’s Plant Map.</a:t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0" y="4078975"/>
            <a:ext cx="250800" cy="106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8"/>
          <p:cNvSpPr/>
          <p:nvPr/>
        </p:nvSpPr>
        <p:spPr>
          <a:xfrm>
            <a:off x="3359696" y="1619925"/>
            <a:ext cx="2424600" cy="295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8"/>
          <p:cNvSpPr/>
          <p:nvPr/>
        </p:nvSpPr>
        <p:spPr>
          <a:xfrm>
            <a:off x="5979002" y="1619925"/>
            <a:ext cx="2424600" cy="295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8"/>
          <p:cNvSpPr/>
          <p:nvPr/>
        </p:nvSpPr>
        <p:spPr>
          <a:xfrm>
            <a:off x="740391" y="1619925"/>
            <a:ext cx="2424600" cy="295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8"/>
          <p:cNvSpPr txBox="1"/>
          <p:nvPr>
            <p:ph type="title"/>
          </p:nvPr>
        </p:nvSpPr>
        <p:spPr>
          <a:xfrm>
            <a:off x="696488" y="502181"/>
            <a:ext cx="775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Our Solution</a:t>
            </a:r>
            <a:endParaRPr/>
          </a:p>
        </p:txBody>
      </p:sp>
      <p:sp>
        <p:nvSpPr>
          <p:cNvPr id="627" name="Google Shape;627;p38"/>
          <p:cNvSpPr txBox="1"/>
          <p:nvPr>
            <p:ph idx="1" type="subTitle"/>
          </p:nvPr>
        </p:nvSpPr>
        <p:spPr>
          <a:xfrm>
            <a:off x="764280" y="1763250"/>
            <a:ext cx="23880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User Experience</a:t>
            </a:r>
            <a:endParaRPr sz="1900"/>
          </a:p>
        </p:txBody>
      </p:sp>
      <p:sp>
        <p:nvSpPr>
          <p:cNvPr id="628" name="Google Shape;628;p38"/>
          <p:cNvSpPr txBox="1"/>
          <p:nvPr>
            <p:ph idx="2" type="subTitle"/>
          </p:nvPr>
        </p:nvSpPr>
        <p:spPr>
          <a:xfrm>
            <a:off x="3389927" y="1763250"/>
            <a:ext cx="23880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Performance</a:t>
            </a:r>
            <a:endParaRPr sz="1900"/>
          </a:p>
        </p:txBody>
      </p:sp>
      <p:sp>
        <p:nvSpPr>
          <p:cNvPr id="629" name="Google Shape;629;p38"/>
          <p:cNvSpPr txBox="1"/>
          <p:nvPr>
            <p:ph idx="3" type="subTitle"/>
          </p:nvPr>
        </p:nvSpPr>
        <p:spPr>
          <a:xfrm>
            <a:off x="6015574" y="1763250"/>
            <a:ext cx="23880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Reliability</a:t>
            </a:r>
            <a:endParaRPr sz="1900"/>
          </a:p>
        </p:txBody>
      </p:sp>
      <p:sp>
        <p:nvSpPr>
          <p:cNvPr id="630" name="Google Shape;630;p38"/>
          <p:cNvSpPr txBox="1"/>
          <p:nvPr>
            <p:ph idx="4" type="body"/>
          </p:nvPr>
        </p:nvSpPr>
        <p:spPr>
          <a:xfrm>
            <a:off x="764280" y="2329988"/>
            <a:ext cx="2381700" cy="1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have students and faculty (with little to no botany experience) test the mobile website to see if they find it accessible and enjoyable.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8"/>
          <p:cNvSpPr txBox="1"/>
          <p:nvPr>
            <p:ph idx="5" type="body"/>
          </p:nvPr>
        </p:nvSpPr>
        <p:spPr>
          <a:xfrm>
            <a:off x="3382867" y="2333099"/>
            <a:ext cx="23817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ensure the website loads quickly and the map updates are smooth.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will test the platform in real-world conditions around OSU’s campus.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8"/>
          <p:cNvSpPr txBox="1"/>
          <p:nvPr>
            <p:ph idx="6" type="body"/>
          </p:nvPr>
        </p:nvSpPr>
        <p:spPr>
          <a:xfrm>
            <a:off x="6001453" y="2333099"/>
            <a:ext cx="23817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compare user-submitted plant identifications to verified sources to improve identification reliability and accuracy.</a:t>
            </a:r>
            <a:endParaRPr/>
          </a:p>
        </p:txBody>
      </p:sp>
      <p:sp>
        <p:nvSpPr>
          <p:cNvPr id="633" name="Google Shape;633;p38"/>
          <p:cNvSpPr/>
          <p:nvPr/>
        </p:nvSpPr>
        <p:spPr>
          <a:xfrm>
            <a:off x="0" y="3971500"/>
            <a:ext cx="116400" cy="117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9"/>
          <p:cNvSpPr txBox="1"/>
          <p:nvPr>
            <p:ph type="title"/>
          </p:nvPr>
        </p:nvSpPr>
        <p:spPr>
          <a:xfrm>
            <a:off x="1205494" y="684422"/>
            <a:ext cx="680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Our Solution</a:t>
            </a:r>
            <a:endParaRPr/>
          </a:p>
        </p:txBody>
      </p:sp>
      <p:sp>
        <p:nvSpPr>
          <p:cNvPr id="639" name="Google Shape;639;p39"/>
          <p:cNvSpPr txBox="1"/>
          <p:nvPr>
            <p:ph idx="2" type="body"/>
          </p:nvPr>
        </p:nvSpPr>
        <p:spPr>
          <a:xfrm>
            <a:off x="4813075" y="1584950"/>
            <a:ext cx="3327600" cy="23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Metrics We Will Consider</a:t>
            </a:r>
            <a:endParaRPr b="1" sz="1900">
              <a:solidFill>
                <a:schemeClr val="dk1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Identification </a:t>
            </a:r>
            <a:r>
              <a:rPr b="1" lang="en">
                <a:latin typeface="Poppins"/>
                <a:ea typeface="Poppins"/>
                <a:cs typeface="Poppins"/>
                <a:sym typeface="Poppins"/>
              </a:rPr>
              <a:t>Accuracy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compare user plant submissions </a:t>
            </a:r>
            <a:r>
              <a:rPr lang="en"/>
              <a:t>to </a:t>
            </a:r>
            <a:r>
              <a:rPr lang="en"/>
              <a:t>verified sources.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Fun Factor and Usability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gather feedback on user engagement and perceived </a:t>
            </a:r>
            <a:r>
              <a:rPr lang="en"/>
              <a:t>accessibility of our platform.</a:t>
            </a:r>
            <a:endParaRPr/>
          </a:p>
        </p:txBody>
      </p:sp>
      <p:sp>
        <p:nvSpPr>
          <p:cNvPr id="640" name="Google Shape;640;p39"/>
          <p:cNvSpPr txBox="1"/>
          <p:nvPr>
            <p:ph idx="1" type="body"/>
          </p:nvPr>
        </p:nvSpPr>
        <p:spPr>
          <a:xfrm>
            <a:off x="1205494" y="1593802"/>
            <a:ext cx="3201000" cy="23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Dataset We Will Use</a:t>
            </a:r>
            <a:endParaRPr b="1" sz="1900">
              <a:solidFill>
                <a:schemeClr val="dk1"/>
              </a:solidFill>
              <a:latin typeface="Yeseva One"/>
              <a:ea typeface="Yeseva One"/>
              <a:cs typeface="Yeseva One"/>
              <a:sym typeface="Yesev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OSU Department of Horticulture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source data from our </a:t>
            </a:r>
            <a:r>
              <a:rPr lang="en" u="sng">
                <a:solidFill>
                  <a:schemeClr val="hlink"/>
                </a:solidFill>
                <a:hlinkClick r:id="rId3"/>
              </a:rPr>
              <a:t>botany department resources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Crowdsourced Campus Data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will contribute their own identifications and observations. </a:t>
            </a:r>
            <a:endParaRPr/>
          </a:p>
        </p:txBody>
      </p:sp>
      <p:sp>
        <p:nvSpPr>
          <p:cNvPr id="641" name="Google Shape;641;p39"/>
          <p:cNvSpPr/>
          <p:nvPr/>
        </p:nvSpPr>
        <p:spPr>
          <a:xfrm>
            <a:off x="0" y="3971500"/>
            <a:ext cx="116400" cy="1172100"/>
          </a:xfrm>
          <a:prstGeom prst="rect">
            <a:avLst/>
          </a:prstGeom>
          <a:solidFill>
            <a:srgbClr val="D7D6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0"/>
          <p:cNvSpPr/>
          <p:nvPr/>
        </p:nvSpPr>
        <p:spPr>
          <a:xfrm>
            <a:off x="6404232" y="2490548"/>
            <a:ext cx="992737" cy="120216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4"/>
                </a:solidFill>
                <a:latin typeface="Yeseva One"/>
              </a:rPr>
              <a:t>4</a:t>
            </a:r>
          </a:p>
        </p:txBody>
      </p:sp>
      <p:sp>
        <p:nvSpPr>
          <p:cNvPr id="647" name="Google Shape;647;p40"/>
          <p:cNvSpPr/>
          <p:nvPr/>
        </p:nvSpPr>
        <p:spPr>
          <a:xfrm>
            <a:off x="3616838" y="2490548"/>
            <a:ext cx="864848" cy="121655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4"/>
                </a:solidFill>
                <a:latin typeface="Yeseva One"/>
              </a:rPr>
              <a:t>3</a:t>
            </a:r>
          </a:p>
        </p:txBody>
      </p:sp>
      <p:sp>
        <p:nvSpPr>
          <p:cNvPr id="648" name="Google Shape;648;p40"/>
          <p:cNvSpPr/>
          <p:nvPr/>
        </p:nvSpPr>
        <p:spPr>
          <a:xfrm>
            <a:off x="5832732" y="776048"/>
            <a:ext cx="858454" cy="12101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4"/>
                </a:solidFill>
                <a:latin typeface="Yeseva One"/>
              </a:rPr>
              <a:t>2</a:t>
            </a:r>
          </a:p>
        </p:txBody>
      </p:sp>
      <p:sp>
        <p:nvSpPr>
          <p:cNvPr id="649" name="Google Shape;649;p40"/>
          <p:cNvSpPr/>
          <p:nvPr/>
        </p:nvSpPr>
        <p:spPr>
          <a:xfrm>
            <a:off x="3045338" y="776048"/>
            <a:ext cx="653831" cy="11861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4"/>
                </a:solidFill>
                <a:latin typeface="Yeseva One"/>
              </a:rPr>
              <a:t>1</a:t>
            </a:r>
          </a:p>
        </p:txBody>
      </p:sp>
      <p:sp>
        <p:nvSpPr>
          <p:cNvPr id="650" name="Google Shape;650;p40"/>
          <p:cNvSpPr txBox="1"/>
          <p:nvPr>
            <p:ph type="title"/>
          </p:nvPr>
        </p:nvSpPr>
        <p:spPr>
          <a:xfrm>
            <a:off x="188213" y="277669"/>
            <a:ext cx="2370600" cy="27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651" name="Google Shape;651;p40"/>
          <p:cNvSpPr txBox="1"/>
          <p:nvPr>
            <p:ph idx="1" type="body"/>
          </p:nvPr>
        </p:nvSpPr>
        <p:spPr>
          <a:xfrm>
            <a:off x="2990775" y="1570824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plant identification apps are complex and not beginner-friendly.</a:t>
            </a:r>
            <a:endParaRPr/>
          </a:p>
        </p:txBody>
      </p:sp>
      <p:sp>
        <p:nvSpPr>
          <p:cNvPr id="652" name="Google Shape;652;p40"/>
          <p:cNvSpPr txBox="1"/>
          <p:nvPr>
            <p:ph idx="2" type="body"/>
          </p:nvPr>
        </p:nvSpPr>
        <p:spPr>
          <a:xfrm>
            <a:off x="5959219" y="1570824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Beaver Botanica makes plant learning fun and accessible for students.</a:t>
            </a:r>
            <a:endParaRPr/>
          </a:p>
        </p:txBody>
      </p:sp>
      <p:sp>
        <p:nvSpPr>
          <p:cNvPr id="653" name="Google Shape;653;p40"/>
          <p:cNvSpPr txBox="1"/>
          <p:nvPr>
            <p:ph idx="3" type="body"/>
          </p:nvPr>
        </p:nvSpPr>
        <p:spPr>
          <a:xfrm>
            <a:off x="6530700" y="3313343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campus plant life will make learning botany more engaging.</a:t>
            </a:r>
            <a:endParaRPr/>
          </a:p>
        </p:txBody>
      </p:sp>
      <p:sp>
        <p:nvSpPr>
          <p:cNvPr id="654" name="Google Shape;654;p40"/>
          <p:cNvSpPr txBox="1"/>
          <p:nvPr>
            <p:ph idx="4" type="title"/>
          </p:nvPr>
        </p:nvSpPr>
        <p:spPr>
          <a:xfrm>
            <a:off x="2990775" y="1048997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55" name="Google Shape;655;p40"/>
          <p:cNvSpPr txBox="1"/>
          <p:nvPr>
            <p:ph idx="5" type="title"/>
          </p:nvPr>
        </p:nvSpPr>
        <p:spPr>
          <a:xfrm>
            <a:off x="5959219" y="1048997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656" name="Google Shape;656;p40"/>
          <p:cNvSpPr txBox="1"/>
          <p:nvPr>
            <p:ph idx="6" type="title"/>
          </p:nvPr>
        </p:nvSpPr>
        <p:spPr>
          <a:xfrm>
            <a:off x="6530700" y="2791516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Outcome</a:t>
            </a:r>
            <a:endParaRPr/>
          </a:p>
        </p:txBody>
      </p:sp>
      <p:sp>
        <p:nvSpPr>
          <p:cNvPr id="657" name="Google Shape;657;p40"/>
          <p:cNvSpPr txBox="1"/>
          <p:nvPr>
            <p:ph idx="7" type="body"/>
          </p:nvPr>
        </p:nvSpPr>
        <p:spPr>
          <a:xfrm>
            <a:off x="3562275" y="3313337"/>
            <a:ext cx="24711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track user engagement, feedback, and plant submissions.</a:t>
            </a:r>
            <a:endParaRPr/>
          </a:p>
        </p:txBody>
      </p:sp>
      <p:sp>
        <p:nvSpPr>
          <p:cNvPr id="658" name="Google Shape;658;p40"/>
          <p:cNvSpPr txBox="1"/>
          <p:nvPr>
            <p:ph idx="8" type="title"/>
          </p:nvPr>
        </p:nvSpPr>
        <p:spPr>
          <a:xfrm>
            <a:off x="3562275" y="2791509"/>
            <a:ext cx="24711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Tests</a:t>
            </a:r>
            <a:endParaRPr/>
          </a:p>
        </p:txBody>
      </p:sp>
      <p:sp>
        <p:nvSpPr>
          <p:cNvPr id="659" name="Google Shape;659;p40"/>
          <p:cNvSpPr/>
          <p:nvPr/>
        </p:nvSpPr>
        <p:spPr>
          <a:xfrm>
            <a:off x="0" y="3971500"/>
            <a:ext cx="116400" cy="117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60" name="Google Shape;660;p40"/>
          <p:cNvSpPr txBox="1"/>
          <p:nvPr/>
        </p:nvSpPr>
        <p:spPr>
          <a:xfrm>
            <a:off x="353598" y="1962225"/>
            <a:ext cx="1539900" cy="85500"/>
          </a:xfrm>
          <a:prstGeom prst="rect">
            <a:avLst/>
          </a:prstGeom>
          <a:solidFill>
            <a:srgbClr val="859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6F6E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1"/>
          <p:cNvSpPr/>
          <p:nvPr/>
        </p:nvSpPr>
        <p:spPr>
          <a:xfrm>
            <a:off x="3142219" y="-3356"/>
            <a:ext cx="60018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1"/>
          <p:cNvSpPr txBox="1"/>
          <p:nvPr>
            <p:ph type="title"/>
          </p:nvPr>
        </p:nvSpPr>
        <p:spPr>
          <a:xfrm>
            <a:off x="4410875" y="2018644"/>
            <a:ext cx="41862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you!</a:t>
            </a:r>
            <a:endParaRPr sz="4500"/>
          </a:p>
        </p:txBody>
      </p:sp>
      <p:grpSp>
        <p:nvGrpSpPr>
          <p:cNvPr id="667" name="Google Shape;667;p41"/>
          <p:cNvGrpSpPr/>
          <p:nvPr/>
        </p:nvGrpSpPr>
        <p:grpSpPr>
          <a:xfrm>
            <a:off x="-2797" y="-62547"/>
            <a:ext cx="2744800" cy="5388666"/>
            <a:chOff x="-79929" y="-83395"/>
            <a:chExt cx="3659734" cy="7184887"/>
          </a:xfrm>
        </p:grpSpPr>
        <p:sp>
          <p:nvSpPr>
            <p:cNvPr id="668" name="Google Shape;668;p41"/>
            <p:cNvSpPr/>
            <p:nvPr/>
          </p:nvSpPr>
          <p:spPr>
            <a:xfrm rot="10800000">
              <a:off x="1881169" y="0"/>
              <a:ext cx="1423800" cy="2245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 rot="10800000">
              <a:off x="1523519" y="125"/>
              <a:ext cx="1143600" cy="1803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 flipH="1">
              <a:off x="353906" y="3535432"/>
              <a:ext cx="1443600" cy="144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 flipH="1">
              <a:off x="758473" y="2782024"/>
              <a:ext cx="634500" cy="63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 flipH="1">
              <a:off x="1900011" y="4680157"/>
              <a:ext cx="1679793" cy="1220440"/>
            </a:xfrm>
            <a:custGeom>
              <a:rect b="b" l="l" r="r" t="t"/>
              <a:pathLst>
                <a:path extrusionOk="0" h="1130037" w="1555364">
                  <a:moveTo>
                    <a:pt x="232" y="786699"/>
                  </a:moveTo>
                  <a:cubicBezTo>
                    <a:pt x="-7828" y="760106"/>
                    <a:pt x="196976" y="649768"/>
                    <a:pt x="230827" y="631728"/>
                  </a:cubicBezTo>
                  <a:cubicBezTo>
                    <a:pt x="364031" y="560729"/>
                    <a:pt x="492676" y="484081"/>
                    <a:pt x="626540" y="414653"/>
                  </a:cubicBezTo>
                  <a:cubicBezTo>
                    <a:pt x="721762" y="365276"/>
                    <a:pt x="823898" y="332043"/>
                    <a:pt x="919529" y="284151"/>
                  </a:cubicBezTo>
                  <a:cubicBezTo>
                    <a:pt x="1073853" y="206865"/>
                    <a:pt x="1232540" y="140409"/>
                    <a:pt x="1386350" y="62638"/>
                  </a:cubicBezTo>
                  <a:cubicBezTo>
                    <a:pt x="1404885" y="53275"/>
                    <a:pt x="1521938" y="-22087"/>
                    <a:pt x="1530425" y="6393"/>
                  </a:cubicBezTo>
                  <a:cubicBezTo>
                    <a:pt x="1555180" y="89374"/>
                    <a:pt x="1560562" y="203874"/>
                    <a:pt x="1550732" y="288799"/>
                  </a:cubicBezTo>
                  <a:cubicBezTo>
                    <a:pt x="1538816" y="391764"/>
                    <a:pt x="1535749" y="496978"/>
                    <a:pt x="1496906" y="595199"/>
                  </a:cubicBezTo>
                  <a:cubicBezTo>
                    <a:pt x="1398208" y="844783"/>
                    <a:pt x="1145672" y="1066011"/>
                    <a:pt x="893879" y="1114846"/>
                  </a:cubicBezTo>
                  <a:cubicBezTo>
                    <a:pt x="688196" y="1154726"/>
                    <a:pt x="446556" y="1115512"/>
                    <a:pt x="275215" y="1004012"/>
                  </a:cubicBezTo>
                  <a:cubicBezTo>
                    <a:pt x="213104" y="963589"/>
                    <a:pt x="6486" y="807341"/>
                    <a:pt x="232" y="786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41"/>
            <p:cNvSpPr/>
            <p:nvPr/>
          </p:nvSpPr>
          <p:spPr>
            <a:xfrm flipH="1">
              <a:off x="1433473" y="5561024"/>
              <a:ext cx="1493497" cy="1281241"/>
            </a:xfrm>
            <a:custGeom>
              <a:rect b="b" l="l" r="r" t="t"/>
              <a:pathLst>
                <a:path extrusionOk="0" h="1186334" w="1382868">
                  <a:moveTo>
                    <a:pt x="467097" y="35491"/>
                  </a:moveTo>
                  <a:cubicBezTo>
                    <a:pt x="233382" y="101500"/>
                    <a:pt x="149619" y="254976"/>
                    <a:pt x="122654" y="298124"/>
                  </a:cubicBezTo>
                  <a:cubicBezTo>
                    <a:pt x="49968" y="414415"/>
                    <a:pt x="27566" y="565958"/>
                    <a:pt x="5667" y="697308"/>
                  </a:cubicBezTo>
                  <a:cubicBezTo>
                    <a:pt x="-1571" y="740732"/>
                    <a:pt x="1591" y="859604"/>
                    <a:pt x="1591" y="859604"/>
                  </a:cubicBezTo>
                  <a:cubicBezTo>
                    <a:pt x="-6744" y="934537"/>
                    <a:pt x="18793" y="1013823"/>
                    <a:pt x="51950" y="1080146"/>
                  </a:cubicBezTo>
                  <a:cubicBezTo>
                    <a:pt x="105613" y="1187483"/>
                    <a:pt x="267948" y="1213610"/>
                    <a:pt x="365646" y="1157784"/>
                  </a:cubicBezTo>
                  <a:cubicBezTo>
                    <a:pt x="456305" y="1105978"/>
                    <a:pt x="487594" y="1010585"/>
                    <a:pt x="542677" y="927956"/>
                  </a:cubicBezTo>
                  <a:cubicBezTo>
                    <a:pt x="590503" y="856213"/>
                    <a:pt x="655311" y="792177"/>
                    <a:pt x="710394" y="726073"/>
                  </a:cubicBezTo>
                  <a:cubicBezTo>
                    <a:pt x="820636" y="593780"/>
                    <a:pt x="1001011" y="545936"/>
                    <a:pt x="1132799" y="443428"/>
                  </a:cubicBezTo>
                  <a:cubicBezTo>
                    <a:pt x="1206599" y="386031"/>
                    <a:pt x="1360256" y="327995"/>
                    <a:pt x="1381268" y="222915"/>
                  </a:cubicBezTo>
                  <a:cubicBezTo>
                    <a:pt x="1405185" y="103338"/>
                    <a:pt x="1154411" y="43893"/>
                    <a:pt x="1073792" y="36558"/>
                  </a:cubicBezTo>
                  <a:cubicBezTo>
                    <a:pt x="792861" y="11021"/>
                    <a:pt x="700821" y="-30507"/>
                    <a:pt x="467097" y="35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4" name="Google Shape;674;p41"/>
            <p:cNvGrpSpPr/>
            <p:nvPr/>
          </p:nvGrpSpPr>
          <p:grpSpPr>
            <a:xfrm flipH="1">
              <a:off x="324685" y="5182183"/>
              <a:ext cx="1502034" cy="1675952"/>
              <a:chOff x="6415621" y="443747"/>
              <a:chExt cx="1388458" cy="1549225"/>
            </a:xfrm>
          </p:grpSpPr>
          <p:sp>
            <p:nvSpPr>
              <p:cNvPr id="675" name="Google Shape;675;p41"/>
              <p:cNvSpPr/>
              <p:nvPr/>
            </p:nvSpPr>
            <p:spPr>
              <a:xfrm>
                <a:off x="6415621" y="443747"/>
                <a:ext cx="1388458" cy="1539461"/>
              </a:xfrm>
              <a:custGeom>
                <a:rect b="b" l="l" r="r" t="t"/>
                <a:pathLst>
                  <a:path extrusionOk="0" h="1539461" w="1388458">
                    <a:moveTo>
                      <a:pt x="0" y="1534909"/>
                    </a:moveTo>
                    <a:lnTo>
                      <a:pt x="0" y="685193"/>
                    </a:lnTo>
                    <a:cubicBezTo>
                      <a:pt x="0" y="306773"/>
                      <a:pt x="310219" y="0"/>
                      <a:pt x="692896" y="0"/>
                    </a:cubicBezTo>
                    <a:lnTo>
                      <a:pt x="695563" y="0"/>
                    </a:lnTo>
                    <a:cubicBezTo>
                      <a:pt x="1078239" y="0"/>
                      <a:pt x="1388459" y="306773"/>
                      <a:pt x="1388459" y="685193"/>
                    </a:cubicBezTo>
                    <a:lnTo>
                      <a:pt x="1388459" y="1539462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41"/>
              <p:cNvSpPr/>
              <p:nvPr/>
            </p:nvSpPr>
            <p:spPr>
              <a:xfrm>
                <a:off x="6462903" y="500981"/>
                <a:ext cx="1293894" cy="1484418"/>
              </a:xfrm>
              <a:custGeom>
                <a:rect b="b" l="l" r="r" t="t"/>
                <a:pathLst>
                  <a:path extrusionOk="0" h="1484418" w="1293894">
                    <a:moveTo>
                      <a:pt x="0" y="1484419"/>
                    </a:moveTo>
                    <a:lnTo>
                      <a:pt x="0" y="658401"/>
                    </a:lnTo>
                    <a:cubicBezTo>
                      <a:pt x="0" y="294776"/>
                      <a:pt x="289093" y="0"/>
                      <a:pt x="645709" y="0"/>
                    </a:cubicBezTo>
                    <a:lnTo>
                      <a:pt x="648195" y="0"/>
                    </a:lnTo>
                    <a:cubicBezTo>
                      <a:pt x="1004801" y="0"/>
                      <a:pt x="1293895" y="294776"/>
                      <a:pt x="1293895" y="658401"/>
                    </a:cubicBezTo>
                    <a:lnTo>
                      <a:pt x="1293895" y="1482209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41"/>
              <p:cNvSpPr/>
              <p:nvPr/>
            </p:nvSpPr>
            <p:spPr>
              <a:xfrm>
                <a:off x="6512994" y="560471"/>
                <a:ext cx="1193711" cy="1425319"/>
              </a:xfrm>
              <a:custGeom>
                <a:rect b="b" l="l" r="r" t="t"/>
                <a:pathLst>
                  <a:path extrusionOk="0" h="1425319" w="1193711">
                    <a:moveTo>
                      <a:pt x="0" y="1425319"/>
                    </a:moveTo>
                    <a:lnTo>
                      <a:pt x="0" y="630553"/>
                    </a:lnTo>
                    <a:cubicBezTo>
                      <a:pt x="0" y="282308"/>
                      <a:pt x="266710" y="0"/>
                      <a:pt x="595713" y="0"/>
                    </a:cubicBezTo>
                    <a:lnTo>
                      <a:pt x="598008" y="0"/>
                    </a:lnTo>
                    <a:cubicBezTo>
                      <a:pt x="927002" y="0"/>
                      <a:pt x="1193712" y="282308"/>
                      <a:pt x="1193712" y="630553"/>
                    </a:cubicBezTo>
                    <a:lnTo>
                      <a:pt x="1193712" y="1422843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41"/>
              <p:cNvSpPr/>
              <p:nvPr/>
            </p:nvSpPr>
            <p:spPr>
              <a:xfrm>
                <a:off x="6568315" y="612656"/>
                <a:ext cx="1083068" cy="1375325"/>
              </a:xfrm>
              <a:custGeom>
                <a:rect b="b" l="l" r="r" t="t"/>
                <a:pathLst>
                  <a:path extrusionOk="0" h="1375325" w="1083068">
                    <a:moveTo>
                      <a:pt x="0" y="1375325"/>
                    </a:moveTo>
                    <a:lnTo>
                      <a:pt x="0" y="606124"/>
                    </a:lnTo>
                    <a:cubicBezTo>
                      <a:pt x="0" y="271370"/>
                      <a:pt x="241983" y="0"/>
                      <a:pt x="540496" y="0"/>
                    </a:cubicBezTo>
                    <a:lnTo>
                      <a:pt x="542573" y="0"/>
                    </a:lnTo>
                    <a:cubicBezTo>
                      <a:pt x="841086" y="0"/>
                      <a:pt x="1083069" y="271370"/>
                      <a:pt x="1083069" y="606124"/>
                    </a:cubicBezTo>
                    <a:lnTo>
                      <a:pt x="1083069" y="1365619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41"/>
              <p:cNvSpPr/>
              <p:nvPr/>
            </p:nvSpPr>
            <p:spPr>
              <a:xfrm>
                <a:off x="6619455" y="667972"/>
                <a:ext cx="980789" cy="1325000"/>
              </a:xfrm>
              <a:custGeom>
                <a:rect b="b" l="l" r="r" t="t"/>
                <a:pathLst>
                  <a:path extrusionOk="0" h="1325000" w="980789">
                    <a:moveTo>
                      <a:pt x="0" y="1325001"/>
                    </a:moveTo>
                    <a:lnTo>
                      <a:pt x="0" y="580232"/>
                    </a:lnTo>
                    <a:cubicBezTo>
                      <a:pt x="0" y="259776"/>
                      <a:pt x="219132" y="0"/>
                      <a:pt x="489452" y="0"/>
                    </a:cubicBezTo>
                    <a:lnTo>
                      <a:pt x="491337" y="0"/>
                    </a:lnTo>
                    <a:cubicBezTo>
                      <a:pt x="761657" y="0"/>
                      <a:pt x="980790" y="259776"/>
                      <a:pt x="980790" y="580232"/>
                    </a:cubicBezTo>
                    <a:lnTo>
                      <a:pt x="980790" y="1312552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41"/>
              <p:cNvSpPr/>
              <p:nvPr/>
            </p:nvSpPr>
            <p:spPr>
              <a:xfrm>
                <a:off x="6673729" y="722243"/>
                <a:ext cx="872242" cy="1265728"/>
              </a:xfrm>
              <a:custGeom>
                <a:rect b="b" l="l" r="r" t="t"/>
                <a:pathLst>
                  <a:path extrusionOk="0" h="1265728" w="872242">
                    <a:moveTo>
                      <a:pt x="0" y="1265729"/>
                    </a:moveTo>
                    <a:lnTo>
                      <a:pt x="0" y="554821"/>
                    </a:lnTo>
                    <a:cubicBezTo>
                      <a:pt x="0" y="248401"/>
                      <a:pt x="194882" y="0"/>
                      <a:pt x="435283" y="0"/>
                    </a:cubicBezTo>
                    <a:lnTo>
                      <a:pt x="436959" y="0"/>
                    </a:lnTo>
                    <a:cubicBezTo>
                      <a:pt x="677361" y="0"/>
                      <a:pt x="872243" y="248401"/>
                      <a:pt x="872243" y="554821"/>
                    </a:cubicBezTo>
                    <a:lnTo>
                      <a:pt x="872243" y="1259471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41"/>
              <p:cNvSpPr/>
              <p:nvPr/>
            </p:nvSpPr>
            <p:spPr>
              <a:xfrm>
                <a:off x="6732203" y="784864"/>
                <a:ext cx="755294" cy="1202497"/>
              </a:xfrm>
              <a:custGeom>
                <a:rect b="b" l="l" r="r" t="t"/>
                <a:pathLst>
                  <a:path extrusionOk="0" h="1202497" w="755294">
                    <a:moveTo>
                      <a:pt x="0" y="1202498"/>
                    </a:moveTo>
                    <a:lnTo>
                      <a:pt x="0" y="525509"/>
                    </a:lnTo>
                    <a:cubicBezTo>
                      <a:pt x="0" y="235282"/>
                      <a:pt x="168754" y="0"/>
                      <a:pt x="376923" y="0"/>
                    </a:cubicBezTo>
                    <a:lnTo>
                      <a:pt x="378371" y="0"/>
                    </a:lnTo>
                    <a:cubicBezTo>
                      <a:pt x="586540" y="0"/>
                      <a:pt x="755294" y="235282"/>
                      <a:pt x="755294" y="525509"/>
                    </a:cubicBezTo>
                    <a:lnTo>
                      <a:pt x="755294" y="1196411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41"/>
              <p:cNvSpPr/>
              <p:nvPr/>
            </p:nvSpPr>
            <p:spPr>
              <a:xfrm>
                <a:off x="6779171" y="840181"/>
                <a:ext cx="666583" cy="1144400"/>
              </a:xfrm>
              <a:custGeom>
                <a:rect b="b" l="l" r="r" t="t"/>
                <a:pathLst>
                  <a:path extrusionOk="0" h="1144400" w="666583">
                    <a:moveTo>
                      <a:pt x="0" y="1144400"/>
                    </a:moveTo>
                    <a:lnTo>
                      <a:pt x="0" y="499605"/>
                    </a:lnTo>
                    <a:cubicBezTo>
                      <a:pt x="0" y="223685"/>
                      <a:pt x="147771" y="0"/>
                      <a:pt x="330041" y="0"/>
                    </a:cubicBezTo>
                    <a:lnTo>
                      <a:pt x="331318" y="0"/>
                    </a:lnTo>
                    <a:cubicBezTo>
                      <a:pt x="513598" y="0"/>
                      <a:pt x="648910" y="186861"/>
                      <a:pt x="661359" y="499605"/>
                    </a:cubicBezTo>
                    <a:cubicBezTo>
                      <a:pt x="673113" y="794785"/>
                      <a:pt x="661359" y="1134618"/>
                      <a:pt x="661359" y="1134618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41"/>
              <p:cNvSpPr/>
              <p:nvPr/>
            </p:nvSpPr>
            <p:spPr>
              <a:xfrm>
                <a:off x="6826131" y="904889"/>
                <a:ext cx="570102" cy="1080568"/>
              </a:xfrm>
              <a:custGeom>
                <a:rect b="b" l="l" r="r" t="t"/>
                <a:pathLst>
                  <a:path extrusionOk="0" h="1080568" w="570102">
                    <a:moveTo>
                      <a:pt x="8" y="1080568"/>
                    </a:moveTo>
                    <a:cubicBezTo>
                      <a:pt x="8" y="1080568"/>
                      <a:pt x="1208" y="748574"/>
                      <a:pt x="8" y="469321"/>
                    </a:cubicBezTo>
                    <a:cubicBezTo>
                      <a:pt x="-1240" y="181037"/>
                      <a:pt x="141321" y="0"/>
                      <a:pt x="283176" y="0"/>
                    </a:cubicBezTo>
                    <a:cubicBezTo>
                      <a:pt x="425032" y="0"/>
                      <a:pt x="560802" y="161873"/>
                      <a:pt x="567431" y="469321"/>
                    </a:cubicBezTo>
                    <a:cubicBezTo>
                      <a:pt x="573441" y="747717"/>
                      <a:pt x="567431" y="1076968"/>
                      <a:pt x="567431" y="1076968"/>
                    </a:cubicBez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41"/>
              <p:cNvSpPr/>
              <p:nvPr/>
            </p:nvSpPr>
            <p:spPr>
              <a:xfrm>
                <a:off x="6881393" y="973667"/>
                <a:ext cx="456517" cy="1015038"/>
              </a:xfrm>
              <a:custGeom>
                <a:rect b="b" l="l" r="r" t="t"/>
                <a:pathLst>
                  <a:path extrusionOk="0" h="1015038" w="456517">
                    <a:moveTo>
                      <a:pt x="1105" y="1015038"/>
                    </a:moveTo>
                    <a:cubicBezTo>
                      <a:pt x="1105" y="1015038"/>
                      <a:pt x="-1381" y="697161"/>
                      <a:pt x="1105" y="437176"/>
                    </a:cubicBezTo>
                    <a:cubicBezTo>
                      <a:pt x="3819" y="153007"/>
                      <a:pt x="79810" y="-4594"/>
                      <a:pt x="228019" y="102"/>
                    </a:cubicBezTo>
                    <a:cubicBezTo>
                      <a:pt x="381448" y="4969"/>
                      <a:pt x="458991" y="144006"/>
                      <a:pt x="456457" y="455921"/>
                    </a:cubicBezTo>
                    <a:lnTo>
                      <a:pt x="455819" y="1008485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41"/>
              <p:cNvSpPr/>
              <p:nvPr/>
            </p:nvSpPr>
            <p:spPr>
              <a:xfrm>
                <a:off x="6936771" y="1043623"/>
                <a:ext cx="346166" cy="942672"/>
              </a:xfrm>
              <a:custGeom>
                <a:rect b="b" l="l" r="r" t="t"/>
                <a:pathLst>
                  <a:path extrusionOk="0" h="942672" w="346166">
                    <a:moveTo>
                      <a:pt x="0" y="942672"/>
                    </a:moveTo>
                    <a:lnTo>
                      <a:pt x="0" y="404415"/>
                    </a:lnTo>
                    <a:cubicBezTo>
                      <a:pt x="0" y="181101"/>
                      <a:pt x="39233" y="3984"/>
                      <a:pt x="172745" y="78"/>
                    </a:cubicBezTo>
                    <a:cubicBezTo>
                      <a:pt x="324945" y="-4370"/>
                      <a:pt x="346167" y="181101"/>
                      <a:pt x="346167" y="404415"/>
                    </a:cubicBezTo>
                    <a:lnTo>
                      <a:pt x="346167" y="934386"/>
                    </a:lnTo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6" name="Google Shape;686;p41"/>
            <p:cNvGrpSpPr/>
            <p:nvPr/>
          </p:nvGrpSpPr>
          <p:grpSpPr>
            <a:xfrm flipH="1">
              <a:off x="1681026" y="4599830"/>
              <a:ext cx="1812954" cy="2501662"/>
              <a:chOff x="259396" y="3664530"/>
              <a:chExt cx="1812954" cy="2501662"/>
            </a:xfrm>
          </p:grpSpPr>
          <p:sp>
            <p:nvSpPr>
              <p:cNvPr id="687" name="Google Shape;687;p41"/>
              <p:cNvSpPr/>
              <p:nvPr/>
            </p:nvSpPr>
            <p:spPr>
              <a:xfrm>
                <a:off x="1060156" y="4349599"/>
                <a:ext cx="684212" cy="1597125"/>
              </a:xfrm>
              <a:custGeom>
                <a:rect b="b" l="l" r="r" t="t"/>
                <a:pathLst>
                  <a:path extrusionOk="0" h="1597125" w="684212">
                    <a:moveTo>
                      <a:pt x="676362" y="405"/>
                    </a:moveTo>
                    <a:cubicBezTo>
                      <a:pt x="673780" y="-310"/>
                      <a:pt x="671142" y="-119"/>
                      <a:pt x="668618" y="1300"/>
                    </a:cubicBezTo>
                    <a:cubicBezTo>
                      <a:pt x="649539" y="12054"/>
                      <a:pt x="634233" y="28647"/>
                      <a:pt x="613259" y="57860"/>
                    </a:cubicBezTo>
                    <a:cubicBezTo>
                      <a:pt x="610601" y="61556"/>
                      <a:pt x="601533" y="74567"/>
                      <a:pt x="599857" y="76910"/>
                    </a:cubicBezTo>
                    <a:cubicBezTo>
                      <a:pt x="594866" y="83882"/>
                      <a:pt x="591037" y="89007"/>
                      <a:pt x="587360" y="93579"/>
                    </a:cubicBezTo>
                    <a:cubicBezTo>
                      <a:pt x="523019" y="173589"/>
                      <a:pt x="479899" y="245312"/>
                      <a:pt x="401327" y="393911"/>
                    </a:cubicBezTo>
                    <a:cubicBezTo>
                      <a:pt x="390640" y="414104"/>
                      <a:pt x="381506" y="430440"/>
                      <a:pt x="361141" y="465939"/>
                    </a:cubicBezTo>
                    <a:cubicBezTo>
                      <a:pt x="360741" y="466635"/>
                      <a:pt x="333100" y="514993"/>
                      <a:pt x="323041" y="533805"/>
                    </a:cubicBezTo>
                    <a:cubicBezTo>
                      <a:pt x="304734" y="568047"/>
                      <a:pt x="292876" y="599632"/>
                      <a:pt x="271244" y="664774"/>
                    </a:cubicBezTo>
                    <a:cubicBezTo>
                      <a:pt x="270359" y="667450"/>
                      <a:pt x="270349" y="667460"/>
                      <a:pt x="269463" y="670136"/>
                    </a:cubicBezTo>
                    <a:cubicBezTo>
                      <a:pt x="252918" y="720000"/>
                      <a:pt x="244603" y="742602"/>
                      <a:pt x="233144" y="768663"/>
                    </a:cubicBezTo>
                    <a:cubicBezTo>
                      <a:pt x="137275" y="986709"/>
                      <a:pt x="72038" y="1169218"/>
                      <a:pt x="28062" y="1355041"/>
                    </a:cubicBezTo>
                    <a:cubicBezTo>
                      <a:pt x="19327" y="1391941"/>
                      <a:pt x="14822" y="1427679"/>
                      <a:pt x="9907" y="1484819"/>
                    </a:cubicBezTo>
                    <a:cubicBezTo>
                      <a:pt x="9450" y="1490086"/>
                      <a:pt x="8935" y="1494173"/>
                      <a:pt x="8116" y="1503869"/>
                    </a:cubicBezTo>
                    <a:cubicBezTo>
                      <a:pt x="4706" y="1544684"/>
                      <a:pt x="3020" y="1562715"/>
                      <a:pt x="87" y="1585127"/>
                    </a:cubicBezTo>
                    <a:cubicBezTo>
                      <a:pt x="-666" y="1590861"/>
                      <a:pt x="3573" y="1596281"/>
                      <a:pt x="9307" y="1597033"/>
                    </a:cubicBezTo>
                    <a:cubicBezTo>
                      <a:pt x="15050" y="1597786"/>
                      <a:pt x="20165" y="1593842"/>
                      <a:pt x="20918" y="1588108"/>
                    </a:cubicBezTo>
                    <a:cubicBezTo>
                      <a:pt x="23918" y="1565257"/>
                      <a:pt x="25814" y="1546503"/>
                      <a:pt x="29252" y="1505355"/>
                    </a:cubicBezTo>
                    <a:cubicBezTo>
                      <a:pt x="30062" y="1495677"/>
                      <a:pt x="30290" y="1491849"/>
                      <a:pt x="30738" y="1486610"/>
                    </a:cubicBezTo>
                    <a:cubicBezTo>
                      <a:pt x="35577" y="1430412"/>
                      <a:pt x="40168" y="1395465"/>
                      <a:pt x="48597" y="1359804"/>
                    </a:cubicBezTo>
                    <a:cubicBezTo>
                      <a:pt x="92250" y="1175371"/>
                      <a:pt x="157097" y="993967"/>
                      <a:pt x="252499" y="776997"/>
                    </a:cubicBezTo>
                    <a:cubicBezTo>
                      <a:pt x="264301" y="750137"/>
                      <a:pt x="272359" y="727172"/>
                      <a:pt x="289104" y="676680"/>
                    </a:cubicBezTo>
                    <a:cubicBezTo>
                      <a:pt x="289990" y="674013"/>
                      <a:pt x="290009" y="673994"/>
                      <a:pt x="290894" y="671327"/>
                    </a:cubicBezTo>
                    <a:cubicBezTo>
                      <a:pt x="312145" y="607300"/>
                      <a:pt x="323937" y="576477"/>
                      <a:pt x="341491" y="543635"/>
                    </a:cubicBezTo>
                    <a:cubicBezTo>
                      <a:pt x="351426" y="525061"/>
                      <a:pt x="359932" y="509764"/>
                      <a:pt x="378401" y="477550"/>
                    </a:cubicBezTo>
                    <a:cubicBezTo>
                      <a:pt x="378801" y="476855"/>
                      <a:pt x="408947" y="424210"/>
                      <a:pt x="419777" y="403732"/>
                    </a:cubicBezTo>
                    <a:cubicBezTo>
                      <a:pt x="497758" y="256256"/>
                      <a:pt x="540469" y="185342"/>
                      <a:pt x="603734" y="106676"/>
                    </a:cubicBezTo>
                    <a:cubicBezTo>
                      <a:pt x="607696" y="101742"/>
                      <a:pt x="611630" y="96379"/>
                      <a:pt x="616830" y="89111"/>
                    </a:cubicBezTo>
                    <a:cubicBezTo>
                      <a:pt x="618545" y="86711"/>
                      <a:pt x="627622" y="73976"/>
                      <a:pt x="630223" y="70357"/>
                    </a:cubicBezTo>
                    <a:cubicBezTo>
                      <a:pt x="649511" y="43506"/>
                      <a:pt x="663112" y="28265"/>
                      <a:pt x="678743" y="19455"/>
                    </a:cubicBezTo>
                    <a:cubicBezTo>
                      <a:pt x="683782" y="16616"/>
                      <a:pt x="685744" y="10206"/>
                      <a:pt x="682905" y="5167"/>
                    </a:cubicBezTo>
                    <a:cubicBezTo>
                      <a:pt x="681486" y="2653"/>
                      <a:pt x="678943" y="1129"/>
                      <a:pt x="676362" y="4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41"/>
              <p:cNvSpPr/>
              <p:nvPr/>
            </p:nvSpPr>
            <p:spPr>
              <a:xfrm>
                <a:off x="1316492" y="4740748"/>
                <a:ext cx="499154" cy="365381"/>
              </a:xfrm>
              <a:custGeom>
                <a:rect b="b" l="l" r="r" t="t"/>
                <a:pathLst>
                  <a:path extrusionOk="0" h="365381" w="499154">
                    <a:moveTo>
                      <a:pt x="5412" y="353378"/>
                    </a:moveTo>
                    <a:cubicBezTo>
                      <a:pt x="32558" y="202568"/>
                      <a:pt x="209390" y="160696"/>
                      <a:pt x="326624" y="108385"/>
                    </a:cubicBezTo>
                    <a:cubicBezTo>
                      <a:pt x="362504" y="92374"/>
                      <a:pt x="414949" y="65732"/>
                      <a:pt x="443295" y="38690"/>
                    </a:cubicBezTo>
                    <a:cubicBezTo>
                      <a:pt x="453020" y="29413"/>
                      <a:pt x="468136" y="20117"/>
                      <a:pt x="479671" y="13097"/>
                    </a:cubicBezTo>
                    <a:cubicBezTo>
                      <a:pt x="485958" y="9277"/>
                      <a:pt x="502846" y="-4439"/>
                      <a:pt x="498426" y="1448"/>
                    </a:cubicBezTo>
                    <a:cubicBezTo>
                      <a:pt x="480138" y="25813"/>
                      <a:pt x="449210" y="42177"/>
                      <a:pt x="428189" y="64532"/>
                    </a:cubicBezTo>
                    <a:cubicBezTo>
                      <a:pt x="393213" y="101717"/>
                      <a:pt x="358647" y="152781"/>
                      <a:pt x="314698" y="179508"/>
                    </a:cubicBezTo>
                    <a:cubicBezTo>
                      <a:pt x="267597" y="208140"/>
                      <a:pt x="213886" y="222237"/>
                      <a:pt x="166242" y="249641"/>
                    </a:cubicBezTo>
                    <a:cubicBezTo>
                      <a:pt x="127161" y="272110"/>
                      <a:pt x="91175" y="299494"/>
                      <a:pt x="52542" y="322993"/>
                    </a:cubicBezTo>
                    <a:cubicBezTo>
                      <a:pt x="38673" y="331423"/>
                      <a:pt x="27243" y="338976"/>
                      <a:pt x="15480" y="349501"/>
                    </a:cubicBezTo>
                    <a:cubicBezTo>
                      <a:pt x="10289" y="354130"/>
                      <a:pt x="-2322" y="370303"/>
                      <a:pt x="373" y="363903"/>
                    </a:cubicBezTo>
                    <a:cubicBezTo>
                      <a:pt x="3107" y="357426"/>
                      <a:pt x="4983" y="355749"/>
                      <a:pt x="5412" y="3533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41"/>
              <p:cNvSpPr/>
              <p:nvPr/>
            </p:nvSpPr>
            <p:spPr>
              <a:xfrm>
                <a:off x="1426327" y="4286272"/>
                <a:ext cx="579329" cy="543086"/>
              </a:xfrm>
              <a:custGeom>
                <a:rect b="b" l="l" r="r" t="t"/>
                <a:pathLst>
                  <a:path extrusionOk="0" h="543086" w="579329">
                    <a:moveTo>
                      <a:pt x="0" y="543087"/>
                    </a:moveTo>
                    <a:cubicBezTo>
                      <a:pt x="3705" y="522770"/>
                      <a:pt x="34147" y="496243"/>
                      <a:pt x="44625" y="477926"/>
                    </a:cubicBezTo>
                    <a:cubicBezTo>
                      <a:pt x="63741" y="444522"/>
                      <a:pt x="76610" y="396002"/>
                      <a:pt x="105061" y="368875"/>
                    </a:cubicBezTo>
                    <a:cubicBezTo>
                      <a:pt x="192700" y="285302"/>
                      <a:pt x="294694" y="225628"/>
                      <a:pt x="397897" y="159773"/>
                    </a:cubicBezTo>
                    <a:cubicBezTo>
                      <a:pt x="440884" y="132331"/>
                      <a:pt x="481384" y="89059"/>
                      <a:pt x="519389" y="55093"/>
                    </a:cubicBezTo>
                    <a:cubicBezTo>
                      <a:pt x="536305" y="39967"/>
                      <a:pt x="553564" y="27118"/>
                      <a:pt x="569490" y="11201"/>
                    </a:cubicBezTo>
                    <a:cubicBezTo>
                      <a:pt x="573005" y="7696"/>
                      <a:pt x="579329" y="0"/>
                      <a:pt x="579329" y="0"/>
                    </a:cubicBezTo>
                    <a:cubicBezTo>
                      <a:pt x="579329" y="0"/>
                      <a:pt x="575224" y="7382"/>
                      <a:pt x="572691" y="10754"/>
                    </a:cubicBezTo>
                    <a:cubicBezTo>
                      <a:pt x="561604" y="25518"/>
                      <a:pt x="552974" y="42729"/>
                      <a:pt x="541792" y="57617"/>
                    </a:cubicBezTo>
                    <a:cubicBezTo>
                      <a:pt x="516388" y="91459"/>
                      <a:pt x="492776" y="132874"/>
                      <a:pt x="462839" y="162773"/>
                    </a:cubicBezTo>
                    <a:cubicBezTo>
                      <a:pt x="380276" y="245259"/>
                      <a:pt x="270853" y="287579"/>
                      <a:pt x="192414" y="374409"/>
                    </a:cubicBezTo>
                    <a:cubicBezTo>
                      <a:pt x="149447" y="421977"/>
                      <a:pt x="115814" y="467935"/>
                      <a:pt x="64284" y="506987"/>
                    </a:cubicBezTo>
                    <a:cubicBezTo>
                      <a:pt x="59979" y="510245"/>
                      <a:pt x="19383" y="537420"/>
                      <a:pt x="15554" y="531886"/>
                    </a:cubicBezTo>
                    <a:cubicBezTo>
                      <a:pt x="11611" y="526180"/>
                      <a:pt x="36881" y="493957"/>
                      <a:pt x="39824" y="490042"/>
                    </a:cubicBezTo>
                    <a:cubicBezTo>
                      <a:pt x="68294" y="452123"/>
                      <a:pt x="80543" y="407241"/>
                      <a:pt x="108490" y="3700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41"/>
              <p:cNvSpPr/>
              <p:nvPr/>
            </p:nvSpPr>
            <p:spPr>
              <a:xfrm>
                <a:off x="1645711" y="4008904"/>
                <a:ext cx="426639" cy="441396"/>
              </a:xfrm>
              <a:custGeom>
                <a:rect b="b" l="l" r="r" t="t"/>
                <a:pathLst>
                  <a:path extrusionOk="0" h="441396" w="426639">
                    <a:moveTo>
                      <a:pt x="1044" y="441160"/>
                    </a:moveTo>
                    <a:cubicBezTo>
                      <a:pt x="-2938" y="443151"/>
                      <a:pt x="5625" y="432006"/>
                      <a:pt x="7454" y="428816"/>
                    </a:cubicBezTo>
                    <a:cubicBezTo>
                      <a:pt x="14198" y="417024"/>
                      <a:pt x="20503" y="405717"/>
                      <a:pt x="28742" y="394754"/>
                    </a:cubicBezTo>
                    <a:cubicBezTo>
                      <a:pt x="49250" y="367437"/>
                      <a:pt x="69366" y="332765"/>
                      <a:pt x="84130" y="301933"/>
                    </a:cubicBezTo>
                    <a:cubicBezTo>
                      <a:pt x="131374" y="203283"/>
                      <a:pt x="217147" y="136903"/>
                      <a:pt x="302424" y="74038"/>
                    </a:cubicBezTo>
                    <a:cubicBezTo>
                      <a:pt x="328961" y="54464"/>
                      <a:pt x="358917" y="39481"/>
                      <a:pt x="387521" y="23536"/>
                    </a:cubicBezTo>
                    <a:cubicBezTo>
                      <a:pt x="400817" y="16126"/>
                      <a:pt x="426640" y="0"/>
                      <a:pt x="426640" y="0"/>
                    </a:cubicBezTo>
                    <a:cubicBezTo>
                      <a:pt x="426640" y="0"/>
                      <a:pt x="420277" y="4667"/>
                      <a:pt x="417943" y="7772"/>
                    </a:cubicBezTo>
                    <a:cubicBezTo>
                      <a:pt x="407790" y="21298"/>
                      <a:pt x="394702" y="33014"/>
                      <a:pt x="384311" y="46863"/>
                    </a:cubicBezTo>
                    <a:cubicBezTo>
                      <a:pt x="357898" y="82039"/>
                      <a:pt x="327847" y="114443"/>
                      <a:pt x="301700" y="149276"/>
                    </a:cubicBezTo>
                    <a:cubicBezTo>
                      <a:pt x="264058" y="199406"/>
                      <a:pt x="227139" y="251870"/>
                      <a:pt x="182933" y="296037"/>
                    </a:cubicBezTo>
                    <a:cubicBezTo>
                      <a:pt x="156035" y="322897"/>
                      <a:pt x="126317" y="334737"/>
                      <a:pt x="98656" y="361121"/>
                    </a:cubicBezTo>
                    <a:cubicBezTo>
                      <a:pt x="80101" y="378809"/>
                      <a:pt x="43182" y="401831"/>
                      <a:pt x="20722" y="41304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41"/>
              <p:cNvSpPr/>
              <p:nvPr/>
            </p:nvSpPr>
            <p:spPr>
              <a:xfrm>
                <a:off x="1388329" y="4191271"/>
                <a:ext cx="110033" cy="635808"/>
              </a:xfrm>
              <a:custGeom>
                <a:rect b="b" l="l" r="r" t="t"/>
                <a:pathLst>
                  <a:path extrusionOk="0" h="635808" w="110033">
                    <a:moveTo>
                      <a:pt x="38769" y="633231"/>
                    </a:moveTo>
                    <a:cubicBezTo>
                      <a:pt x="16729" y="653500"/>
                      <a:pt x="-245" y="548134"/>
                      <a:pt x="3" y="530485"/>
                    </a:cubicBezTo>
                    <a:cubicBezTo>
                      <a:pt x="1908" y="397868"/>
                      <a:pt x="41713" y="266537"/>
                      <a:pt x="55390" y="134693"/>
                    </a:cubicBezTo>
                    <a:cubicBezTo>
                      <a:pt x="59515" y="94983"/>
                      <a:pt x="65458" y="36652"/>
                      <a:pt x="89852" y="4562"/>
                    </a:cubicBezTo>
                    <a:cubicBezTo>
                      <a:pt x="89985" y="4390"/>
                      <a:pt x="92100" y="-229"/>
                      <a:pt x="93319" y="9"/>
                    </a:cubicBezTo>
                    <a:cubicBezTo>
                      <a:pt x="95596" y="438"/>
                      <a:pt x="92195" y="51806"/>
                      <a:pt x="92005" y="53987"/>
                    </a:cubicBezTo>
                    <a:cubicBezTo>
                      <a:pt x="89319" y="83676"/>
                      <a:pt x="97129" y="117147"/>
                      <a:pt x="101653" y="146551"/>
                    </a:cubicBezTo>
                    <a:cubicBezTo>
                      <a:pt x="120875" y="271367"/>
                      <a:pt x="105273" y="397440"/>
                      <a:pt x="72735" y="518131"/>
                    </a:cubicBezTo>
                    <a:cubicBezTo>
                      <a:pt x="62763" y="555136"/>
                      <a:pt x="64696" y="609380"/>
                      <a:pt x="38769" y="633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41"/>
              <p:cNvSpPr/>
              <p:nvPr/>
            </p:nvSpPr>
            <p:spPr>
              <a:xfrm>
                <a:off x="822665" y="4139149"/>
                <a:ext cx="450147" cy="2027043"/>
              </a:xfrm>
              <a:custGeom>
                <a:rect b="b" l="l" r="r" t="t"/>
                <a:pathLst>
                  <a:path extrusionOk="0" h="2027043" w="450147">
                    <a:moveTo>
                      <a:pt x="16427" y="0"/>
                    </a:moveTo>
                    <a:cubicBezTo>
                      <a:pt x="14436" y="562"/>
                      <a:pt x="12626" y="1191"/>
                      <a:pt x="10169" y="1791"/>
                    </a:cubicBezTo>
                    <a:cubicBezTo>
                      <a:pt x="9997" y="1943"/>
                      <a:pt x="9778" y="2238"/>
                      <a:pt x="9578" y="2381"/>
                    </a:cubicBezTo>
                    <a:cubicBezTo>
                      <a:pt x="8978" y="2838"/>
                      <a:pt x="8150" y="3048"/>
                      <a:pt x="7197" y="3572"/>
                    </a:cubicBezTo>
                    <a:cubicBezTo>
                      <a:pt x="5511" y="4515"/>
                      <a:pt x="3292" y="5829"/>
                      <a:pt x="949" y="6848"/>
                    </a:cubicBezTo>
                    <a:cubicBezTo>
                      <a:pt x="-3452" y="8763"/>
                      <a:pt x="8407" y="22393"/>
                      <a:pt x="17017" y="44653"/>
                    </a:cubicBezTo>
                    <a:cubicBezTo>
                      <a:pt x="19465" y="50968"/>
                      <a:pt x="28971" y="78591"/>
                      <a:pt x="31010" y="83048"/>
                    </a:cubicBezTo>
                    <a:cubicBezTo>
                      <a:pt x="50460" y="125625"/>
                      <a:pt x="65671" y="166049"/>
                      <a:pt x="89941" y="237830"/>
                    </a:cubicBezTo>
                    <a:cubicBezTo>
                      <a:pt x="91427" y="242221"/>
                      <a:pt x="116973" y="317992"/>
                      <a:pt x="125964" y="342309"/>
                    </a:cubicBezTo>
                    <a:cubicBezTo>
                      <a:pt x="243084" y="659254"/>
                      <a:pt x="304348" y="839448"/>
                      <a:pt x="359622" y="1044483"/>
                    </a:cubicBezTo>
                    <a:cubicBezTo>
                      <a:pt x="381015" y="1123845"/>
                      <a:pt x="394522" y="1208027"/>
                      <a:pt x="406647" y="1324280"/>
                    </a:cubicBezTo>
                    <a:cubicBezTo>
                      <a:pt x="409314" y="1349826"/>
                      <a:pt x="418953" y="1453325"/>
                      <a:pt x="420344" y="1467450"/>
                    </a:cubicBezTo>
                    <a:cubicBezTo>
                      <a:pt x="425964" y="1524524"/>
                      <a:pt x="428450" y="1582245"/>
                      <a:pt x="428974" y="1653483"/>
                    </a:cubicBezTo>
                    <a:cubicBezTo>
                      <a:pt x="429183" y="1680924"/>
                      <a:pt x="428516" y="1821732"/>
                      <a:pt x="428678" y="1848745"/>
                    </a:cubicBezTo>
                    <a:cubicBezTo>
                      <a:pt x="428945" y="1893579"/>
                      <a:pt x="426430" y="1930136"/>
                      <a:pt x="419449" y="1964531"/>
                    </a:cubicBezTo>
                    <a:cubicBezTo>
                      <a:pt x="418582" y="1968798"/>
                      <a:pt x="416429" y="1976514"/>
                      <a:pt x="413495" y="1986267"/>
                    </a:cubicBezTo>
                    <a:cubicBezTo>
                      <a:pt x="413019" y="1987839"/>
                      <a:pt x="404942" y="2013395"/>
                      <a:pt x="404866" y="2013652"/>
                    </a:cubicBezTo>
                    <a:cubicBezTo>
                      <a:pt x="404809" y="2013832"/>
                      <a:pt x="404723" y="2013804"/>
                      <a:pt x="404571" y="2014538"/>
                    </a:cubicBezTo>
                    <a:cubicBezTo>
                      <a:pt x="404504" y="2014918"/>
                      <a:pt x="404609" y="2015138"/>
                      <a:pt x="404571" y="2015433"/>
                    </a:cubicBezTo>
                    <a:lnTo>
                      <a:pt x="404571" y="2016328"/>
                    </a:lnTo>
                    <a:lnTo>
                      <a:pt x="404571" y="2018414"/>
                    </a:lnTo>
                    <a:lnTo>
                      <a:pt x="415877" y="2027044"/>
                    </a:lnTo>
                    <a:lnTo>
                      <a:pt x="423020" y="2023177"/>
                    </a:lnTo>
                    <a:lnTo>
                      <a:pt x="423916" y="2021986"/>
                    </a:lnTo>
                    <a:cubicBezTo>
                      <a:pt x="425402" y="2019415"/>
                      <a:pt x="425687" y="2016795"/>
                      <a:pt x="425106" y="2014242"/>
                    </a:cubicBezTo>
                    <a:lnTo>
                      <a:pt x="425402" y="2014538"/>
                    </a:lnTo>
                    <a:lnTo>
                      <a:pt x="425402" y="2016919"/>
                    </a:lnTo>
                    <a:cubicBezTo>
                      <a:pt x="425306" y="2018138"/>
                      <a:pt x="425440" y="2017909"/>
                      <a:pt x="425402" y="2018109"/>
                    </a:cubicBezTo>
                    <a:cubicBezTo>
                      <a:pt x="426183" y="2015642"/>
                      <a:pt x="433279" y="1993745"/>
                      <a:pt x="433736" y="1992220"/>
                    </a:cubicBezTo>
                    <a:cubicBezTo>
                      <a:pt x="436851" y="1981867"/>
                      <a:pt x="438956" y="1973789"/>
                      <a:pt x="439985" y="1968703"/>
                    </a:cubicBezTo>
                    <a:cubicBezTo>
                      <a:pt x="447300" y="1932699"/>
                      <a:pt x="450091" y="1894913"/>
                      <a:pt x="449814" y="1848745"/>
                    </a:cubicBezTo>
                    <a:cubicBezTo>
                      <a:pt x="449652" y="1821837"/>
                      <a:pt x="450310" y="1681048"/>
                      <a:pt x="450110" y="1653483"/>
                    </a:cubicBezTo>
                    <a:cubicBezTo>
                      <a:pt x="449576" y="1581665"/>
                      <a:pt x="447166" y="1523162"/>
                      <a:pt x="441480" y="1465364"/>
                    </a:cubicBezTo>
                    <a:cubicBezTo>
                      <a:pt x="440089" y="1451267"/>
                      <a:pt x="430164" y="1347531"/>
                      <a:pt x="427488" y="1321898"/>
                    </a:cubicBezTo>
                    <a:cubicBezTo>
                      <a:pt x="415258" y="1204627"/>
                      <a:pt x="401608" y="1119778"/>
                      <a:pt x="379863" y="1039120"/>
                    </a:cubicBezTo>
                    <a:cubicBezTo>
                      <a:pt x="324389" y="833314"/>
                      <a:pt x="262934" y="652377"/>
                      <a:pt x="145605" y="334870"/>
                    </a:cubicBezTo>
                    <a:cubicBezTo>
                      <a:pt x="136709" y="310801"/>
                      <a:pt x="129574" y="290122"/>
                      <a:pt x="115249" y="247650"/>
                    </a:cubicBezTo>
                    <a:cubicBezTo>
                      <a:pt x="111210" y="235677"/>
                      <a:pt x="111077" y="235677"/>
                      <a:pt x="109591" y="231286"/>
                    </a:cubicBezTo>
                    <a:cubicBezTo>
                      <a:pt x="85102" y="158858"/>
                      <a:pt x="69891" y="117824"/>
                      <a:pt x="50060" y="74419"/>
                    </a:cubicBezTo>
                    <a:cubicBezTo>
                      <a:pt x="48526" y="71056"/>
                      <a:pt x="39430" y="44358"/>
                      <a:pt x="36667" y="37214"/>
                    </a:cubicBezTo>
                    <a:cubicBezTo>
                      <a:pt x="30114" y="20279"/>
                      <a:pt x="23732" y="8163"/>
                      <a:pt x="164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41"/>
              <p:cNvSpPr/>
              <p:nvPr/>
            </p:nvSpPr>
            <p:spPr>
              <a:xfrm>
                <a:off x="502887" y="3664530"/>
                <a:ext cx="349749" cy="531038"/>
              </a:xfrm>
              <a:custGeom>
                <a:rect b="b" l="l" r="r" t="t"/>
                <a:pathLst>
                  <a:path extrusionOk="0" h="531038" w="349749">
                    <a:moveTo>
                      <a:pt x="345292" y="530350"/>
                    </a:moveTo>
                    <a:cubicBezTo>
                      <a:pt x="357512" y="530417"/>
                      <a:pt x="341148" y="396714"/>
                      <a:pt x="337272" y="377788"/>
                    </a:cubicBezTo>
                    <a:cubicBezTo>
                      <a:pt x="309325" y="241447"/>
                      <a:pt x="236278" y="146150"/>
                      <a:pt x="120654" y="69607"/>
                    </a:cubicBezTo>
                    <a:cubicBezTo>
                      <a:pt x="109272" y="62072"/>
                      <a:pt x="7597" y="-6260"/>
                      <a:pt x="328" y="465"/>
                    </a:cubicBezTo>
                    <a:cubicBezTo>
                      <a:pt x="-1144" y="1827"/>
                      <a:pt x="2720" y="3808"/>
                      <a:pt x="4392" y="4913"/>
                    </a:cubicBezTo>
                    <a:cubicBezTo>
                      <a:pt x="23179" y="17353"/>
                      <a:pt x="35828" y="32812"/>
                      <a:pt x="49179" y="51652"/>
                    </a:cubicBezTo>
                    <a:cubicBezTo>
                      <a:pt x="77773" y="92000"/>
                      <a:pt x="117721" y="134301"/>
                      <a:pt x="136247" y="180287"/>
                    </a:cubicBezTo>
                    <a:cubicBezTo>
                      <a:pt x="153287" y="222578"/>
                      <a:pt x="163126" y="276595"/>
                      <a:pt x="188015" y="314923"/>
                    </a:cubicBezTo>
                    <a:cubicBezTo>
                      <a:pt x="218362" y="361653"/>
                      <a:pt x="261034" y="397943"/>
                      <a:pt x="293142" y="443244"/>
                    </a:cubicBezTo>
                    <a:cubicBezTo>
                      <a:pt x="312859" y="471057"/>
                      <a:pt x="328795" y="499127"/>
                      <a:pt x="344825" y="528731"/>
                    </a:cubicBezTo>
                    <a:cubicBezTo>
                      <a:pt x="346978" y="532703"/>
                      <a:pt x="343273" y="530341"/>
                      <a:pt x="345292" y="530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41"/>
              <p:cNvSpPr/>
              <p:nvPr/>
            </p:nvSpPr>
            <p:spPr>
              <a:xfrm>
                <a:off x="633113" y="4255535"/>
                <a:ext cx="309080" cy="161443"/>
              </a:xfrm>
              <a:custGeom>
                <a:rect b="b" l="l" r="r" t="t"/>
                <a:pathLst>
                  <a:path extrusionOk="0" h="161443" w="309080">
                    <a:moveTo>
                      <a:pt x="16069" y="0"/>
                    </a:moveTo>
                    <a:cubicBezTo>
                      <a:pt x="16507" y="1962"/>
                      <a:pt x="16183" y="3886"/>
                      <a:pt x="15173" y="5953"/>
                    </a:cubicBezTo>
                    <a:cubicBezTo>
                      <a:pt x="13592" y="9211"/>
                      <a:pt x="10839" y="12525"/>
                      <a:pt x="8334" y="13392"/>
                    </a:cubicBezTo>
                    <a:cubicBezTo>
                      <a:pt x="5258" y="14459"/>
                      <a:pt x="4096" y="12563"/>
                      <a:pt x="2972" y="10716"/>
                    </a:cubicBezTo>
                    <a:cubicBezTo>
                      <a:pt x="3229" y="12592"/>
                      <a:pt x="1505" y="13611"/>
                      <a:pt x="0" y="14583"/>
                    </a:cubicBezTo>
                    <a:cubicBezTo>
                      <a:pt x="1076" y="14926"/>
                      <a:pt x="2362" y="15412"/>
                      <a:pt x="3267" y="15773"/>
                    </a:cubicBezTo>
                    <a:cubicBezTo>
                      <a:pt x="4715" y="16345"/>
                      <a:pt x="5734" y="16840"/>
                      <a:pt x="6544" y="17269"/>
                    </a:cubicBezTo>
                    <a:cubicBezTo>
                      <a:pt x="10687" y="21641"/>
                      <a:pt x="17926" y="25270"/>
                      <a:pt x="29166" y="29766"/>
                    </a:cubicBezTo>
                    <a:cubicBezTo>
                      <a:pt x="34271" y="31813"/>
                      <a:pt x="39919" y="33976"/>
                      <a:pt x="46730" y="36319"/>
                    </a:cubicBezTo>
                    <a:cubicBezTo>
                      <a:pt x="51235" y="37862"/>
                      <a:pt x="76010" y="45901"/>
                      <a:pt x="79772" y="47330"/>
                    </a:cubicBezTo>
                    <a:cubicBezTo>
                      <a:pt x="154115" y="75600"/>
                      <a:pt x="283969" y="138389"/>
                      <a:pt x="288427" y="153886"/>
                    </a:cubicBezTo>
                    <a:cubicBezTo>
                      <a:pt x="290027" y="159448"/>
                      <a:pt x="295961" y="162630"/>
                      <a:pt x="301523" y="161030"/>
                    </a:cubicBezTo>
                    <a:cubicBezTo>
                      <a:pt x="307086" y="159439"/>
                      <a:pt x="310267" y="153791"/>
                      <a:pt x="308667" y="148237"/>
                    </a:cubicBezTo>
                    <a:cubicBezTo>
                      <a:pt x="301180" y="122215"/>
                      <a:pt x="175155" y="61131"/>
                      <a:pt x="87211" y="27680"/>
                    </a:cubicBezTo>
                    <a:cubicBezTo>
                      <a:pt x="82915" y="26051"/>
                      <a:pt x="57664" y="17783"/>
                      <a:pt x="53578" y="16373"/>
                    </a:cubicBezTo>
                    <a:cubicBezTo>
                      <a:pt x="47063" y="14135"/>
                      <a:pt x="41653" y="12316"/>
                      <a:pt x="36909" y="10420"/>
                    </a:cubicBezTo>
                    <a:cubicBezTo>
                      <a:pt x="28499" y="7058"/>
                      <a:pt x="22927" y="3981"/>
                      <a:pt x="21727" y="2677"/>
                    </a:cubicBezTo>
                    <a:cubicBezTo>
                      <a:pt x="20841" y="1714"/>
                      <a:pt x="17507" y="895"/>
                      <a:pt x="160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41"/>
              <p:cNvSpPr/>
              <p:nvPr/>
            </p:nvSpPr>
            <p:spPr>
              <a:xfrm>
                <a:off x="287063" y="3837744"/>
                <a:ext cx="379620" cy="439743"/>
              </a:xfrm>
              <a:custGeom>
                <a:rect b="b" l="l" r="r" t="t"/>
                <a:pathLst>
                  <a:path extrusionOk="0" h="439743" w="379620">
                    <a:moveTo>
                      <a:pt x="379560" y="434613"/>
                    </a:moveTo>
                    <a:cubicBezTo>
                      <a:pt x="369425" y="417201"/>
                      <a:pt x="342355" y="392474"/>
                      <a:pt x="327915" y="372795"/>
                    </a:cubicBezTo>
                    <a:cubicBezTo>
                      <a:pt x="289653" y="320656"/>
                      <a:pt x="230769" y="278412"/>
                      <a:pt x="182361" y="237416"/>
                    </a:cubicBezTo>
                    <a:cubicBezTo>
                      <a:pt x="140824" y="202241"/>
                      <a:pt x="113030" y="157435"/>
                      <a:pt x="81037" y="114830"/>
                    </a:cubicBezTo>
                    <a:cubicBezTo>
                      <a:pt x="56650" y="82349"/>
                      <a:pt x="39183" y="42345"/>
                      <a:pt x="11695" y="12465"/>
                    </a:cubicBezTo>
                    <a:cubicBezTo>
                      <a:pt x="8192" y="8654"/>
                      <a:pt x="7236" y="-1289"/>
                      <a:pt x="2263" y="139"/>
                    </a:cubicBezTo>
                    <a:cubicBezTo>
                      <a:pt x="807" y="558"/>
                      <a:pt x="1021" y="6778"/>
                      <a:pt x="980" y="7045"/>
                    </a:cubicBezTo>
                    <a:cubicBezTo>
                      <a:pt x="-4258" y="41163"/>
                      <a:pt x="12567" y="87112"/>
                      <a:pt x="26216" y="117516"/>
                    </a:cubicBezTo>
                    <a:cubicBezTo>
                      <a:pt x="62926" y="199278"/>
                      <a:pt x="87624" y="268440"/>
                      <a:pt x="161548" y="331047"/>
                    </a:cubicBezTo>
                    <a:cubicBezTo>
                      <a:pt x="181926" y="348306"/>
                      <a:pt x="208176" y="357517"/>
                      <a:pt x="228366" y="374615"/>
                    </a:cubicBezTo>
                    <a:cubicBezTo>
                      <a:pt x="252657" y="395189"/>
                      <a:pt x="282424" y="410000"/>
                      <a:pt x="307636" y="429650"/>
                    </a:cubicBezTo>
                    <a:cubicBezTo>
                      <a:pt x="313618" y="434308"/>
                      <a:pt x="348765" y="441280"/>
                      <a:pt x="355175" y="439442"/>
                    </a:cubicBezTo>
                    <a:cubicBezTo>
                      <a:pt x="359214" y="438280"/>
                      <a:pt x="380912" y="436946"/>
                      <a:pt x="379560" y="4346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41"/>
              <p:cNvSpPr/>
              <p:nvPr/>
            </p:nvSpPr>
            <p:spPr>
              <a:xfrm>
                <a:off x="942190" y="3687690"/>
                <a:ext cx="141301" cy="825288"/>
              </a:xfrm>
              <a:custGeom>
                <a:rect b="b" l="l" r="r" t="t"/>
                <a:pathLst>
                  <a:path extrusionOk="0" h="825288" w="141301">
                    <a:moveTo>
                      <a:pt x="29251" y="824773"/>
                    </a:moveTo>
                    <a:cubicBezTo>
                      <a:pt x="29670" y="829212"/>
                      <a:pt x="25822" y="803704"/>
                      <a:pt x="25432" y="797655"/>
                    </a:cubicBezTo>
                    <a:cubicBezTo>
                      <a:pt x="24298" y="780139"/>
                      <a:pt x="27965" y="761565"/>
                      <a:pt x="25670" y="744239"/>
                    </a:cubicBezTo>
                    <a:cubicBezTo>
                      <a:pt x="19059" y="694318"/>
                      <a:pt x="23841" y="629948"/>
                      <a:pt x="35157" y="580990"/>
                    </a:cubicBezTo>
                    <a:cubicBezTo>
                      <a:pt x="56569" y="488350"/>
                      <a:pt x="85820" y="396539"/>
                      <a:pt x="114900" y="305851"/>
                    </a:cubicBezTo>
                    <a:cubicBezTo>
                      <a:pt x="131807" y="253101"/>
                      <a:pt x="130807" y="198838"/>
                      <a:pt x="138970" y="144964"/>
                    </a:cubicBezTo>
                    <a:cubicBezTo>
                      <a:pt x="144761" y="106740"/>
                      <a:pt x="138817" y="71136"/>
                      <a:pt x="131493" y="33274"/>
                    </a:cubicBezTo>
                    <a:cubicBezTo>
                      <a:pt x="131150" y="31483"/>
                      <a:pt x="125092" y="517"/>
                      <a:pt x="123034" y="51"/>
                    </a:cubicBezTo>
                    <a:cubicBezTo>
                      <a:pt x="116110" y="-1559"/>
                      <a:pt x="106299" y="35570"/>
                      <a:pt x="104680" y="40189"/>
                    </a:cubicBezTo>
                    <a:cubicBezTo>
                      <a:pt x="90125" y="81604"/>
                      <a:pt x="70561" y="122323"/>
                      <a:pt x="60646" y="165195"/>
                    </a:cubicBezTo>
                    <a:cubicBezTo>
                      <a:pt x="51892" y="203086"/>
                      <a:pt x="29585" y="236671"/>
                      <a:pt x="23774" y="276723"/>
                    </a:cubicBezTo>
                    <a:cubicBezTo>
                      <a:pt x="9334" y="376269"/>
                      <a:pt x="2343" y="477615"/>
                      <a:pt x="1495" y="578256"/>
                    </a:cubicBezTo>
                    <a:cubicBezTo>
                      <a:pt x="1200" y="612937"/>
                      <a:pt x="14668" y="726170"/>
                      <a:pt x="0" y="750145"/>
                    </a:cubicBezTo>
                    <a:lnTo>
                      <a:pt x="29251" y="8247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41"/>
              <p:cNvSpPr/>
              <p:nvPr/>
            </p:nvSpPr>
            <p:spPr>
              <a:xfrm>
                <a:off x="1083304" y="3808620"/>
                <a:ext cx="300599" cy="1051239"/>
              </a:xfrm>
              <a:custGeom>
                <a:rect b="b" l="l" r="r" t="t"/>
                <a:pathLst>
                  <a:path extrusionOk="0" h="1051239" w="300599">
                    <a:moveTo>
                      <a:pt x="17459" y="1049810"/>
                    </a:moveTo>
                    <a:cubicBezTo>
                      <a:pt x="25822" y="1062954"/>
                      <a:pt x="9753" y="981696"/>
                      <a:pt x="9401" y="960751"/>
                    </a:cubicBezTo>
                    <a:cubicBezTo>
                      <a:pt x="8372" y="900229"/>
                      <a:pt x="18354" y="835202"/>
                      <a:pt x="30918" y="775785"/>
                    </a:cubicBezTo>
                    <a:cubicBezTo>
                      <a:pt x="39395" y="735637"/>
                      <a:pt x="71923" y="702462"/>
                      <a:pt x="88839" y="667429"/>
                    </a:cubicBezTo>
                    <a:cubicBezTo>
                      <a:pt x="117366" y="608345"/>
                      <a:pt x="156276" y="554253"/>
                      <a:pt x="184670" y="495445"/>
                    </a:cubicBezTo>
                    <a:cubicBezTo>
                      <a:pt x="205768" y="451735"/>
                      <a:pt x="211121" y="397500"/>
                      <a:pt x="233447" y="355828"/>
                    </a:cubicBezTo>
                    <a:cubicBezTo>
                      <a:pt x="256174" y="313442"/>
                      <a:pt x="280939" y="261721"/>
                      <a:pt x="280996" y="213553"/>
                    </a:cubicBezTo>
                    <a:cubicBezTo>
                      <a:pt x="281063" y="168223"/>
                      <a:pt x="285492" y="117455"/>
                      <a:pt x="293827" y="72916"/>
                    </a:cubicBezTo>
                    <a:cubicBezTo>
                      <a:pt x="296808" y="56971"/>
                      <a:pt x="299599" y="40236"/>
                      <a:pt x="298484" y="23977"/>
                    </a:cubicBezTo>
                    <a:cubicBezTo>
                      <a:pt x="297951" y="16119"/>
                      <a:pt x="304333" y="-2931"/>
                      <a:pt x="297189" y="383"/>
                    </a:cubicBezTo>
                    <a:cubicBezTo>
                      <a:pt x="295265" y="1279"/>
                      <a:pt x="294598" y="43684"/>
                      <a:pt x="292531" y="49323"/>
                    </a:cubicBezTo>
                    <a:cubicBezTo>
                      <a:pt x="279758" y="84308"/>
                      <a:pt x="249954" y="130495"/>
                      <a:pt x="227885" y="160032"/>
                    </a:cubicBezTo>
                    <a:cubicBezTo>
                      <a:pt x="192138" y="207886"/>
                      <a:pt x="135950" y="244557"/>
                      <a:pt x="106479" y="299554"/>
                    </a:cubicBezTo>
                    <a:cubicBezTo>
                      <a:pt x="45319" y="413645"/>
                      <a:pt x="23469" y="555148"/>
                      <a:pt x="24583" y="683602"/>
                    </a:cubicBezTo>
                    <a:cubicBezTo>
                      <a:pt x="24983" y="730332"/>
                      <a:pt x="19802" y="766432"/>
                      <a:pt x="19802" y="766432"/>
                    </a:cubicBezTo>
                    <a:cubicBezTo>
                      <a:pt x="19802" y="766432"/>
                      <a:pt x="-23146" y="986002"/>
                      <a:pt x="17459" y="1049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41"/>
              <p:cNvSpPr/>
              <p:nvPr/>
            </p:nvSpPr>
            <p:spPr>
              <a:xfrm>
                <a:off x="259396" y="4451460"/>
                <a:ext cx="755570" cy="317914"/>
              </a:xfrm>
              <a:custGeom>
                <a:rect b="b" l="l" r="r" t="t"/>
                <a:pathLst>
                  <a:path extrusionOk="0" h="317914" w="755570">
                    <a:moveTo>
                      <a:pt x="753508" y="303662"/>
                    </a:moveTo>
                    <a:cubicBezTo>
                      <a:pt x="752184" y="307443"/>
                      <a:pt x="758108" y="324503"/>
                      <a:pt x="746440" y="315149"/>
                    </a:cubicBezTo>
                    <a:cubicBezTo>
                      <a:pt x="716122" y="290841"/>
                      <a:pt x="628873" y="282316"/>
                      <a:pt x="616195" y="280840"/>
                    </a:cubicBezTo>
                    <a:cubicBezTo>
                      <a:pt x="492999" y="266505"/>
                      <a:pt x="354896" y="241968"/>
                      <a:pt x="245457" y="180904"/>
                    </a:cubicBezTo>
                    <a:cubicBezTo>
                      <a:pt x="181853" y="145413"/>
                      <a:pt x="109476" y="111562"/>
                      <a:pt x="57228" y="59803"/>
                    </a:cubicBezTo>
                    <a:cubicBezTo>
                      <a:pt x="38813" y="41563"/>
                      <a:pt x="-16805" y="-11711"/>
                      <a:pt x="4983" y="2329"/>
                    </a:cubicBezTo>
                    <a:cubicBezTo>
                      <a:pt x="65950" y="41619"/>
                      <a:pt x="172935" y="75243"/>
                      <a:pt x="234709" y="88016"/>
                    </a:cubicBezTo>
                    <a:cubicBezTo>
                      <a:pt x="288205" y="99074"/>
                      <a:pt x="346971" y="98798"/>
                      <a:pt x="398825" y="116819"/>
                    </a:cubicBezTo>
                    <a:cubicBezTo>
                      <a:pt x="487979" y="147814"/>
                      <a:pt x="563493" y="204049"/>
                      <a:pt x="645142" y="248274"/>
                    </a:cubicBezTo>
                    <a:cubicBezTo>
                      <a:pt x="670135" y="261819"/>
                      <a:pt x="738868" y="276925"/>
                      <a:pt x="754194" y="294375"/>
                    </a:cubicBezTo>
                    <a:cubicBezTo>
                      <a:pt x="757061" y="297642"/>
                      <a:pt x="754755" y="300137"/>
                      <a:pt x="753508" y="3036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41"/>
              <p:cNvSpPr/>
              <p:nvPr/>
            </p:nvSpPr>
            <p:spPr>
              <a:xfrm>
                <a:off x="1000288" y="4745719"/>
                <a:ext cx="104008" cy="131922"/>
              </a:xfrm>
              <a:custGeom>
                <a:rect b="b" l="l" r="r" t="t"/>
                <a:pathLst>
                  <a:path extrusionOk="0" h="131922" w="104008">
                    <a:moveTo>
                      <a:pt x="11739" y="58"/>
                    </a:moveTo>
                    <a:cubicBezTo>
                      <a:pt x="9091" y="-246"/>
                      <a:pt x="6253" y="658"/>
                      <a:pt x="3995" y="2439"/>
                    </a:cubicBezTo>
                    <a:cubicBezTo>
                      <a:pt x="-510" y="6002"/>
                      <a:pt x="-1348" y="12517"/>
                      <a:pt x="2214" y="17022"/>
                    </a:cubicBezTo>
                    <a:cubicBezTo>
                      <a:pt x="5176" y="20766"/>
                      <a:pt x="8463" y="24604"/>
                      <a:pt x="12034" y="28633"/>
                    </a:cubicBezTo>
                    <a:cubicBezTo>
                      <a:pt x="19073" y="36568"/>
                      <a:pt x="25931" y="43606"/>
                      <a:pt x="38523" y="56313"/>
                    </a:cubicBezTo>
                    <a:cubicBezTo>
                      <a:pt x="53392" y="71305"/>
                      <a:pt x="57240" y="75353"/>
                      <a:pt x="63527" y="82211"/>
                    </a:cubicBezTo>
                    <a:cubicBezTo>
                      <a:pt x="65860" y="84755"/>
                      <a:pt x="66975" y="88108"/>
                      <a:pt x="68889" y="90841"/>
                    </a:cubicBezTo>
                    <a:cubicBezTo>
                      <a:pt x="75919" y="98756"/>
                      <a:pt x="80548" y="106319"/>
                      <a:pt x="83472" y="113463"/>
                    </a:cubicBezTo>
                    <a:cubicBezTo>
                      <a:pt x="83901" y="113901"/>
                      <a:pt x="84777" y="113711"/>
                      <a:pt x="84958" y="114358"/>
                    </a:cubicBezTo>
                    <a:cubicBezTo>
                      <a:pt x="85739" y="117092"/>
                      <a:pt x="88082" y="124617"/>
                      <a:pt x="88234" y="125074"/>
                    </a:cubicBezTo>
                    <a:cubicBezTo>
                      <a:pt x="89139" y="127741"/>
                      <a:pt x="89482" y="129255"/>
                      <a:pt x="90025" y="131027"/>
                    </a:cubicBezTo>
                    <a:cubicBezTo>
                      <a:pt x="92330" y="131456"/>
                      <a:pt x="93892" y="131922"/>
                      <a:pt x="93892" y="131922"/>
                    </a:cubicBezTo>
                    <a:cubicBezTo>
                      <a:pt x="93892" y="131922"/>
                      <a:pt x="94188" y="130379"/>
                      <a:pt x="96274" y="128046"/>
                    </a:cubicBezTo>
                    <a:cubicBezTo>
                      <a:pt x="96655" y="128360"/>
                      <a:pt x="97150" y="128065"/>
                      <a:pt x="97169" y="128646"/>
                    </a:cubicBezTo>
                    <a:cubicBezTo>
                      <a:pt x="97159" y="128388"/>
                      <a:pt x="104017" y="131922"/>
                      <a:pt x="104008" y="131922"/>
                    </a:cubicBezTo>
                    <a:cubicBezTo>
                      <a:pt x="104084" y="131198"/>
                      <a:pt x="99302" y="128951"/>
                      <a:pt x="96569" y="127750"/>
                    </a:cubicBezTo>
                    <a:cubicBezTo>
                      <a:pt x="97540" y="126750"/>
                      <a:pt x="97655" y="125788"/>
                      <a:pt x="100141" y="124474"/>
                    </a:cubicBezTo>
                    <a:cubicBezTo>
                      <a:pt x="102484" y="120597"/>
                      <a:pt x="102360" y="120549"/>
                      <a:pt x="102522" y="119121"/>
                    </a:cubicBezTo>
                    <a:cubicBezTo>
                      <a:pt x="102693" y="118140"/>
                      <a:pt x="102846" y="117425"/>
                      <a:pt x="102817" y="116444"/>
                    </a:cubicBezTo>
                    <a:cubicBezTo>
                      <a:pt x="102789" y="115311"/>
                      <a:pt x="101988" y="114472"/>
                      <a:pt x="101627" y="113463"/>
                    </a:cubicBezTo>
                    <a:cubicBezTo>
                      <a:pt x="101379" y="112587"/>
                      <a:pt x="98922" y="101614"/>
                      <a:pt x="98359" y="100071"/>
                    </a:cubicBezTo>
                    <a:cubicBezTo>
                      <a:pt x="93892" y="87765"/>
                      <a:pt x="87625" y="77306"/>
                      <a:pt x="79005" y="67924"/>
                    </a:cubicBezTo>
                    <a:cubicBezTo>
                      <a:pt x="72461" y="60780"/>
                      <a:pt x="68499" y="56942"/>
                      <a:pt x="53411" y="41730"/>
                    </a:cubicBezTo>
                    <a:cubicBezTo>
                      <a:pt x="41076" y="29290"/>
                      <a:pt x="34513" y="22194"/>
                      <a:pt x="27808" y="14641"/>
                    </a:cubicBezTo>
                    <a:cubicBezTo>
                      <a:pt x="24484" y="10888"/>
                      <a:pt x="21293" y="7345"/>
                      <a:pt x="18588" y="3925"/>
                    </a:cubicBezTo>
                    <a:cubicBezTo>
                      <a:pt x="16806" y="1678"/>
                      <a:pt x="14387" y="363"/>
                      <a:pt x="11739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0" name="Google Shape;700;p41"/>
            <p:cNvGrpSpPr/>
            <p:nvPr/>
          </p:nvGrpSpPr>
          <p:grpSpPr>
            <a:xfrm flipH="1" rot="10800000">
              <a:off x="782201" y="8"/>
              <a:ext cx="1502034" cy="1675952"/>
              <a:chOff x="6415621" y="443747"/>
              <a:chExt cx="1388458" cy="1549225"/>
            </a:xfrm>
          </p:grpSpPr>
          <p:sp>
            <p:nvSpPr>
              <p:cNvPr id="701" name="Google Shape;701;p41"/>
              <p:cNvSpPr/>
              <p:nvPr/>
            </p:nvSpPr>
            <p:spPr>
              <a:xfrm>
                <a:off x="6415621" y="443747"/>
                <a:ext cx="1388458" cy="1539461"/>
              </a:xfrm>
              <a:custGeom>
                <a:rect b="b" l="l" r="r" t="t"/>
                <a:pathLst>
                  <a:path extrusionOk="0" h="1539461" w="1388458">
                    <a:moveTo>
                      <a:pt x="0" y="1534909"/>
                    </a:moveTo>
                    <a:lnTo>
                      <a:pt x="0" y="685193"/>
                    </a:lnTo>
                    <a:cubicBezTo>
                      <a:pt x="0" y="306773"/>
                      <a:pt x="310219" y="0"/>
                      <a:pt x="692896" y="0"/>
                    </a:cubicBezTo>
                    <a:lnTo>
                      <a:pt x="695563" y="0"/>
                    </a:lnTo>
                    <a:cubicBezTo>
                      <a:pt x="1078239" y="0"/>
                      <a:pt x="1388459" y="306773"/>
                      <a:pt x="1388459" y="685193"/>
                    </a:cubicBezTo>
                    <a:lnTo>
                      <a:pt x="1388459" y="1539462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41"/>
              <p:cNvSpPr/>
              <p:nvPr/>
            </p:nvSpPr>
            <p:spPr>
              <a:xfrm>
                <a:off x="6462903" y="500981"/>
                <a:ext cx="1293894" cy="1484418"/>
              </a:xfrm>
              <a:custGeom>
                <a:rect b="b" l="l" r="r" t="t"/>
                <a:pathLst>
                  <a:path extrusionOk="0" h="1484418" w="1293894">
                    <a:moveTo>
                      <a:pt x="0" y="1484419"/>
                    </a:moveTo>
                    <a:lnTo>
                      <a:pt x="0" y="658401"/>
                    </a:lnTo>
                    <a:cubicBezTo>
                      <a:pt x="0" y="294776"/>
                      <a:pt x="289093" y="0"/>
                      <a:pt x="645709" y="0"/>
                    </a:cubicBezTo>
                    <a:lnTo>
                      <a:pt x="648195" y="0"/>
                    </a:lnTo>
                    <a:cubicBezTo>
                      <a:pt x="1004801" y="0"/>
                      <a:pt x="1293895" y="294776"/>
                      <a:pt x="1293895" y="658401"/>
                    </a:cubicBezTo>
                    <a:lnTo>
                      <a:pt x="1293895" y="1482209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41"/>
              <p:cNvSpPr/>
              <p:nvPr/>
            </p:nvSpPr>
            <p:spPr>
              <a:xfrm>
                <a:off x="6512994" y="560471"/>
                <a:ext cx="1193711" cy="1425319"/>
              </a:xfrm>
              <a:custGeom>
                <a:rect b="b" l="l" r="r" t="t"/>
                <a:pathLst>
                  <a:path extrusionOk="0" h="1425319" w="1193711">
                    <a:moveTo>
                      <a:pt x="0" y="1425319"/>
                    </a:moveTo>
                    <a:lnTo>
                      <a:pt x="0" y="630553"/>
                    </a:lnTo>
                    <a:cubicBezTo>
                      <a:pt x="0" y="282308"/>
                      <a:pt x="266710" y="0"/>
                      <a:pt x="595713" y="0"/>
                    </a:cubicBezTo>
                    <a:lnTo>
                      <a:pt x="598008" y="0"/>
                    </a:lnTo>
                    <a:cubicBezTo>
                      <a:pt x="927002" y="0"/>
                      <a:pt x="1193712" y="282308"/>
                      <a:pt x="1193712" y="630553"/>
                    </a:cubicBezTo>
                    <a:lnTo>
                      <a:pt x="1193712" y="1422843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41"/>
              <p:cNvSpPr/>
              <p:nvPr/>
            </p:nvSpPr>
            <p:spPr>
              <a:xfrm>
                <a:off x="6568315" y="612656"/>
                <a:ext cx="1083068" cy="1375325"/>
              </a:xfrm>
              <a:custGeom>
                <a:rect b="b" l="l" r="r" t="t"/>
                <a:pathLst>
                  <a:path extrusionOk="0" h="1375325" w="1083068">
                    <a:moveTo>
                      <a:pt x="0" y="1375325"/>
                    </a:moveTo>
                    <a:lnTo>
                      <a:pt x="0" y="606124"/>
                    </a:lnTo>
                    <a:cubicBezTo>
                      <a:pt x="0" y="271370"/>
                      <a:pt x="241983" y="0"/>
                      <a:pt x="540496" y="0"/>
                    </a:cubicBezTo>
                    <a:lnTo>
                      <a:pt x="542573" y="0"/>
                    </a:lnTo>
                    <a:cubicBezTo>
                      <a:pt x="841086" y="0"/>
                      <a:pt x="1083069" y="271370"/>
                      <a:pt x="1083069" y="606124"/>
                    </a:cubicBezTo>
                    <a:lnTo>
                      <a:pt x="1083069" y="1365619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41"/>
              <p:cNvSpPr/>
              <p:nvPr/>
            </p:nvSpPr>
            <p:spPr>
              <a:xfrm>
                <a:off x="6619455" y="667972"/>
                <a:ext cx="980789" cy="1325000"/>
              </a:xfrm>
              <a:custGeom>
                <a:rect b="b" l="l" r="r" t="t"/>
                <a:pathLst>
                  <a:path extrusionOk="0" h="1325000" w="980789">
                    <a:moveTo>
                      <a:pt x="0" y="1325001"/>
                    </a:moveTo>
                    <a:lnTo>
                      <a:pt x="0" y="580232"/>
                    </a:lnTo>
                    <a:cubicBezTo>
                      <a:pt x="0" y="259776"/>
                      <a:pt x="219132" y="0"/>
                      <a:pt x="489452" y="0"/>
                    </a:cubicBezTo>
                    <a:lnTo>
                      <a:pt x="491337" y="0"/>
                    </a:lnTo>
                    <a:cubicBezTo>
                      <a:pt x="761657" y="0"/>
                      <a:pt x="980790" y="259776"/>
                      <a:pt x="980790" y="580232"/>
                    </a:cubicBezTo>
                    <a:lnTo>
                      <a:pt x="980790" y="1312552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41"/>
              <p:cNvSpPr/>
              <p:nvPr/>
            </p:nvSpPr>
            <p:spPr>
              <a:xfrm>
                <a:off x="6673729" y="722243"/>
                <a:ext cx="872242" cy="1265728"/>
              </a:xfrm>
              <a:custGeom>
                <a:rect b="b" l="l" r="r" t="t"/>
                <a:pathLst>
                  <a:path extrusionOk="0" h="1265728" w="872242">
                    <a:moveTo>
                      <a:pt x="0" y="1265729"/>
                    </a:moveTo>
                    <a:lnTo>
                      <a:pt x="0" y="554821"/>
                    </a:lnTo>
                    <a:cubicBezTo>
                      <a:pt x="0" y="248401"/>
                      <a:pt x="194882" y="0"/>
                      <a:pt x="435283" y="0"/>
                    </a:cubicBezTo>
                    <a:lnTo>
                      <a:pt x="436959" y="0"/>
                    </a:lnTo>
                    <a:cubicBezTo>
                      <a:pt x="677361" y="0"/>
                      <a:pt x="872243" y="248401"/>
                      <a:pt x="872243" y="554821"/>
                    </a:cubicBezTo>
                    <a:lnTo>
                      <a:pt x="872243" y="125947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41"/>
              <p:cNvSpPr/>
              <p:nvPr/>
            </p:nvSpPr>
            <p:spPr>
              <a:xfrm>
                <a:off x="6732203" y="784864"/>
                <a:ext cx="755294" cy="1202497"/>
              </a:xfrm>
              <a:custGeom>
                <a:rect b="b" l="l" r="r" t="t"/>
                <a:pathLst>
                  <a:path extrusionOk="0" h="1202497" w="755294">
                    <a:moveTo>
                      <a:pt x="0" y="1202498"/>
                    </a:moveTo>
                    <a:lnTo>
                      <a:pt x="0" y="525509"/>
                    </a:lnTo>
                    <a:cubicBezTo>
                      <a:pt x="0" y="235282"/>
                      <a:pt x="168754" y="0"/>
                      <a:pt x="376923" y="0"/>
                    </a:cubicBezTo>
                    <a:lnTo>
                      <a:pt x="378371" y="0"/>
                    </a:lnTo>
                    <a:cubicBezTo>
                      <a:pt x="586540" y="0"/>
                      <a:pt x="755294" y="235282"/>
                      <a:pt x="755294" y="525509"/>
                    </a:cubicBezTo>
                    <a:lnTo>
                      <a:pt x="755294" y="1196411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41"/>
              <p:cNvSpPr/>
              <p:nvPr/>
            </p:nvSpPr>
            <p:spPr>
              <a:xfrm>
                <a:off x="6779171" y="840181"/>
                <a:ext cx="666583" cy="1144400"/>
              </a:xfrm>
              <a:custGeom>
                <a:rect b="b" l="l" r="r" t="t"/>
                <a:pathLst>
                  <a:path extrusionOk="0" h="1144400" w="666583">
                    <a:moveTo>
                      <a:pt x="0" y="1144400"/>
                    </a:moveTo>
                    <a:lnTo>
                      <a:pt x="0" y="499605"/>
                    </a:lnTo>
                    <a:cubicBezTo>
                      <a:pt x="0" y="223685"/>
                      <a:pt x="147771" y="0"/>
                      <a:pt x="330041" y="0"/>
                    </a:cubicBezTo>
                    <a:lnTo>
                      <a:pt x="331318" y="0"/>
                    </a:lnTo>
                    <a:cubicBezTo>
                      <a:pt x="513598" y="0"/>
                      <a:pt x="648910" y="186861"/>
                      <a:pt x="661359" y="499605"/>
                    </a:cubicBezTo>
                    <a:cubicBezTo>
                      <a:pt x="673113" y="794785"/>
                      <a:pt x="661359" y="1134618"/>
                      <a:pt x="661359" y="1134618"/>
                    </a:cubicBez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41"/>
              <p:cNvSpPr/>
              <p:nvPr/>
            </p:nvSpPr>
            <p:spPr>
              <a:xfrm>
                <a:off x="6826131" y="904889"/>
                <a:ext cx="570102" cy="1080568"/>
              </a:xfrm>
              <a:custGeom>
                <a:rect b="b" l="l" r="r" t="t"/>
                <a:pathLst>
                  <a:path extrusionOk="0" h="1080568" w="570102">
                    <a:moveTo>
                      <a:pt x="8" y="1080568"/>
                    </a:moveTo>
                    <a:cubicBezTo>
                      <a:pt x="8" y="1080568"/>
                      <a:pt x="1208" y="748574"/>
                      <a:pt x="8" y="469321"/>
                    </a:cubicBezTo>
                    <a:cubicBezTo>
                      <a:pt x="-1240" y="181037"/>
                      <a:pt x="141321" y="0"/>
                      <a:pt x="283176" y="0"/>
                    </a:cubicBezTo>
                    <a:cubicBezTo>
                      <a:pt x="425032" y="0"/>
                      <a:pt x="560802" y="161873"/>
                      <a:pt x="567431" y="469321"/>
                    </a:cubicBezTo>
                    <a:cubicBezTo>
                      <a:pt x="573441" y="747717"/>
                      <a:pt x="567431" y="1076968"/>
                      <a:pt x="567431" y="1076968"/>
                    </a:cubicBez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41"/>
              <p:cNvSpPr/>
              <p:nvPr/>
            </p:nvSpPr>
            <p:spPr>
              <a:xfrm>
                <a:off x="6881393" y="973667"/>
                <a:ext cx="456517" cy="1015038"/>
              </a:xfrm>
              <a:custGeom>
                <a:rect b="b" l="l" r="r" t="t"/>
                <a:pathLst>
                  <a:path extrusionOk="0" h="1015038" w="456517">
                    <a:moveTo>
                      <a:pt x="1105" y="1015038"/>
                    </a:moveTo>
                    <a:cubicBezTo>
                      <a:pt x="1105" y="1015038"/>
                      <a:pt x="-1381" y="697161"/>
                      <a:pt x="1105" y="437176"/>
                    </a:cubicBezTo>
                    <a:cubicBezTo>
                      <a:pt x="3819" y="153007"/>
                      <a:pt x="79810" y="-4594"/>
                      <a:pt x="228019" y="102"/>
                    </a:cubicBezTo>
                    <a:cubicBezTo>
                      <a:pt x="381448" y="4969"/>
                      <a:pt x="458991" y="144006"/>
                      <a:pt x="456457" y="455921"/>
                    </a:cubicBezTo>
                    <a:lnTo>
                      <a:pt x="455819" y="1008485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41"/>
              <p:cNvSpPr/>
              <p:nvPr/>
            </p:nvSpPr>
            <p:spPr>
              <a:xfrm>
                <a:off x="6936771" y="1043623"/>
                <a:ext cx="346166" cy="942672"/>
              </a:xfrm>
              <a:custGeom>
                <a:rect b="b" l="l" r="r" t="t"/>
                <a:pathLst>
                  <a:path extrusionOk="0" h="942672" w="346166">
                    <a:moveTo>
                      <a:pt x="0" y="942672"/>
                    </a:moveTo>
                    <a:lnTo>
                      <a:pt x="0" y="404415"/>
                    </a:lnTo>
                    <a:cubicBezTo>
                      <a:pt x="0" y="181101"/>
                      <a:pt x="39233" y="3984"/>
                      <a:pt x="172745" y="78"/>
                    </a:cubicBezTo>
                    <a:cubicBezTo>
                      <a:pt x="324945" y="-4370"/>
                      <a:pt x="346167" y="181101"/>
                      <a:pt x="346167" y="404415"/>
                    </a:cubicBezTo>
                    <a:lnTo>
                      <a:pt x="346167" y="934386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2" name="Google Shape;712;p41"/>
            <p:cNvSpPr/>
            <p:nvPr/>
          </p:nvSpPr>
          <p:spPr>
            <a:xfrm>
              <a:off x="-79929" y="-83395"/>
              <a:ext cx="1385619" cy="1380040"/>
            </a:xfrm>
            <a:custGeom>
              <a:rect b="b" l="l" r="r" t="t"/>
              <a:pathLst>
                <a:path extrusionOk="0" h="943617" w="947432">
                  <a:moveTo>
                    <a:pt x="409870" y="643"/>
                  </a:moveTo>
                  <a:cubicBezTo>
                    <a:pt x="412975" y="-1634"/>
                    <a:pt x="402622" y="2805"/>
                    <a:pt x="398859" y="3615"/>
                  </a:cubicBezTo>
                  <a:cubicBezTo>
                    <a:pt x="391716" y="5167"/>
                    <a:pt x="384619" y="6558"/>
                    <a:pt x="377428" y="7786"/>
                  </a:cubicBezTo>
                  <a:cubicBezTo>
                    <a:pt x="357244" y="11216"/>
                    <a:pt x="336566" y="18483"/>
                    <a:pt x="316106" y="19988"/>
                  </a:cubicBezTo>
                  <a:cubicBezTo>
                    <a:pt x="254213" y="24541"/>
                    <a:pt x="182784" y="41953"/>
                    <a:pt x="127692" y="70585"/>
                  </a:cubicBezTo>
                  <a:cubicBezTo>
                    <a:pt x="122053" y="73519"/>
                    <a:pt x="82505" y="95950"/>
                    <a:pt x="78581" y="100351"/>
                  </a:cubicBezTo>
                  <a:cubicBezTo>
                    <a:pt x="71952" y="98532"/>
                    <a:pt x="60874" y="95293"/>
                    <a:pt x="59826" y="94997"/>
                  </a:cubicBezTo>
                  <a:cubicBezTo>
                    <a:pt x="36414" y="88244"/>
                    <a:pt x="22574" y="82644"/>
                    <a:pt x="11906" y="75052"/>
                  </a:cubicBezTo>
                  <a:lnTo>
                    <a:pt x="0" y="92016"/>
                  </a:lnTo>
                  <a:cubicBezTo>
                    <a:pt x="13040" y="101303"/>
                    <a:pt x="28689" y="107590"/>
                    <a:pt x="54168" y="114943"/>
                  </a:cubicBezTo>
                  <a:cubicBezTo>
                    <a:pt x="54883" y="115143"/>
                    <a:pt x="62836" y="117315"/>
                    <a:pt x="66075" y="118210"/>
                  </a:cubicBezTo>
                  <a:cubicBezTo>
                    <a:pt x="67151" y="119467"/>
                    <a:pt x="68075" y="120544"/>
                    <a:pt x="69942" y="122677"/>
                  </a:cubicBezTo>
                  <a:cubicBezTo>
                    <a:pt x="74533" y="127916"/>
                    <a:pt x="79610" y="133888"/>
                    <a:pt x="85125" y="140537"/>
                  </a:cubicBezTo>
                  <a:cubicBezTo>
                    <a:pt x="100889" y="159539"/>
                    <a:pt x="116576" y="179932"/>
                    <a:pt x="131264" y="200963"/>
                  </a:cubicBezTo>
                  <a:cubicBezTo>
                    <a:pt x="141903" y="216194"/>
                    <a:pt x="149571" y="230319"/>
                    <a:pt x="158048" y="244721"/>
                  </a:cubicBezTo>
                  <a:cubicBezTo>
                    <a:pt x="157562" y="246864"/>
                    <a:pt x="157401" y="249074"/>
                    <a:pt x="156858" y="250969"/>
                  </a:cubicBezTo>
                  <a:cubicBezTo>
                    <a:pt x="150885" y="272048"/>
                    <a:pt x="145952" y="294289"/>
                    <a:pt x="141084" y="315854"/>
                  </a:cubicBezTo>
                  <a:cubicBezTo>
                    <a:pt x="126682" y="379671"/>
                    <a:pt x="133407" y="452547"/>
                    <a:pt x="144951" y="516183"/>
                  </a:cubicBezTo>
                  <a:cubicBezTo>
                    <a:pt x="146009" y="521993"/>
                    <a:pt x="138827" y="576220"/>
                    <a:pt x="140494" y="576905"/>
                  </a:cubicBezTo>
                  <a:cubicBezTo>
                    <a:pt x="141941" y="577496"/>
                    <a:pt x="145142" y="568647"/>
                    <a:pt x="145256" y="568266"/>
                  </a:cubicBezTo>
                  <a:cubicBezTo>
                    <a:pt x="152419" y="544797"/>
                    <a:pt x="155505" y="520222"/>
                    <a:pt x="166087" y="497724"/>
                  </a:cubicBezTo>
                  <a:cubicBezTo>
                    <a:pt x="192519" y="441536"/>
                    <a:pt x="194920" y="359459"/>
                    <a:pt x="184842" y="295918"/>
                  </a:cubicBezTo>
                  <a:cubicBezTo>
                    <a:pt x="184937" y="296146"/>
                    <a:pt x="185042" y="296280"/>
                    <a:pt x="185137" y="296508"/>
                  </a:cubicBezTo>
                  <a:cubicBezTo>
                    <a:pt x="205635" y="344267"/>
                    <a:pt x="222694" y="388425"/>
                    <a:pt x="234848" y="426287"/>
                  </a:cubicBezTo>
                  <a:cubicBezTo>
                    <a:pt x="239401" y="440469"/>
                    <a:pt x="243011" y="452966"/>
                    <a:pt x="245859" y="463491"/>
                  </a:cubicBezTo>
                  <a:cubicBezTo>
                    <a:pt x="246850" y="467158"/>
                    <a:pt x="234144" y="614253"/>
                    <a:pt x="265071" y="711608"/>
                  </a:cubicBezTo>
                  <a:cubicBezTo>
                    <a:pt x="271510" y="731858"/>
                    <a:pt x="285864" y="753261"/>
                    <a:pt x="291894" y="773644"/>
                  </a:cubicBezTo>
                  <a:cubicBezTo>
                    <a:pt x="292503" y="775711"/>
                    <a:pt x="309248" y="799171"/>
                    <a:pt x="310448" y="798657"/>
                  </a:cubicBezTo>
                  <a:cubicBezTo>
                    <a:pt x="318411" y="795313"/>
                    <a:pt x="318821" y="752889"/>
                    <a:pt x="320869" y="745669"/>
                  </a:cubicBezTo>
                  <a:cubicBezTo>
                    <a:pt x="337623" y="686614"/>
                    <a:pt x="312391" y="605109"/>
                    <a:pt x="297351" y="547730"/>
                  </a:cubicBezTo>
                  <a:cubicBezTo>
                    <a:pt x="294570" y="537119"/>
                    <a:pt x="280225" y="498772"/>
                    <a:pt x="269081" y="471530"/>
                  </a:cubicBezTo>
                  <a:cubicBezTo>
                    <a:pt x="269052" y="471435"/>
                    <a:pt x="268586" y="469901"/>
                    <a:pt x="268481" y="469444"/>
                  </a:cubicBezTo>
                  <a:cubicBezTo>
                    <a:pt x="268433" y="469340"/>
                    <a:pt x="268529" y="469264"/>
                    <a:pt x="268481" y="469149"/>
                  </a:cubicBezTo>
                  <a:cubicBezTo>
                    <a:pt x="267891" y="466606"/>
                    <a:pt x="266652" y="461282"/>
                    <a:pt x="265804" y="458138"/>
                  </a:cubicBezTo>
                  <a:cubicBezTo>
                    <a:pt x="262871" y="447289"/>
                    <a:pt x="259147" y="434526"/>
                    <a:pt x="254489" y="420038"/>
                  </a:cubicBezTo>
                  <a:cubicBezTo>
                    <a:pt x="241240" y="378757"/>
                    <a:pt x="223285" y="331551"/>
                    <a:pt x="200320" y="278944"/>
                  </a:cubicBezTo>
                  <a:cubicBezTo>
                    <a:pt x="197672" y="272887"/>
                    <a:pt x="194872" y="266495"/>
                    <a:pt x="191691" y="260199"/>
                  </a:cubicBezTo>
                  <a:cubicBezTo>
                    <a:pt x="180222" y="237501"/>
                    <a:pt x="165411" y="213641"/>
                    <a:pt x="148228" y="189057"/>
                  </a:cubicBezTo>
                  <a:cubicBezTo>
                    <a:pt x="133474" y="167930"/>
                    <a:pt x="117586" y="147442"/>
                    <a:pt x="101793" y="128335"/>
                  </a:cubicBezTo>
                  <a:cubicBezTo>
                    <a:pt x="106185" y="129583"/>
                    <a:pt x="110623" y="130783"/>
                    <a:pt x="113404" y="131612"/>
                  </a:cubicBezTo>
                  <a:cubicBezTo>
                    <a:pt x="139512" y="139422"/>
                    <a:pt x="163487" y="147937"/>
                    <a:pt x="188414" y="158691"/>
                  </a:cubicBezTo>
                  <a:cubicBezTo>
                    <a:pt x="244469" y="182885"/>
                    <a:pt x="302638" y="215327"/>
                    <a:pt x="354501" y="250074"/>
                  </a:cubicBezTo>
                  <a:cubicBezTo>
                    <a:pt x="350291" y="262313"/>
                    <a:pt x="345129" y="289793"/>
                    <a:pt x="346167" y="303357"/>
                  </a:cubicBezTo>
                  <a:cubicBezTo>
                    <a:pt x="351301" y="370308"/>
                    <a:pt x="370751" y="430106"/>
                    <a:pt x="383972" y="495047"/>
                  </a:cubicBezTo>
                  <a:cubicBezTo>
                    <a:pt x="387972" y="514697"/>
                    <a:pt x="396287" y="535415"/>
                    <a:pt x="406298" y="552788"/>
                  </a:cubicBezTo>
                  <a:cubicBezTo>
                    <a:pt x="406841" y="553731"/>
                    <a:pt x="413575" y="564742"/>
                    <a:pt x="414633" y="563504"/>
                  </a:cubicBezTo>
                  <a:cubicBezTo>
                    <a:pt x="419195" y="558189"/>
                    <a:pt x="400993" y="498486"/>
                    <a:pt x="400345" y="489990"/>
                  </a:cubicBezTo>
                  <a:cubicBezTo>
                    <a:pt x="396640" y="441612"/>
                    <a:pt x="400259" y="321845"/>
                    <a:pt x="374151" y="264066"/>
                  </a:cubicBezTo>
                  <a:cubicBezTo>
                    <a:pt x="409346" y="289012"/>
                    <a:pt x="441674" y="314549"/>
                    <a:pt x="464934" y="339371"/>
                  </a:cubicBezTo>
                  <a:cubicBezTo>
                    <a:pt x="510645" y="388148"/>
                    <a:pt x="533590" y="432535"/>
                    <a:pt x="570900" y="528976"/>
                  </a:cubicBezTo>
                  <a:cubicBezTo>
                    <a:pt x="581777" y="557084"/>
                    <a:pt x="583635" y="561351"/>
                    <a:pt x="588464" y="573333"/>
                  </a:cubicBezTo>
                  <a:cubicBezTo>
                    <a:pt x="590045" y="577239"/>
                    <a:pt x="591883" y="581049"/>
                    <a:pt x="593522" y="584935"/>
                  </a:cubicBezTo>
                  <a:cubicBezTo>
                    <a:pt x="592674" y="589183"/>
                    <a:pt x="591903" y="593974"/>
                    <a:pt x="591140" y="596251"/>
                  </a:cubicBezTo>
                  <a:cubicBezTo>
                    <a:pt x="585968" y="611767"/>
                    <a:pt x="577882" y="625235"/>
                    <a:pt x="570004" y="639408"/>
                  </a:cubicBezTo>
                  <a:cubicBezTo>
                    <a:pt x="540925" y="691767"/>
                    <a:pt x="516731" y="754108"/>
                    <a:pt x="516731" y="814726"/>
                  </a:cubicBezTo>
                  <a:cubicBezTo>
                    <a:pt x="516731" y="841462"/>
                    <a:pt x="521189" y="867675"/>
                    <a:pt x="521189" y="894202"/>
                  </a:cubicBezTo>
                  <a:cubicBezTo>
                    <a:pt x="521189" y="899803"/>
                    <a:pt x="520303" y="910871"/>
                    <a:pt x="520303" y="910871"/>
                  </a:cubicBezTo>
                  <a:cubicBezTo>
                    <a:pt x="520303" y="910871"/>
                    <a:pt x="527094" y="887144"/>
                    <a:pt x="533400" y="876638"/>
                  </a:cubicBezTo>
                  <a:cubicBezTo>
                    <a:pt x="546335" y="855074"/>
                    <a:pt x="551907" y="832909"/>
                    <a:pt x="561975" y="810268"/>
                  </a:cubicBezTo>
                  <a:cubicBezTo>
                    <a:pt x="580520" y="768520"/>
                    <a:pt x="609238" y="683624"/>
                    <a:pt x="610486" y="621844"/>
                  </a:cubicBezTo>
                  <a:cubicBezTo>
                    <a:pt x="622935" y="646685"/>
                    <a:pt x="636203" y="669584"/>
                    <a:pt x="649481" y="690015"/>
                  </a:cubicBezTo>
                  <a:cubicBezTo>
                    <a:pt x="654263" y="697368"/>
                    <a:pt x="658578" y="704035"/>
                    <a:pt x="662578" y="709655"/>
                  </a:cubicBezTo>
                  <a:cubicBezTo>
                    <a:pt x="663187" y="710513"/>
                    <a:pt x="663254" y="710741"/>
                    <a:pt x="663769" y="711446"/>
                  </a:cubicBezTo>
                  <a:cubicBezTo>
                    <a:pt x="663873" y="711580"/>
                    <a:pt x="663969" y="711608"/>
                    <a:pt x="664064" y="711741"/>
                  </a:cubicBezTo>
                  <a:cubicBezTo>
                    <a:pt x="689534" y="793008"/>
                    <a:pt x="784050" y="835471"/>
                    <a:pt x="845639" y="884677"/>
                  </a:cubicBezTo>
                  <a:cubicBezTo>
                    <a:pt x="866375" y="901241"/>
                    <a:pt x="892645" y="909976"/>
                    <a:pt x="914991" y="923672"/>
                  </a:cubicBezTo>
                  <a:cubicBezTo>
                    <a:pt x="925849" y="930331"/>
                    <a:pt x="947432" y="943618"/>
                    <a:pt x="947432" y="943618"/>
                  </a:cubicBezTo>
                  <a:cubicBezTo>
                    <a:pt x="947432" y="943618"/>
                    <a:pt x="941308" y="936265"/>
                    <a:pt x="938508" y="932302"/>
                  </a:cubicBezTo>
                  <a:cubicBezTo>
                    <a:pt x="923211" y="910709"/>
                    <a:pt x="914724" y="882029"/>
                    <a:pt x="895045" y="864437"/>
                  </a:cubicBezTo>
                  <a:cubicBezTo>
                    <a:pt x="845677" y="820288"/>
                    <a:pt x="790641" y="764453"/>
                    <a:pt x="728063" y="739126"/>
                  </a:cubicBezTo>
                  <a:cubicBezTo>
                    <a:pt x="713889" y="733382"/>
                    <a:pt x="684009" y="703998"/>
                    <a:pt x="684009" y="703998"/>
                  </a:cubicBezTo>
                  <a:cubicBezTo>
                    <a:pt x="683190" y="702931"/>
                    <a:pt x="671370" y="686110"/>
                    <a:pt x="666750" y="678994"/>
                  </a:cubicBezTo>
                  <a:cubicBezTo>
                    <a:pt x="653520" y="658658"/>
                    <a:pt x="640108" y="635713"/>
                    <a:pt x="627754" y="610833"/>
                  </a:cubicBezTo>
                  <a:cubicBezTo>
                    <a:pt x="620420" y="596060"/>
                    <a:pt x="613686" y="580887"/>
                    <a:pt x="607514" y="565590"/>
                  </a:cubicBezTo>
                  <a:cubicBezTo>
                    <a:pt x="602732" y="553750"/>
                    <a:pt x="601075" y="549521"/>
                    <a:pt x="590245" y="521537"/>
                  </a:cubicBezTo>
                  <a:cubicBezTo>
                    <a:pt x="566994" y="461434"/>
                    <a:pt x="548459" y="421733"/>
                    <a:pt x="527142" y="387596"/>
                  </a:cubicBezTo>
                  <a:cubicBezTo>
                    <a:pt x="526542" y="387081"/>
                    <a:pt x="525961" y="386624"/>
                    <a:pt x="525361" y="386101"/>
                  </a:cubicBezTo>
                  <a:cubicBezTo>
                    <a:pt x="525913" y="386587"/>
                    <a:pt x="526589" y="386824"/>
                    <a:pt x="527142" y="387291"/>
                  </a:cubicBezTo>
                  <a:cubicBezTo>
                    <a:pt x="527190" y="387367"/>
                    <a:pt x="527104" y="387520"/>
                    <a:pt x="527142" y="387596"/>
                  </a:cubicBezTo>
                  <a:cubicBezTo>
                    <a:pt x="549221" y="406541"/>
                    <a:pt x="570900" y="422191"/>
                    <a:pt x="595008" y="439383"/>
                  </a:cubicBezTo>
                  <a:cubicBezTo>
                    <a:pt x="659359" y="485256"/>
                    <a:pt x="733101" y="495647"/>
                    <a:pt x="805158" y="519755"/>
                  </a:cubicBezTo>
                  <a:cubicBezTo>
                    <a:pt x="830303" y="528166"/>
                    <a:pt x="855278" y="535833"/>
                    <a:pt x="880167" y="544158"/>
                  </a:cubicBezTo>
                  <a:cubicBezTo>
                    <a:pt x="890968" y="547769"/>
                    <a:pt x="900998" y="554046"/>
                    <a:pt x="911714" y="557255"/>
                  </a:cubicBezTo>
                  <a:cubicBezTo>
                    <a:pt x="912476" y="557484"/>
                    <a:pt x="913705" y="559227"/>
                    <a:pt x="913800" y="558446"/>
                  </a:cubicBezTo>
                  <a:cubicBezTo>
                    <a:pt x="915743" y="543053"/>
                    <a:pt x="860346" y="505382"/>
                    <a:pt x="850697" y="495047"/>
                  </a:cubicBezTo>
                  <a:cubicBezTo>
                    <a:pt x="767953" y="406351"/>
                    <a:pt x="633127" y="379957"/>
                    <a:pt x="521189" y="378071"/>
                  </a:cubicBezTo>
                  <a:cubicBezTo>
                    <a:pt x="509083" y="359888"/>
                    <a:pt x="496205" y="342543"/>
                    <a:pt x="480117" y="325379"/>
                  </a:cubicBezTo>
                  <a:cubicBezTo>
                    <a:pt x="433168" y="275286"/>
                    <a:pt x="356806" y="221537"/>
                    <a:pt x="277111" y="178637"/>
                  </a:cubicBezTo>
                  <a:cubicBezTo>
                    <a:pt x="283997" y="180427"/>
                    <a:pt x="292151" y="182885"/>
                    <a:pt x="296761" y="183999"/>
                  </a:cubicBezTo>
                  <a:cubicBezTo>
                    <a:pt x="368408" y="201230"/>
                    <a:pt x="447094" y="212793"/>
                    <a:pt x="520894" y="212869"/>
                  </a:cubicBezTo>
                  <a:cubicBezTo>
                    <a:pt x="537743" y="212889"/>
                    <a:pt x="596636" y="227395"/>
                    <a:pt x="609600" y="217337"/>
                  </a:cubicBezTo>
                  <a:cubicBezTo>
                    <a:pt x="616610" y="211889"/>
                    <a:pt x="593179" y="209879"/>
                    <a:pt x="586083" y="204535"/>
                  </a:cubicBezTo>
                  <a:cubicBezTo>
                    <a:pt x="572052" y="193991"/>
                    <a:pt x="549707" y="183571"/>
                    <a:pt x="532800" y="178932"/>
                  </a:cubicBezTo>
                  <a:cubicBezTo>
                    <a:pt x="466096" y="160673"/>
                    <a:pt x="391554" y="151681"/>
                    <a:pt x="322059" y="150662"/>
                  </a:cubicBezTo>
                  <a:cubicBezTo>
                    <a:pt x="300333" y="150338"/>
                    <a:pt x="276310" y="154824"/>
                    <a:pt x="255089" y="152147"/>
                  </a:cubicBezTo>
                  <a:cubicBezTo>
                    <a:pt x="247936" y="151243"/>
                    <a:pt x="219808" y="149576"/>
                    <a:pt x="220561" y="150957"/>
                  </a:cubicBezTo>
                  <a:cubicBezTo>
                    <a:pt x="212560" y="147194"/>
                    <a:pt x="204349" y="143051"/>
                    <a:pt x="196453" y="139641"/>
                  </a:cubicBezTo>
                  <a:cubicBezTo>
                    <a:pt x="172031" y="129106"/>
                    <a:pt x="148495" y="120858"/>
                    <a:pt x="123225" y="113152"/>
                  </a:cubicBezTo>
                  <a:cubicBezTo>
                    <a:pt x="142237" y="112190"/>
                    <a:pt x="162010" y="108837"/>
                    <a:pt x="169954" y="106608"/>
                  </a:cubicBezTo>
                  <a:cubicBezTo>
                    <a:pt x="252241" y="83549"/>
                    <a:pt x="340128" y="51697"/>
                    <a:pt x="409870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3" name="Google Shape;713;p41"/>
          <p:cNvSpPr txBox="1"/>
          <p:nvPr/>
        </p:nvSpPr>
        <p:spPr>
          <a:xfrm>
            <a:off x="4525250" y="2805125"/>
            <a:ext cx="2404500" cy="168300"/>
          </a:xfrm>
          <a:prstGeom prst="rect">
            <a:avLst/>
          </a:prstGeom>
          <a:solidFill>
            <a:srgbClr val="859C8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6F6E6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14" name="Google Shape;714;p41"/>
          <p:cNvSpPr/>
          <p:nvPr/>
        </p:nvSpPr>
        <p:spPr>
          <a:xfrm>
            <a:off x="0" y="3971500"/>
            <a:ext cx="116400" cy="1172100"/>
          </a:xfrm>
          <a:prstGeom prst="rect">
            <a:avLst/>
          </a:prstGeom>
          <a:solidFill>
            <a:srgbClr val="D7D6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/>
          <p:nvPr/>
        </p:nvSpPr>
        <p:spPr>
          <a:xfrm>
            <a:off x="3359696" y="1619925"/>
            <a:ext cx="2424600" cy="295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0"/>
          <p:cNvSpPr/>
          <p:nvPr/>
        </p:nvSpPr>
        <p:spPr>
          <a:xfrm>
            <a:off x="5979002" y="1619925"/>
            <a:ext cx="2424600" cy="295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0"/>
          <p:cNvSpPr/>
          <p:nvPr/>
        </p:nvSpPr>
        <p:spPr>
          <a:xfrm>
            <a:off x="740391" y="1619925"/>
            <a:ext cx="2424600" cy="295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"/>
          <p:cNvSpPr txBox="1"/>
          <p:nvPr>
            <p:ph type="title"/>
          </p:nvPr>
        </p:nvSpPr>
        <p:spPr>
          <a:xfrm>
            <a:off x="696488" y="654581"/>
            <a:ext cx="7756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The Problem with Current Software</a:t>
            </a:r>
            <a:endParaRPr sz="2700"/>
          </a:p>
        </p:txBody>
      </p:sp>
      <p:sp>
        <p:nvSpPr>
          <p:cNvPr id="522" name="Google Shape;522;p30"/>
          <p:cNvSpPr txBox="1"/>
          <p:nvPr>
            <p:ph idx="1" type="subTitle"/>
          </p:nvPr>
        </p:nvSpPr>
        <p:spPr>
          <a:xfrm>
            <a:off x="764280" y="1763250"/>
            <a:ext cx="23880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Broad Scope</a:t>
            </a:r>
            <a:endParaRPr sz="2300"/>
          </a:p>
        </p:txBody>
      </p:sp>
      <p:sp>
        <p:nvSpPr>
          <p:cNvPr id="523" name="Google Shape;523;p30"/>
          <p:cNvSpPr txBox="1"/>
          <p:nvPr>
            <p:ph idx="2" type="subTitle"/>
          </p:nvPr>
        </p:nvSpPr>
        <p:spPr>
          <a:xfrm>
            <a:off x="3389927" y="1763250"/>
            <a:ext cx="23880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Poor Design</a:t>
            </a:r>
            <a:endParaRPr sz="2300"/>
          </a:p>
        </p:txBody>
      </p:sp>
      <p:sp>
        <p:nvSpPr>
          <p:cNvPr id="524" name="Google Shape;524;p30"/>
          <p:cNvSpPr txBox="1"/>
          <p:nvPr>
            <p:ph idx="3" type="subTitle"/>
          </p:nvPr>
        </p:nvSpPr>
        <p:spPr>
          <a:xfrm>
            <a:off x="6015574" y="1763250"/>
            <a:ext cx="23880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Limited Time</a:t>
            </a:r>
            <a:endParaRPr sz="2300"/>
          </a:p>
        </p:txBody>
      </p:sp>
      <p:sp>
        <p:nvSpPr>
          <p:cNvPr id="525" name="Google Shape;525;p30"/>
          <p:cNvSpPr txBox="1"/>
          <p:nvPr>
            <p:ph idx="4" type="body"/>
          </p:nvPr>
        </p:nvSpPr>
        <p:spPr>
          <a:xfrm>
            <a:off x="764280" y="2329988"/>
            <a:ext cx="2381700" cy="1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botanical software covers a wide location and does not show the locations of individual plants for a specific area.</a:t>
            </a:r>
            <a:endParaRPr/>
          </a:p>
        </p:txBody>
      </p:sp>
      <p:sp>
        <p:nvSpPr>
          <p:cNvPr id="526" name="Google Shape;526;p30"/>
          <p:cNvSpPr txBox="1"/>
          <p:nvPr>
            <p:ph idx="5" type="body"/>
          </p:nvPr>
        </p:nvSpPr>
        <p:spPr>
          <a:xfrm>
            <a:off x="3382867" y="2333099"/>
            <a:ext cx="23817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softwares require the user to know the complicated scientific name of the plant they wish to record and are not built for mobile devices.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0"/>
          <p:cNvSpPr txBox="1"/>
          <p:nvPr>
            <p:ph idx="6" type="body"/>
          </p:nvPr>
        </p:nvSpPr>
        <p:spPr>
          <a:xfrm>
            <a:off x="6001453" y="2333099"/>
            <a:ext cx="2381700" cy="15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of classes and clubs, it is hard to learn about native flora.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may wish to investigate flora on their own time, but do not have the resources.</a:t>
            </a: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0" y="3971500"/>
            <a:ext cx="116400" cy="117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 txBox="1"/>
          <p:nvPr>
            <p:ph type="title"/>
          </p:nvPr>
        </p:nvSpPr>
        <p:spPr>
          <a:xfrm>
            <a:off x="968438" y="1242938"/>
            <a:ext cx="719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- Beaver Botanica</a:t>
            </a:r>
            <a:endParaRPr/>
          </a:p>
        </p:txBody>
      </p:sp>
      <p:sp>
        <p:nvSpPr>
          <p:cNvPr id="534" name="Google Shape;534;p31"/>
          <p:cNvSpPr txBox="1"/>
          <p:nvPr>
            <p:ph idx="1" type="body"/>
          </p:nvPr>
        </p:nvSpPr>
        <p:spPr>
          <a:xfrm>
            <a:off x="1649250" y="2224894"/>
            <a:ext cx="5845500" cy="20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community built and driven platform to help students learn to identify plants across campus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Students can learn from other students and provide feedback and fun facts about their observations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A fun, community oriented way to learn about the flora that occupies our campus</a:t>
            </a:r>
            <a:endParaRPr/>
          </a:p>
        </p:txBody>
      </p:sp>
      <p:sp>
        <p:nvSpPr>
          <p:cNvPr id="535" name="Google Shape;535;p31"/>
          <p:cNvSpPr/>
          <p:nvPr/>
        </p:nvSpPr>
        <p:spPr>
          <a:xfrm>
            <a:off x="0" y="3971500"/>
            <a:ext cx="116400" cy="1172100"/>
          </a:xfrm>
          <a:prstGeom prst="rect">
            <a:avLst/>
          </a:prstGeom>
          <a:solidFill>
            <a:srgbClr val="D7D6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2"/>
          <p:cNvSpPr txBox="1"/>
          <p:nvPr>
            <p:ph type="title"/>
          </p:nvPr>
        </p:nvSpPr>
        <p:spPr>
          <a:xfrm>
            <a:off x="1205494" y="684422"/>
            <a:ext cx="680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541" name="Google Shape;541;p32"/>
          <p:cNvSpPr txBox="1"/>
          <p:nvPr>
            <p:ph idx="2" type="body"/>
          </p:nvPr>
        </p:nvSpPr>
        <p:spPr>
          <a:xfrm>
            <a:off x="1370691" y="1619189"/>
            <a:ext cx="3201300" cy="23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Non</a:t>
            </a:r>
            <a:r>
              <a:rPr b="1" lang="en" sz="19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functional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Expandable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 and Accurate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Accessible</a:t>
            </a:r>
            <a:endParaRPr/>
          </a:p>
        </p:txBody>
      </p:sp>
      <p:sp>
        <p:nvSpPr>
          <p:cNvPr id="542" name="Google Shape;542;p32"/>
          <p:cNvSpPr txBox="1"/>
          <p:nvPr>
            <p:ph idx="1" type="body"/>
          </p:nvPr>
        </p:nvSpPr>
        <p:spPr>
          <a:xfrm>
            <a:off x="4571994" y="1619202"/>
            <a:ext cx="3201000" cy="23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rPr>
              <a:t>Functional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Add and edit a plant entry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Like and comment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Verifying plant entry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Search and view 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2"/>
          <p:cNvSpPr/>
          <p:nvPr/>
        </p:nvSpPr>
        <p:spPr>
          <a:xfrm>
            <a:off x="0" y="3971500"/>
            <a:ext cx="116400" cy="1172100"/>
          </a:xfrm>
          <a:prstGeom prst="rect">
            <a:avLst/>
          </a:prstGeom>
          <a:solidFill>
            <a:srgbClr val="D7D6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3"/>
          <p:cNvSpPr txBox="1"/>
          <p:nvPr>
            <p:ph type="title"/>
          </p:nvPr>
        </p:nvSpPr>
        <p:spPr>
          <a:xfrm>
            <a:off x="1205494" y="684422"/>
            <a:ext cx="6808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</a:t>
            </a:r>
            <a:r>
              <a:rPr lang="en"/>
              <a:t>Architecture</a:t>
            </a:r>
            <a:r>
              <a:rPr lang="en"/>
              <a:t> - System</a:t>
            </a:r>
            <a:endParaRPr/>
          </a:p>
        </p:txBody>
      </p:sp>
      <p:sp>
        <p:nvSpPr>
          <p:cNvPr id="549" name="Google Shape;549;p33"/>
          <p:cNvSpPr txBox="1"/>
          <p:nvPr>
            <p:ph idx="2" type="body"/>
          </p:nvPr>
        </p:nvSpPr>
        <p:spPr>
          <a:xfrm>
            <a:off x="4813066" y="1584939"/>
            <a:ext cx="3201300" cy="23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Client-Server Architecture</a:t>
            </a:r>
            <a:br>
              <a:rPr b="1" lang="en">
                <a:latin typeface="Poppins"/>
                <a:ea typeface="Poppins"/>
                <a:cs typeface="Poppins"/>
                <a:sym typeface="Poppins"/>
              </a:rPr>
            </a:br>
            <a:endParaRPr/>
          </a:p>
        </p:txBody>
      </p:sp>
      <p:sp>
        <p:nvSpPr>
          <p:cNvPr id="550" name="Google Shape;550;p33"/>
          <p:cNvSpPr txBox="1"/>
          <p:nvPr>
            <p:ph idx="1" type="body"/>
          </p:nvPr>
        </p:nvSpPr>
        <p:spPr>
          <a:xfrm>
            <a:off x="1205494" y="1619202"/>
            <a:ext cx="3201000" cy="23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Server</a:t>
            </a:r>
            <a:r>
              <a:rPr lang="en"/>
              <a:t>: </a:t>
            </a:r>
            <a:r>
              <a:rPr i="1" lang="en"/>
              <a:t>Node.js</a:t>
            </a:r>
            <a:r>
              <a:rPr lang="en"/>
              <a:t> connected to a self-hosted database server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Framework</a:t>
            </a:r>
            <a:r>
              <a:rPr lang="en"/>
              <a:t>: </a:t>
            </a:r>
            <a:r>
              <a:rPr i="1" lang="en"/>
              <a:t>Express.js</a:t>
            </a:r>
            <a:r>
              <a:rPr lang="en"/>
              <a:t> to provide a simple API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These libraries are both open-source and widely used</a:t>
            </a:r>
            <a:endParaRPr/>
          </a:p>
        </p:txBody>
      </p:sp>
      <p:sp>
        <p:nvSpPr>
          <p:cNvPr id="551" name="Google Shape;551;p33"/>
          <p:cNvSpPr/>
          <p:nvPr/>
        </p:nvSpPr>
        <p:spPr>
          <a:xfrm>
            <a:off x="0" y="3971500"/>
            <a:ext cx="116400" cy="1172100"/>
          </a:xfrm>
          <a:prstGeom prst="rect">
            <a:avLst/>
          </a:prstGeom>
          <a:solidFill>
            <a:srgbClr val="D7D6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552" name="Google Shape;5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3075" y="2084102"/>
            <a:ext cx="2767075" cy="15695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"/>
          <p:cNvSpPr txBox="1"/>
          <p:nvPr>
            <p:ph type="title"/>
          </p:nvPr>
        </p:nvSpPr>
        <p:spPr>
          <a:xfrm>
            <a:off x="968438" y="1090538"/>
            <a:ext cx="719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 - Frontend</a:t>
            </a:r>
            <a:endParaRPr/>
          </a:p>
        </p:txBody>
      </p:sp>
      <p:sp>
        <p:nvSpPr>
          <p:cNvPr id="558" name="Google Shape;558;p34"/>
          <p:cNvSpPr txBox="1"/>
          <p:nvPr>
            <p:ph idx="1" type="body"/>
          </p:nvPr>
        </p:nvSpPr>
        <p:spPr>
          <a:xfrm>
            <a:off x="1245850" y="1934500"/>
            <a:ext cx="3292200" cy="28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HTML</a:t>
            </a:r>
            <a:r>
              <a:rPr lang="en"/>
              <a:t>: HTML provides an easy way of developing a website from scratch and is the language we all have experience in.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CSS</a:t>
            </a:r>
            <a:r>
              <a:rPr lang="en"/>
              <a:t>: Like HTML, CSS is easy to use and everyone on the team knows how to use it.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9" name="Google Shape;559;p34"/>
          <p:cNvSpPr/>
          <p:nvPr/>
        </p:nvSpPr>
        <p:spPr>
          <a:xfrm>
            <a:off x="0" y="3971500"/>
            <a:ext cx="235500" cy="1172100"/>
          </a:xfrm>
          <a:prstGeom prst="rect">
            <a:avLst/>
          </a:prstGeom>
          <a:solidFill>
            <a:srgbClr val="D7D6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60" name="Google Shape;560;p34"/>
          <p:cNvSpPr txBox="1"/>
          <p:nvPr>
            <p:ph idx="1" type="body"/>
          </p:nvPr>
        </p:nvSpPr>
        <p:spPr>
          <a:xfrm>
            <a:off x="4537925" y="1934500"/>
            <a:ext cx="3089100" cy="20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JavaScript</a:t>
            </a:r>
            <a:r>
              <a:rPr lang="en"/>
              <a:t>: Javascript is what everyone knows and is a very adaptable language.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React.js</a:t>
            </a:r>
            <a:r>
              <a:rPr lang="en"/>
              <a:t>: An incredibly usable library that can even be used in mobile development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5"/>
          <p:cNvSpPr/>
          <p:nvPr/>
        </p:nvSpPr>
        <p:spPr>
          <a:xfrm>
            <a:off x="0" y="3971500"/>
            <a:ext cx="116400" cy="1172100"/>
          </a:xfrm>
          <a:prstGeom prst="rect">
            <a:avLst/>
          </a:prstGeom>
          <a:solidFill>
            <a:srgbClr val="D7D6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66" name="Google Shape;566;p35"/>
          <p:cNvSpPr txBox="1"/>
          <p:nvPr>
            <p:ph type="title"/>
          </p:nvPr>
        </p:nvSpPr>
        <p:spPr>
          <a:xfrm>
            <a:off x="968438" y="673594"/>
            <a:ext cx="719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Architecture - </a:t>
            </a:r>
            <a:r>
              <a:rPr lang="en"/>
              <a:t>Backend</a:t>
            </a:r>
            <a:endParaRPr/>
          </a:p>
        </p:txBody>
      </p:sp>
      <p:sp>
        <p:nvSpPr>
          <p:cNvPr id="567" name="Google Shape;567;p35"/>
          <p:cNvSpPr txBox="1"/>
          <p:nvPr>
            <p:ph idx="1" type="body"/>
          </p:nvPr>
        </p:nvSpPr>
        <p:spPr>
          <a:xfrm>
            <a:off x="1245850" y="1517557"/>
            <a:ext cx="3292200" cy="28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Database</a:t>
            </a:r>
            <a:r>
              <a:rPr lang="en"/>
              <a:t>: </a:t>
            </a:r>
            <a:r>
              <a:rPr i="1" lang="en"/>
              <a:t>MySQL </a:t>
            </a:r>
            <a:r>
              <a:rPr lang="en"/>
              <a:t>managed with MySQL Workbench. Stores plant information, user data, comments, and ratings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8" name="Google Shape;568;p35"/>
          <p:cNvSpPr txBox="1"/>
          <p:nvPr>
            <p:ph idx="1" type="body"/>
          </p:nvPr>
        </p:nvSpPr>
        <p:spPr>
          <a:xfrm>
            <a:off x="4537925" y="1517557"/>
            <a:ext cx="3089100" cy="20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oppins"/>
                <a:ea typeface="Poppins"/>
                <a:cs typeface="Poppins"/>
                <a:sym typeface="Poppins"/>
              </a:rPr>
              <a:t>Design and Schema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569" name="Google Shape;5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700" y="1859599"/>
            <a:ext cx="2911275" cy="275427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/>
          <p:nvPr>
            <p:ph type="title"/>
          </p:nvPr>
        </p:nvSpPr>
        <p:spPr>
          <a:xfrm>
            <a:off x="968438" y="1090538"/>
            <a:ext cx="7192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575" name="Google Shape;575;p36"/>
          <p:cNvSpPr txBox="1"/>
          <p:nvPr>
            <p:ph idx="1" type="body"/>
          </p:nvPr>
        </p:nvSpPr>
        <p:spPr>
          <a:xfrm>
            <a:off x="1649250" y="2224894"/>
            <a:ext cx="5845500" cy="20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a Plant Instance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Species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either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Delete plant (system staff only), users can flag 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new User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Add/Edit/delete Comments. Staff delete. Users report.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Get Directions (send </a:t>
            </a:r>
            <a:r>
              <a:rPr lang="en"/>
              <a:t>coordinates</a:t>
            </a:r>
            <a:r>
              <a:rPr lang="en"/>
              <a:t> to Google maps)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Filtering</a:t>
            </a:r>
            <a:r>
              <a:rPr lang="en"/>
              <a:t>/searching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6"/>
          <p:cNvSpPr/>
          <p:nvPr/>
        </p:nvSpPr>
        <p:spPr>
          <a:xfrm>
            <a:off x="0" y="3971500"/>
            <a:ext cx="235500" cy="1172100"/>
          </a:xfrm>
          <a:prstGeom prst="rect">
            <a:avLst/>
          </a:prstGeom>
          <a:solidFill>
            <a:srgbClr val="D7D6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7"/>
          <p:cNvSpPr/>
          <p:nvPr/>
        </p:nvSpPr>
        <p:spPr>
          <a:xfrm rot="5400000">
            <a:off x="478710" y="298826"/>
            <a:ext cx="898443" cy="485309"/>
          </a:xfrm>
          <a:custGeom>
            <a:rect b="b" l="l" r="r" t="t"/>
            <a:pathLst>
              <a:path extrusionOk="0" h="785926" w="1449102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2" name="Google Shape;582;p37"/>
          <p:cNvGrpSpPr/>
          <p:nvPr/>
        </p:nvGrpSpPr>
        <p:grpSpPr>
          <a:xfrm rot="5400000">
            <a:off x="58490" y="19016"/>
            <a:ext cx="1009548" cy="1126441"/>
            <a:chOff x="6415621" y="443747"/>
            <a:chExt cx="1388458" cy="1549225"/>
          </a:xfrm>
        </p:grpSpPr>
        <p:sp>
          <p:nvSpPr>
            <p:cNvPr id="583" name="Google Shape;583;p37"/>
            <p:cNvSpPr/>
            <p:nvPr/>
          </p:nvSpPr>
          <p:spPr>
            <a:xfrm>
              <a:off x="6415621" y="443747"/>
              <a:ext cx="1388458" cy="1539461"/>
            </a:xfrm>
            <a:custGeom>
              <a:rect b="b" l="l" r="r" t="t"/>
              <a:pathLst>
                <a:path extrusionOk="0" h="1539461" w="1388458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6462903" y="500981"/>
              <a:ext cx="1293894" cy="1484418"/>
            </a:xfrm>
            <a:custGeom>
              <a:rect b="b" l="l" r="r" t="t"/>
              <a:pathLst>
                <a:path extrusionOk="0" h="1484418" w="1293894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6512994" y="560471"/>
              <a:ext cx="1193711" cy="1425319"/>
            </a:xfrm>
            <a:custGeom>
              <a:rect b="b" l="l" r="r" t="t"/>
              <a:pathLst>
                <a:path extrusionOk="0" h="1425319" w="1193711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6568315" y="612656"/>
              <a:ext cx="1083068" cy="1375325"/>
            </a:xfrm>
            <a:custGeom>
              <a:rect b="b" l="l" r="r" t="t"/>
              <a:pathLst>
                <a:path extrusionOk="0" h="1375325" w="1083068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6619455" y="667972"/>
              <a:ext cx="980789" cy="1325000"/>
            </a:xfrm>
            <a:custGeom>
              <a:rect b="b" l="l" r="r" t="t"/>
              <a:pathLst>
                <a:path extrusionOk="0" h="1325000" w="980789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6673729" y="722243"/>
              <a:ext cx="872242" cy="1265728"/>
            </a:xfrm>
            <a:custGeom>
              <a:rect b="b" l="l" r="r" t="t"/>
              <a:pathLst>
                <a:path extrusionOk="0" h="1265728" w="872242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6732203" y="784864"/>
              <a:ext cx="755294" cy="1202497"/>
            </a:xfrm>
            <a:custGeom>
              <a:rect b="b" l="l" r="r" t="t"/>
              <a:pathLst>
                <a:path extrusionOk="0" h="1202497" w="755294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6779171" y="840181"/>
              <a:ext cx="666583" cy="1144400"/>
            </a:xfrm>
            <a:custGeom>
              <a:rect b="b" l="l" r="r" t="t"/>
              <a:pathLst>
                <a:path extrusionOk="0" h="1144400" w="666583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6826131" y="904889"/>
              <a:ext cx="570102" cy="1080568"/>
            </a:xfrm>
            <a:custGeom>
              <a:rect b="b" l="l" r="r" t="t"/>
              <a:pathLst>
                <a:path extrusionOk="0" h="1080568" w="570102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6881393" y="973667"/>
              <a:ext cx="456517" cy="1015038"/>
            </a:xfrm>
            <a:custGeom>
              <a:rect b="b" l="l" r="r" t="t"/>
              <a:pathLst>
                <a:path extrusionOk="0" h="1015038" w="456517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936771" y="1043623"/>
              <a:ext cx="346166" cy="942672"/>
            </a:xfrm>
            <a:custGeom>
              <a:rect b="b" l="l" r="r" t="t"/>
              <a:pathLst>
                <a:path extrusionOk="0" h="942672" w="346166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4" name="Google Shape;594;p37"/>
          <p:cNvSpPr txBox="1"/>
          <p:nvPr>
            <p:ph type="title"/>
          </p:nvPr>
        </p:nvSpPr>
        <p:spPr>
          <a:xfrm>
            <a:off x="4922681" y="1087000"/>
            <a:ext cx="4044900" cy="9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</a:t>
            </a:r>
            <a:endParaRPr/>
          </a:p>
        </p:txBody>
      </p:sp>
      <p:sp>
        <p:nvSpPr>
          <p:cNvPr id="595" name="Google Shape;595;p37"/>
          <p:cNvSpPr txBox="1"/>
          <p:nvPr>
            <p:ph idx="1" type="body"/>
          </p:nvPr>
        </p:nvSpPr>
        <p:spPr>
          <a:xfrm>
            <a:off x="4922675" y="2018159"/>
            <a:ext cx="4044900" cy="21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Design goals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Intuitive and accessible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User-driven and scalable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Mobile Friendly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Key UI Components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Interactive map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Upload plant image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 and filter system </a:t>
            </a:r>
            <a:endParaRPr/>
          </a:p>
        </p:txBody>
      </p:sp>
      <p:grpSp>
        <p:nvGrpSpPr>
          <p:cNvPr id="596" name="Google Shape;596;p37"/>
          <p:cNvGrpSpPr/>
          <p:nvPr/>
        </p:nvGrpSpPr>
        <p:grpSpPr>
          <a:xfrm>
            <a:off x="1300202" y="549408"/>
            <a:ext cx="1971793" cy="4044988"/>
            <a:chOff x="5866395" y="923483"/>
            <a:chExt cx="1998371" cy="4099096"/>
          </a:xfrm>
        </p:grpSpPr>
        <p:pic>
          <p:nvPicPr>
            <p:cNvPr id="597" name="Google Shape;597;p37"/>
            <p:cNvPicPr preferRelativeResize="0"/>
            <p:nvPr/>
          </p:nvPicPr>
          <p:blipFill rotWithShape="1">
            <a:blip r:embed="rId3">
              <a:alphaModFix/>
            </a:blip>
            <a:srcRect b="3593" l="39749" r="25713" t="10028"/>
            <a:stretch/>
          </p:blipFill>
          <p:spPr>
            <a:xfrm>
              <a:off x="5958350" y="1028009"/>
              <a:ext cx="1804898" cy="3872941"/>
            </a:xfrm>
            <a:prstGeom prst="rect">
              <a:avLst/>
            </a:prstGeom>
            <a:noFill/>
            <a:ln>
              <a:noFill/>
            </a:ln>
            <a:effectLst>
              <a:outerShdw blurRad="85725" rotWithShape="0" algn="bl" dir="16500000" dist="38100">
                <a:srgbClr val="252525">
                  <a:alpha val="50000"/>
                </a:srgbClr>
              </a:outerShdw>
            </a:effectLst>
          </p:spPr>
        </p:pic>
        <p:sp>
          <p:nvSpPr>
            <p:cNvPr id="598" name="Google Shape;598;p37"/>
            <p:cNvSpPr/>
            <p:nvPr/>
          </p:nvSpPr>
          <p:spPr>
            <a:xfrm>
              <a:off x="5958400" y="1028000"/>
              <a:ext cx="1804800" cy="423300"/>
            </a:xfrm>
            <a:prstGeom prst="round2SameRect">
              <a:avLst>
                <a:gd fmla="val 16667" name="adj1"/>
                <a:gd fmla="val 0" name="adj2"/>
              </a:avLst>
            </a:prstGeom>
            <a:gradFill>
              <a:gsLst>
                <a:gs pos="0">
                  <a:srgbClr val="815007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  <a:effectLst>
              <a:outerShdw blurRad="85725" rotWithShape="0" algn="bl" dir="16500000" dist="38100">
                <a:srgbClr val="252525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pic>
          <p:nvPicPr>
            <p:cNvPr id="599" name="Google Shape;599;p37"/>
            <p:cNvPicPr preferRelativeResize="0"/>
            <p:nvPr/>
          </p:nvPicPr>
          <p:blipFill rotWithShape="1">
            <a:blip r:embed="rId4">
              <a:alphaModFix/>
            </a:blip>
            <a:srcRect b="11631" l="19082" r="10345" t="10926"/>
            <a:stretch/>
          </p:blipFill>
          <p:spPr>
            <a:xfrm>
              <a:off x="5866395" y="923483"/>
              <a:ext cx="1998371" cy="40990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0" name="Google Shape;600;p37"/>
            <p:cNvSpPr/>
            <p:nvPr/>
          </p:nvSpPr>
          <p:spPr>
            <a:xfrm>
              <a:off x="6013425" y="1229025"/>
              <a:ext cx="472800" cy="1737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DM Sans"/>
                  <a:ea typeface="DM Sans"/>
                  <a:cs typeface="DM Sans"/>
                  <a:sym typeface="DM Sans"/>
                </a:rPr>
                <a:t>Home</a:t>
              </a:r>
              <a:endParaRPr b="1" sz="60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6556652" y="1229025"/>
              <a:ext cx="472800" cy="1737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DM Sans"/>
                  <a:ea typeface="DM Sans"/>
                  <a:cs typeface="DM Sans"/>
                  <a:sym typeface="DM Sans"/>
                </a:rPr>
                <a:t>Search</a:t>
              </a:r>
              <a:endParaRPr b="1" sz="60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7099888" y="1229025"/>
              <a:ext cx="608400" cy="1737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DM Sans"/>
                  <a:ea typeface="DM Sans"/>
                  <a:cs typeface="DM Sans"/>
                  <a:sym typeface="DM Sans"/>
                </a:rPr>
                <a:t>Add Plant</a:t>
              </a:r>
              <a:endParaRPr b="1" sz="600">
                <a:latin typeface="DM Sans"/>
                <a:ea typeface="DM Sans"/>
                <a:cs typeface="DM Sans"/>
                <a:sym typeface="DM Sans"/>
              </a:endParaRPr>
            </a:p>
          </p:txBody>
        </p:sp>
        <p:grpSp>
          <p:nvGrpSpPr>
            <p:cNvPr id="603" name="Google Shape;603;p37"/>
            <p:cNvGrpSpPr/>
            <p:nvPr/>
          </p:nvGrpSpPr>
          <p:grpSpPr>
            <a:xfrm>
              <a:off x="7167849" y="2631806"/>
              <a:ext cx="317663" cy="317663"/>
              <a:chOff x="4122458" y="1907425"/>
              <a:chExt cx="1042200" cy="1042200"/>
            </a:xfrm>
          </p:grpSpPr>
          <p:sp>
            <p:nvSpPr>
              <p:cNvPr id="604" name="Google Shape;604;p37"/>
              <p:cNvSpPr/>
              <p:nvPr/>
            </p:nvSpPr>
            <p:spPr>
              <a:xfrm rot="8100000">
                <a:off x="4275085" y="2060052"/>
                <a:ext cx="736947" cy="736947"/>
              </a:xfrm>
              <a:prstGeom prst="teardrop">
                <a:avLst>
                  <a:gd fmla="val 10553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4461900" y="2246875"/>
                <a:ext cx="363300" cy="363300"/>
              </a:xfrm>
              <a:prstGeom prst="ellipse">
                <a:avLst/>
              </a:prstGeom>
              <a:solidFill>
                <a:srgbClr val="D3F8E2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06" name="Google Shape;606;p37"/>
            <p:cNvGrpSpPr/>
            <p:nvPr/>
          </p:nvGrpSpPr>
          <p:grpSpPr>
            <a:xfrm>
              <a:off x="7245274" y="3337281"/>
              <a:ext cx="317663" cy="317663"/>
              <a:chOff x="4122458" y="1907425"/>
              <a:chExt cx="1042200" cy="1042200"/>
            </a:xfrm>
          </p:grpSpPr>
          <p:sp>
            <p:nvSpPr>
              <p:cNvPr id="607" name="Google Shape;607;p37"/>
              <p:cNvSpPr/>
              <p:nvPr/>
            </p:nvSpPr>
            <p:spPr>
              <a:xfrm rot="8100000">
                <a:off x="4275085" y="2060052"/>
                <a:ext cx="736947" cy="736947"/>
              </a:xfrm>
              <a:prstGeom prst="teardrop">
                <a:avLst>
                  <a:gd fmla="val 10553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4461900" y="2246875"/>
                <a:ext cx="363300" cy="363300"/>
              </a:xfrm>
              <a:prstGeom prst="ellipse">
                <a:avLst/>
              </a:prstGeom>
              <a:solidFill>
                <a:srgbClr val="D3F8E2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09" name="Google Shape;609;p37"/>
            <p:cNvGrpSpPr/>
            <p:nvPr/>
          </p:nvGrpSpPr>
          <p:grpSpPr>
            <a:xfrm>
              <a:off x="7167849" y="4178556"/>
              <a:ext cx="317663" cy="317663"/>
              <a:chOff x="4122458" y="1907425"/>
              <a:chExt cx="1042200" cy="1042200"/>
            </a:xfrm>
          </p:grpSpPr>
          <p:sp>
            <p:nvSpPr>
              <p:cNvPr id="610" name="Google Shape;610;p37"/>
              <p:cNvSpPr/>
              <p:nvPr/>
            </p:nvSpPr>
            <p:spPr>
              <a:xfrm rot="8100000">
                <a:off x="4275085" y="2060052"/>
                <a:ext cx="736947" cy="736947"/>
              </a:xfrm>
              <a:prstGeom prst="teardrop">
                <a:avLst>
                  <a:gd fmla="val 10553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11" name="Google Shape;611;p37"/>
              <p:cNvSpPr/>
              <p:nvPr/>
            </p:nvSpPr>
            <p:spPr>
              <a:xfrm>
                <a:off x="4461900" y="2246875"/>
                <a:ext cx="363300" cy="363300"/>
              </a:xfrm>
              <a:prstGeom prst="ellipse">
                <a:avLst/>
              </a:prstGeom>
              <a:solidFill>
                <a:srgbClr val="D3F8E2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12" name="Google Shape;612;p37"/>
            <p:cNvGrpSpPr/>
            <p:nvPr/>
          </p:nvGrpSpPr>
          <p:grpSpPr>
            <a:xfrm>
              <a:off x="6782249" y="4178556"/>
              <a:ext cx="317663" cy="317663"/>
              <a:chOff x="4122458" y="1907425"/>
              <a:chExt cx="1042200" cy="1042200"/>
            </a:xfrm>
          </p:grpSpPr>
          <p:sp>
            <p:nvSpPr>
              <p:cNvPr id="613" name="Google Shape;613;p37"/>
              <p:cNvSpPr/>
              <p:nvPr/>
            </p:nvSpPr>
            <p:spPr>
              <a:xfrm rot="8100000">
                <a:off x="4275085" y="2060052"/>
                <a:ext cx="736947" cy="736947"/>
              </a:xfrm>
              <a:prstGeom prst="teardrop">
                <a:avLst>
                  <a:gd fmla="val 10553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14" name="Google Shape;614;p37"/>
              <p:cNvSpPr/>
              <p:nvPr/>
            </p:nvSpPr>
            <p:spPr>
              <a:xfrm>
                <a:off x="4461900" y="2246875"/>
                <a:ext cx="363300" cy="363300"/>
              </a:xfrm>
              <a:prstGeom prst="ellipse">
                <a:avLst/>
              </a:prstGeom>
              <a:solidFill>
                <a:srgbClr val="D3F8E2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15" name="Google Shape;615;p37"/>
            <p:cNvGrpSpPr/>
            <p:nvPr/>
          </p:nvGrpSpPr>
          <p:grpSpPr>
            <a:xfrm>
              <a:off x="6304774" y="4178556"/>
              <a:ext cx="317663" cy="317663"/>
              <a:chOff x="4122458" y="1907425"/>
              <a:chExt cx="1042200" cy="1042200"/>
            </a:xfrm>
          </p:grpSpPr>
          <p:sp>
            <p:nvSpPr>
              <p:cNvPr id="616" name="Google Shape;616;p37"/>
              <p:cNvSpPr/>
              <p:nvPr/>
            </p:nvSpPr>
            <p:spPr>
              <a:xfrm rot="8100000">
                <a:off x="4275085" y="2060052"/>
                <a:ext cx="736947" cy="736947"/>
              </a:xfrm>
              <a:prstGeom prst="teardrop">
                <a:avLst>
                  <a:gd fmla="val 105533" name="adj"/>
                </a:avLst>
              </a:prstGeom>
              <a:solidFill>
                <a:srgbClr val="FF9900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4461900" y="2246875"/>
                <a:ext cx="363300" cy="363300"/>
              </a:xfrm>
              <a:prstGeom prst="ellipse">
                <a:avLst/>
              </a:prstGeom>
              <a:solidFill>
                <a:srgbClr val="D3F8E2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618" name="Google Shape;618;p37"/>
          <p:cNvSpPr/>
          <p:nvPr/>
        </p:nvSpPr>
        <p:spPr>
          <a:xfrm>
            <a:off x="0" y="3971500"/>
            <a:ext cx="235500" cy="1172100"/>
          </a:xfrm>
          <a:prstGeom prst="rect">
            <a:avLst/>
          </a:prstGeom>
          <a:solidFill>
            <a:srgbClr val="D7D6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3B3F2F"/>
      </a:dk1>
      <a:lt1>
        <a:srgbClr val="F6F6E6"/>
      </a:lt1>
      <a:dk2>
        <a:srgbClr val="000000"/>
      </a:dk2>
      <a:lt2>
        <a:srgbClr val="EEEEEE"/>
      </a:lt2>
      <a:accent1>
        <a:srgbClr val="859C8C"/>
      </a:accent1>
      <a:accent2>
        <a:srgbClr val="484E32"/>
      </a:accent2>
      <a:accent3>
        <a:srgbClr val="D7D6C2"/>
      </a:accent3>
      <a:accent4>
        <a:srgbClr val="F6F6E6"/>
      </a:accent4>
      <a:accent5>
        <a:srgbClr val="000000"/>
      </a:accent5>
      <a:accent6>
        <a:srgbClr val="FFFFFF"/>
      </a:accent6>
      <a:hlink>
        <a:srgbClr val="3C42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