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3" r:id="rId3"/>
  </p:sldMasterIdLst>
  <p:notesMasterIdLst>
    <p:notesMasterId r:id="rId36"/>
  </p:notesMasterIdLst>
  <p:handoutMasterIdLst>
    <p:handoutMasterId r:id="rId37"/>
  </p:handoutMasterIdLst>
  <p:sldIdLst>
    <p:sldId id="286" r:id="rId4"/>
    <p:sldId id="318" r:id="rId5"/>
    <p:sldId id="319" r:id="rId6"/>
    <p:sldId id="320" r:id="rId7"/>
    <p:sldId id="288" r:id="rId8"/>
    <p:sldId id="313" r:id="rId9"/>
    <p:sldId id="314" r:id="rId10"/>
    <p:sldId id="315" r:id="rId11"/>
    <p:sldId id="291" r:id="rId12"/>
    <p:sldId id="290" r:id="rId13"/>
    <p:sldId id="289" r:id="rId14"/>
    <p:sldId id="287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285" r:id="rId32"/>
    <p:sldId id="316" r:id="rId33"/>
    <p:sldId id="321" r:id="rId34"/>
    <p:sldId id="31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085" autoAdjust="0"/>
    <p:restoredTop sz="94660"/>
  </p:normalViewPr>
  <p:slideViewPr>
    <p:cSldViewPr>
      <p:cViewPr varScale="1">
        <p:scale>
          <a:sx n="64" d="100"/>
          <a:sy n="64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91"/>
    </p:cViewPr>
  </p:sorterViewPr>
  <p:notesViewPr>
    <p:cSldViewPr>
      <p:cViewPr varScale="1">
        <p:scale>
          <a:sx n="52" d="100"/>
          <a:sy n="52" d="100"/>
        </p:scale>
        <p:origin x="-2726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68751-F0FC-497F-ACD0-B3FA309A85DF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0BCADA3-0FA3-4D4C-82B7-09FCC4A7F04A}">
      <dgm:prSet phldrT="[文本]" custT="1"/>
      <dgm:spPr/>
      <dgm:t>
        <a:bodyPr/>
        <a:lstStyle/>
        <a:p>
          <a:r>
            <a:rPr lang="en-US" altLang="zh-CN" sz="1400" dirty="0" err="1" smtClean="0"/>
            <a:t>machine.v</a:t>
          </a:r>
          <a:endParaRPr lang="zh-CN" altLang="en-US" sz="1400" dirty="0"/>
        </a:p>
      </dgm:t>
    </dgm:pt>
    <dgm:pt modelId="{EB7D4F1D-7788-4EA5-82D2-38F4BAD68AE8}" type="parTrans" cxnId="{41F9D26A-D508-4D5B-861C-08C6C99A9235}">
      <dgm:prSet/>
      <dgm:spPr/>
      <dgm:t>
        <a:bodyPr/>
        <a:lstStyle/>
        <a:p>
          <a:endParaRPr lang="zh-CN" altLang="en-US" sz="2000"/>
        </a:p>
      </dgm:t>
    </dgm:pt>
    <dgm:pt modelId="{BC60B354-5A53-421B-919C-D7B1ACB7C680}" type="sibTrans" cxnId="{41F9D26A-D508-4D5B-861C-08C6C99A9235}">
      <dgm:prSet/>
      <dgm:spPr/>
      <dgm:t>
        <a:bodyPr/>
        <a:lstStyle/>
        <a:p>
          <a:endParaRPr lang="zh-CN" altLang="en-US" sz="2000"/>
        </a:p>
      </dgm:t>
    </dgm:pt>
    <dgm:pt modelId="{683BF467-C4BF-49DA-94B2-CA493D982AD3}">
      <dgm:prSet phldrT="[文本]" custT="1"/>
      <dgm:spPr/>
      <dgm:t>
        <a:bodyPr/>
        <a:lstStyle/>
        <a:p>
          <a:r>
            <a:rPr lang="zh-CN" altLang="en-US" sz="1400" dirty="0" smtClean="0"/>
            <a:t>处理器</a:t>
          </a:r>
          <a:endParaRPr lang="zh-CN" altLang="en-US" sz="1400" dirty="0"/>
        </a:p>
      </dgm:t>
    </dgm:pt>
    <dgm:pt modelId="{9EC40F07-CEF0-4A44-B2E7-7B6FA92E118C}" type="parTrans" cxnId="{2BE90B52-9E4E-44BB-B048-809B71E7F357}">
      <dgm:prSet custT="1"/>
      <dgm:spPr/>
      <dgm:t>
        <a:bodyPr/>
        <a:lstStyle/>
        <a:p>
          <a:endParaRPr lang="zh-CN" altLang="en-US" sz="600"/>
        </a:p>
      </dgm:t>
    </dgm:pt>
    <dgm:pt modelId="{217A99A6-1C8C-4B36-99FF-0CEDCBD4793F}" type="sibTrans" cxnId="{2BE90B52-9E4E-44BB-B048-809B71E7F357}">
      <dgm:prSet/>
      <dgm:spPr/>
      <dgm:t>
        <a:bodyPr/>
        <a:lstStyle/>
        <a:p>
          <a:endParaRPr lang="zh-CN" altLang="en-US" sz="2000"/>
        </a:p>
      </dgm:t>
    </dgm:pt>
    <dgm:pt modelId="{180F943E-0ED7-4FA4-B9E4-2A5E314747FD}">
      <dgm:prSet phldrT="[文本]" custT="1"/>
      <dgm:spPr/>
      <dgm:t>
        <a:bodyPr/>
        <a:lstStyle/>
        <a:p>
          <a:r>
            <a:rPr lang="zh-CN" altLang="en-US" sz="1400" dirty="0" smtClean="0"/>
            <a:t>数据通路</a:t>
          </a:r>
          <a:endParaRPr lang="zh-CN" altLang="en-US" sz="1400" dirty="0"/>
        </a:p>
      </dgm:t>
    </dgm:pt>
    <dgm:pt modelId="{26FCBE1A-00CF-44F4-9CE4-07D8A7715453}" type="parTrans" cxnId="{30506936-26F9-43FE-98EB-F705BA8D7927}">
      <dgm:prSet custT="1"/>
      <dgm:spPr/>
      <dgm:t>
        <a:bodyPr/>
        <a:lstStyle/>
        <a:p>
          <a:endParaRPr lang="zh-CN" altLang="en-US" sz="600"/>
        </a:p>
      </dgm:t>
    </dgm:pt>
    <dgm:pt modelId="{3FD873A0-33C4-4BB0-947C-F14E1D23BAC9}" type="sibTrans" cxnId="{30506936-26F9-43FE-98EB-F705BA8D7927}">
      <dgm:prSet/>
      <dgm:spPr/>
      <dgm:t>
        <a:bodyPr/>
        <a:lstStyle/>
        <a:p>
          <a:endParaRPr lang="zh-CN" altLang="en-US" sz="2000"/>
        </a:p>
      </dgm:t>
    </dgm:pt>
    <dgm:pt modelId="{3C76AAE3-9DE8-48F9-98A4-0F0AE1B0088C}">
      <dgm:prSet phldrT="[文本]" custT="1"/>
      <dgm:spPr/>
      <dgm:t>
        <a:bodyPr/>
        <a:lstStyle/>
        <a:p>
          <a:r>
            <a:rPr lang="zh-CN" altLang="en-US" sz="1400" dirty="0" smtClean="0"/>
            <a:t>存储器</a:t>
          </a:r>
          <a:endParaRPr lang="zh-CN" altLang="en-US" sz="1400" dirty="0"/>
        </a:p>
      </dgm:t>
    </dgm:pt>
    <dgm:pt modelId="{DEF0CECC-730A-41D3-B0A0-E9BF830E3451}" type="parTrans" cxnId="{2563FBEB-2A12-4EB9-A1DA-E33C35CBBA85}">
      <dgm:prSet custT="1"/>
      <dgm:spPr/>
      <dgm:t>
        <a:bodyPr/>
        <a:lstStyle/>
        <a:p>
          <a:endParaRPr lang="zh-CN" altLang="en-US" sz="600"/>
        </a:p>
      </dgm:t>
    </dgm:pt>
    <dgm:pt modelId="{967DD224-F22D-4D85-A804-D4775E39A875}" type="sibTrans" cxnId="{2563FBEB-2A12-4EB9-A1DA-E33C35CBBA85}">
      <dgm:prSet/>
      <dgm:spPr/>
      <dgm:t>
        <a:bodyPr/>
        <a:lstStyle/>
        <a:p>
          <a:endParaRPr lang="zh-CN" altLang="en-US" sz="2000"/>
        </a:p>
      </dgm:t>
    </dgm:pt>
    <dgm:pt modelId="{C30588DF-5E58-4A3E-BF19-AFD25E22581A}">
      <dgm:prSet phldrT="[文本]" custT="1"/>
      <dgm:spPr/>
      <dgm:t>
        <a:bodyPr/>
        <a:lstStyle/>
        <a:p>
          <a:r>
            <a:rPr lang="en-US" altLang="zh-CN" sz="1400" dirty="0" err="1" smtClean="0"/>
            <a:t>im.v</a:t>
          </a:r>
          <a:endParaRPr lang="zh-CN" altLang="en-US" sz="1400" dirty="0"/>
        </a:p>
      </dgm:t>
    </dgm:pt>
    <dgm:pt modelId="{5725F07B-7DF0-4B1E-B4ED-99C2231DB339}" type="parTrans" cxnId="{E8F77592-5F8B-4264-BF50-E3C8D2058D40}">
      <dgm:prSet custT="1"/>
      <dgm:spPr/>
      <dgm:t>
        <a:bodyPr/>
        <a:lstStyle/>
        <a:p>
          <a:endParaRPr lang="zh-CN" altLang="en-US" sz="600"/>
        </a:p>
      </dgm:t>
    </dgm:pt>
    <dgm:pt modelId="{C87BF723-9D0D-44A8-A7F2-76D196F5F815}" type="sibTrans" cxnId="{E8F77592-5F8B-4264-BF50-E3C8D2058D40}">
      <dgm:prSet/>
      <dgm:spPr/>
      <dgm:t>
        <a:bodyPr/>
        <a:lstStyle/>
        <a:p>
          <a:endParaRPr lang="zh-CN" altLang="en-US" sz="2000"/>
        </a:p>
      </dgm:t>
    </dgm:pt>
    <dgm:pt modelId="{02762A7E-ADB9-4D40-AE92-70464F5DE88E}">
      <dgm:prSet phldrT="[文本]" custT="1"/>
      <dgm:spPr/>
      <dgm:t>
        <a:bodyPr/>
        <a:lstStyle/>
        <a:p>
          <a:r>
            <a:rPr lang="en-US" altLang="zh-CN" sz="1400" dirty="0" err="1" smtClean="0"/>
            <a:t>dm.v</a:t>
          </a:r>
          <a:endParaRPr lang="zh-CN" altLang="en-US" sz="1400" dirty="0"/>
        </a:p>
      </dgm:t>
    </dgm:pt>
    <dgm:pt modelId="{E6748F02-8F0F-4AE8-993B-ABB458F99816}" type="parTrans" cxnId="{F164159C-4765-43D7-9361-203A02C0C89D}">
      <dgm:prSet custT="1"/>
      <dgm:spPr/>
      <dgm:t>
        <a:bodyPr/>
        <a:lstStyle/>
        <a:p>
          <a:endParaRPr lang="zh-CN" altLang="en-US" sz="600"/>
        </a:p>
      </dgm:t>
    </dgm:pt>
    <dgm:pt modelId="{FC64F32C-753D-457B-85B9-0D0E84BDB542}" type="sibTrans" cxnId="{F164159C-4765-43D7-9361-203A02C0C89D}">
      <dgm:prSet/>
      <dgm:spPr/>
      <dgm:t>
        <a:bodyPr/>
        <a:lstStyle/>
        <a:p>
          <a:endParaRPr lang="zh-CN" altLang="en-US" sz="2000"/>
        </a:p>
      </dgm:t>
    </dgm:pt>
    <dgm:pt modelId="{7B2DEFDF-5ABA-4539-BBB9-4419C18A2BCA}">
      <dgm:prSet phldrT="[文本]" custT="1"/>
      <dgm:spPr/>
      <dgm:t>
        <a:bodyPr/>
        <a:lstStyle/>
        <a:p>
          <a:r>
            <a:rPr lang="zh-CN" altLang="en-US" sz="1400" dirty="0" smtClean="0"/>
            <a:t>控制器</a:t>
          </a:r>
          <a:endParaRPr lang="zh-CN" altLang="en-US" sz="1400" dirty="0"/>
        </a:p>
      </dgm:t>
    </dgm:pt>
    <dgm:pt modelId="{651C1E92-4427-4FDE-B01A-A13901606583}" type="parTrans" cxnId="{4B9CE97C-93DA-4BD7-9336-6DC17DB80BDE}">
      <dgm:prSet custT="1"/>
      <dgm:spPr/>
      <dgm:t>
        <a:bodyPr/>
        <a:lstStyle/>
        <a:p>
          <a:endParaRPr lang="zh-CN" altLang="en-US" sz="600"/>
        </a:p>
      </dgm:t>
    </dgm:pt>
    <dgm:pt modelId="{05E2B7A4-876D-4D05-9D1C-B46A2D0EBDAC}" type="sibTrans" cxnId="{4B9CE97C-93DA-4BD7-9336-6DC17DB80BDE}">
      <dgm:prSet/>
      <dgm:spPr/>
      <dgm:t>
        <a:bodyPr/>
        <a:lstStyle/>
        <a:p>
          <a:endParaRPr lang="zh-CN" altLang="en-US" sz="2000"/>
        </a:p>
      </dgm:t>
    </dgm:pt>
    <dgm:pt modelId="{6C0CFB27-D4AB-4B58-B4F1-20B15AD0623F}">
      <dgm:prSet phldrT="[文本]" custT="1"/>
      <dgm:spPr/>
      <dgm:t>
        <a:bodyPr/>
        <a:lstStyle/>
        <a:p>
          <a:r>
            <a:rPr lang="zh-CN" altLang="en-US" sz="1400" dirty="0" smtClean="0"/>
            <a:t>各类头文件</a:t>
          </a:r>
          <a:endParaRPr lang="zh-CN" altLang="en-US" sz="1400" dirty="0"/>
        </a:p>
      </dgm:t>
    </dgm:pt>
    <dgm:pt modelId="{2836158A-4DF6-46E3-A276-14472DA21617}" type="parTrans" cxnId="{AB1818E1-D8A2-4426-B14B-1D057DFD9EEC}">
      <dgm:prSet custT="1"/>
      <dgm:spPr/>
      <dgm:t>
        <a:bodyPr/>
        <a:lstStyle/>
        <a:p>
          <a:endParaRPr lang="zh-CN" altLang="en-US" sz="700"/>
        </a:p>
      </dgm:t>
    </dgm:pt>
    <dgm:pt modelId="{B9FF2538-06E0-445F-A45E-9B4B79D50B32}" type="sibTrans" cxnId="{AB1818E1-D8A2-4426-B14B-1D057DFD9EEC}">
      <dgm:prSet/>
      <dgm:spPr/>
      <dgm:t>
        <a:bodyPr/>
        <a:lstStyle/>
        <a:p>
          <a:endParaRPr lang="zh-CN" altLang="en-US" sz="2000"/>
        </a:p>
      </dgm:t>
    </dgm:pt>
    <dgm:pt modelId="{C4EBFC64-69A6-49F5-92DE-663B9732A07C}">
      <dgm:prSet phldrT="[文本]" custT="1"/>
      <dgm:spPr/>
      <dgm:t>
        <a:bodyPr/>
        <a:lstStyle/>
        <a:p>
          <a:r>
            <a:rPr lang="en-US" altLang="zh-CN" sz="1400" dirty="0" err="1" smtClean="0"/>
            <a:t>pc.v</a:t>
          </a:r>
          <a:endParaRPr lang="zh-CN" altLang="en-US" sz="1400" dirty="0"/>
        </a:p>
      </dgm:t>
    </dgm:pt>
    <dgm:pt modelId="{0B3D0E50-46A6-4901-BC44-B98E06BF0DDC}" type="parTrans" cxnId="{196BB6AF-92F7-406D-A57F-97686B8DBEDA}">
      <dgm:prSet custT="1"/>
      <dgm:spPr/>
      <dgm:t>
        <a:bodyPr/>
        <a:lstStyle/>
        <a:p>
          <a:endParaRPr lang="zh-CN" altLang="en-US" sz="600"/>
        </a:p>
      </dgm:t>
    </dgm:pt>
    <dgm:pt modelId="{C0CFF854-EB9E-4AA9-A3C1-72B539A64509}" type="sibTrans" cxnId="{196BB6AF-92F7-406D-A57F-97686B8DBEDA}">
      <dgm:prSet/>
      <dgm:spPr/>
      <dgm:t>
        <a:bodyPr/>
        <a:lstStyle/>
        <a:p>
          <a:endParaRPr lang="zh-CN" altLang="en-US" sz="2000"/>
        </a:p>
      </dgm:t>
    </dgm:pt>
    <dgm:pt modelId="{D61AF25F-537A-4F6E-B032-6AEBB79D039E}">
      <dgm:prSet phldrT="[文本]" custT="1"/>
      <dgm:spPr/>
      <dgm:t>
        <a:bodyPr/>
        <a:lstStyle/>
        <a:p>
          <a:r>
            <a:rPr lang="en-US" altLang="zh-CN" sz="1400" dirty="0" err="1" smtClean="0"/>
            <a:t>npc.v</a:t>
          </a:r>
          <a:endParaRPr lang="zh-CN" altLang="en-US" sz="1400" dirty="0"/>
        </a:p>
      </dgm:t>
    </dgm:pt>
    <dgm:pt modelId="{5045306B-3D18-46CF-AF27-2BFF77A4BCAE}" type="parTrans" cxnId="{99680913-757C-44B1-9365-BDBE052A68DA}">
      <dgm:prSet custT="1"/>
      <dgm:spPr/>
      <dgm:t>
        <a:bodyPr/>
        <a:lstStyle/>
        <a:p>
          <a:endParaRPr lang="zh-CN" altLang="en-US" sz="600"/>
        </a:p>
      </dgm:t>
    </dgm:pt>
    <dgm:pt modelId="{C1F8EDE2-42E2-4CDF-B3E3-8CF3A477E29E}" type="sibTrans" cxnId="{99680913-757C-44B1-9365-BDBE052A68DA}">
      <dgm:prSet/>
      <dgm:spPr/>
      <dgm:t>
        <a:bodyPr/>
        <a:lstStyle/>
        <a:p>
          <a:endParaRPr lang="zh-CN" altLang="en-US" sz="2000"/>
        </a:p>
      </dgm:t>
    </dgm:pt>
    <dgm:pt modelId="{1C6ABD39-DB86-4BD7-A30B-4BA6BE66A989}">
      <dgm:prSet phldrT="[文本]" custT="1"/>
      <dgm:spPr/>
      <dgm:t>
        <a:bodyPr/>
        <a:lstStyle/>
        <a:p>
          <a:r>
            <a:rPr lang="en-US" altLang="zh-CN" sz="1400" dirty="0" err="1" smtClean="0"/>
            <a:t>alu.v</a:t>
          </a:r>
          <a:endParaRPr lang="zh-CN" altLang="en-US" sz="1400" dirty="0"/>
        </a:p>
      </dgm:t>
    </dgm:pt>
    <dgm:pt modelId="{CA14C794-6476-4062-BE09-A99A0EAC1342}" type="parTrans" cxnId="{AEA98ED4-F57E-4221-9ED9-EACE9385957B}">
      <dgm:prSet custT="1"/>
      <dgm:spPr/>
      <dgm:t>
        <a:bodyPr/>
        <a:lstStyle/>
        <a:p>
          <a:endParaRPr lang="zh-CN" altLang="en-US" sz="600"/>
        </a:p>
      </dgm:t>
    </dgm:pt>
    <dgm:pt modelId="{44B99355-6402-48C6-88CB-18C9C74FFA4C}" type="sibTrans" cxnId="{AEA98ED4-F57E-4221-9ED9-EACE9385957B}">
      <dgm:prSet/>
      <dgm:spPr/>
      <dgm:t>
        <a:bodyPr/>
        <a:lstStyle/>
        <a:p>
          <a:endParaRPr lang="zh-CN" altLang="en-US" sz="2000"/>
        </a:p>
      </dgm:t>
    </dgm:pt>
    <dgm:pt modelId="{EF56D061-842E-40E5-8BA7-1F89A3208CA4}">
      <dgm:prSet phldrT="[文本]" custT="1"/>
      <dgm:spPr/>
      <dgm:t>
        <a:bodyPr/>
        <a:lstStyle/>
        <a:p>
          <a:r>
            <a:rPr lang="en-US" altLang="zh-CN" sz="1400" dirty="0" smtClean="0"/>
            <a:t>…</a:t>
          </a:r>
          <a:endParaRPr lang="zh-CN" altLang="en-US" sz="1400" dirty="0"/>
        </a:p>
      </dgm:t>
    </dgm:pt>
    <dgm:pt modelId="{21DA4D4A-E6A1-4D36-A927-630C9AFCC1A6}" type="parTrans" cxnId="{9C9389CC-2A00-4B53-9A88-F0375CCA51F0}">
      <dgm:prSet custT="1"/>
      <dgm:spPr/>
      <dgm:t>
        <a:bodyPr/>
        <a:lstStyle/>
        <a:p>
          <a:endParaRPr lang="zh-CN" altLang="en-US" sz="600"/>
        </a:p>
      </dgm:t>
    </dgm:pt>
    <dgm:pt modelId="{2196F446-FB54-4210-A26C-A5009F88B4CE}" type="sibTrans" cxnId="{9C9389CC-2A00-4B53-9A88-F0375CCA51F0}">
      <dgm:prSet/>
      <dgm:spPr/>
      <dgm:t>
        <a:bodyPr/>
        <a:lstStyle/>
        <a:p>
          <a:endParaRPr lang="zh-CN" altLang="en-US" sz="2000"/>
        </a:p>
      </dgm:t>
    </dgm:pt>
    <dgm:pt modelId="{9714F17A-3BA0-48B2-89BE-EDB2168F8785}">
      <dgm:prSet phldrT="[文本]" custT="1"/>
      <dgm:spPr/>
      <dgm:t>
        <a:bodyPr/>
        <a:lstStyle/>
        <a:p>
          <a:r>
            <a:rPr lang="en-US" altLang="zh-CN" sz="1400" dirty="0" err="1" smtClean="0"/>
            <a:t>mux.v</a:t>
          </a:r>
          <a:endParaRPr lang="zh-CN" altLang="en-US" sz="1400" dirty="0"/>
        </a:p>
      </dgm:t>
    </dgm:pt>
    <dgm:pt modelId="{BB440A01-D62D-4052-86B3-2806D70BFA5D}" type="parTrans" cxnId="{720A7AD1-F5AC-4A4A-ABEF-0B74ABD48CBF}">
      <dgm:prSet custT="1"/>
      <dgm:spPr/>
      <dgm:t>
        <a:bodyPr/>
        <a:lstStyle/>
        <a:p>
          <a:endParaRPr lang="zh-CN" altLang="en-US" sz="600"/>
        </a:p>
      </dgm:t>
    </dgm:pt>
    <dgm:pt modelId="{CCEB6AA0-D9D1-4462-B16A-662822C948E8}" type="sibTrans" cxnId="{720A7AD1-F5AC-4A4A-ABEF-0B74ABD48CBF}">
      <dgm:prSet/>
      <dgm:spPr/>
      <dgm:t>
        <a:bodyPr/>
        <a:lstStyle/>
        <a:p>
          <a:endParaRPr lang="zh-CN" altLang="en-US" sz="2000"/>
        </a:p>
      </dgm:t>
    </dgm:pt>
    <dgm:pt modelId="{306CD15C-2A32-4381-9ABB-B1B0C749842A}">
      <dgm:prSet phldrT="[文本]" custT="1"/>
      <dgm:spPr/>
      <dgm:t>
        <a:bodyPr/>
        <a:lstStyle/>
        <a:p>
          <a:r>
            <a:rPr lang="en-US" altLang="zh-CN" sz="1400" dirty="0" err="1" smtClean="0"/>
            <a:t>mips.v</a:t>
          </a:r>
          <a:endParaRPr lang="zh-CN" altLang="en-US" sz="1400" dirty="0"/>
        </a:p>
      </dgm:t>
    </dgm:pt>
    <dgm:pt modelId="{3D8879B8-2211-4508-B503-0815F58D0AD0}" type="parTrans" cxnId="{937161A5-B8B5-4BA9-A753-C6B6F9B876DF}">
      <dgm:prSet custT="1"/>
      <dgm:spPr/>
      <dgm:t>
        <a:bodyPr/>
        <a:lstStyle/>
        <a:p>
          <a:endParaRPr lang="zh-CN" altLang="en-US" sz="600"/>
        </a:p>
      </dgm:t>
    </dgm:pt>
    <dgm:pt modelId="{7BC8FCB3-4344-4BE3-91FB-ECDAF21B0C2D}" type="sibTrans" cxnId="{937161A5-B8B5-4BA9-A753-C6B6F9B876DF}">
      <dgm:prSet/>
      <dgm:spPr/>
      <dgm:t>
        <a:bodyPr/>
        <a:lstStyle/>
        <a:p>
          <a:endParaRPr lang="zh-CN" altLang="en-US" sz="2000"/>
        </a:p>
      </dgm:t>
    </dgm:pt>
    <dgm:pt modelId="{E8F35028-E4FC-4257-97FC-F14CC778FC0B}">
      <dgm:prSet phldrT="[文本]" custT="1"/>
      <dgm:spPr/>
      <dgm:t>
        <a:bodyPr/>
        <a:lstStyle/>
        <a:p>
          <a:r>
            <a:rPr lang="en-US" altLang="zh-CN" sz="1400" dirty="0" err="1" smtClean="0"/>
            <a:t>control.v</a:t>
          </a:r>
          <a:endParaRPr lang="zh-CN" altLang="en-US" sz="1400" dirty="0"/>
        </a:p>
      </dgm:t>
    </dgm:pt>
    <dgm:pt modelId="{3691073D-BCF1-40D9-9D37-E513F3DA42B5}" type="parTrans" cxnId="{C6A6BF5E-F262-4544-9E7B-09443F7A6F2A}">
      <dgm:prSet custT="1"/>
      <dgm:spPr/>
      <dgm:t>
        <a:bodyPr/>
        <a:lstStyle/>
        <a:p>
          <a:endParaRPr lang="zh-CN" altLang="en-US" sz="600"/>
        </a:p>
      </dgm:t>
    </dgm:pt>
    <dgm:pt modelId="{12D954EE-080B-4FC2-9211-3BD3C3B34079}" type="sibTrans" cxnId="{C6A6BF5E-F262-4544-9E7B-09443F7A6F2A}">
      <dgm:prSet/>
      <dgm:spPr/>
      <dgm:t>
        <a:bodyPr/>
        <a:lstStyle/>
        <a:p>
          <a:endParaRPr lang="zh-CN" altLang="en-US" sz="2000"/>
        </a:p>
      </dgm:t>
    </dgm:pt>
    <dgm:pt modelId="{8CB753A3-E8A9-432B-9B46-0E9CDFC32B59}">
      <dgm:prSet phldrT="[文本]" custT="1"/>
      <dgm:spPr/>
      <dgm:t>
        <a:bodyPr/>
        <a:lstStyle/>
        <a:p>
          <a:r>
            <a:rPr lang="zh-CN" altLang="en-US" sz="1400" dirty="0" smtClean="0"/>
            <a:t>指令初始化</a:t>
          </a:r>
          <a:r>
            <a:rPr lang="en-US" altLang="zh-CN" sz="1400" dirty="0" smtClean="0"/>
            <a:t>.txt</a:t>
          </a:r>
          <a:endParaRPr lang="zh-CN" altLang="en-US" sz="1400" dirty="0"/>
        </a:p>
      </dgm:t>
    </dgm:pt>
    <dgm:pt modelId="{9183A9A3-61BB-4A97-B0FD-BF779A61D1E5}" type="parTrans" cxnId="{6FFE441C-214C-46F9-B9D8-A1D58403C6BA}">
      <dgm:prSet custT="1"/>
      <dgm:spPr/>
      <dgm:t>
        <a:bodyPr/>
        <a:lstStyle/>
        <a:p>
          <a:endParaRPr lang="zh-CN" altLang="en-US" sz="600"/>
        </a:p>
      </dgm:t>
    </dgm:pt>
    <dgm:pt modelId="{56D11055-834B-4B4D-82B6-FC3A9467CC01}" type="sibTrans" cxnId="{6FFE441C-214C-46F9-B9D8-A1D58403C6BA}">
      <dgm:prSet/>
      <dgm:spPr/>
      <dgm:t>
        <a:bodyPr/>
        <a:lstStyle/>
        <a:p>
          <a:endParaRPr lang="zh-CN" altLang="en-US" sz="2000"/>
        </a:p>
      </dgm:t>
    </dgm:pt>
    <dgm:pt modelId="{43766EFE-4AF6-4814-9B1D-E15375E8DFE6}">
      <dgm:prSet phldrT="[文本]" custT="1"/>
      <dgm:spPr/>
      <dgm:t>
        <a:bodyPr/>
        <a:lstStyle/>
        <a:p>
          <a:r>
            <a:rPr lang="en-US" altLang="zh-CN" sz="1400" dirty="0" err="1" smtClean="0"/>
            <a:t>rf.v</a:t>
          </a:r>
          <a:endParaRPr lang="zh-CN" altLang="en-US" sz="1400" dirty="0"/>
        </a:p>
      </dgm:t>
    </dgm:pt>
    <dgm:pt modelId="{7FE78E66-57DB-4C49-BEBE-BA4B70A7A7EB}" type="parTrans" cxnId="{9A857C4F-8373-48FB-A2F9-345B29734142}">
      <dgm:prSet custT="1"/>
      <dgm:spPr/>
      <dgm:t>
        <a:bodyPr/>
        <a:lstStyle/>
        <a:p>
          <a:endParaRPr lang="zh-CN" altLang="en-US" sz="600"/>
        </a:p>
      </dgm:t>
    </dgm:pt>
    <dgm:pt modelId="{47D5EF3A-F71A-427E-9011-3052C6D19606}" type="sibTrans" cxnId="{9A857C4F-8373-48FB-A2F9-345B29734142}">
      <dgm:prSet/>
      <dgm:spPr/>
      <dgm:t>
        <a:bodyPr/>
        <a:lstStyle/>
        <a:p>
          <a:endParaRPr lang="zh-CN" altLang="en-US" sz="2000"/>
        </a:p>
      </dgm:t>
    </dgm:pt>
    <dgm:pt modelId="{07BC96E8-FDE2-483E-8F1E-5C1EBF8FF92E}">
      <dgm:prSet phldrT="[文本]" custT="1"/>
      <dgm:spPr/>
      <dgm:t>
        <a:bodyPr/>
        <a:lstStyle/>
        <a:p>
          <a:r>
            <a:rPr lang="en-US" altLang="zh-CN" sz="1400" dirty="0" err="1" smtClean="0"/>
            <a:t>ext.v</a:t>
          </a:r>
          <a:endParaRPr lang="zh-CN" altLang="en-US" sz="1400" dirty="0"/>
        </a:p>
      </dgm:t>
    </dgm:pt>
    <dgm:pt modelId="{3C3CE636-DD6A-4E3C-8885-B45EF965C936}" type="parTrans" cxnId="{D08DE0E1-1DD7-49BC-92DD-B0336D5AD24D}">
      <dgm:prSet custT="1"/>
      <dgm:spPr/>
      <dgm:t>
        <a:bodyPr/>
        <a:lstStyle/>
        <a:p>
          <a:endParaRPr lang="zh-CN" altLang="en-US" sz="600"/>
        </a:p>
      </dgm:t>
    </dgm:pt>
    <dgm:pt modelId="{305E6F2C-EBF2-41BE-93A0-7AA0E5BA50C9}" type="sibTrans" cxnId="{D08DE0E1-1DD7-49BC-92DD-B0336D5AD24D}">
      <dgm:prSet/>
      <dgm:spPr/>
      <dgm:t>
        <a:bodyPr/>
        <a:lstStyle/>
        <a:p>
          <a:endParaRPr lang="zh-CN" altLang="en-US" sz="2000"/>
        </a:p>
      </dgm:t>
    </dgm:pt>
    <dgm:pt modelId="{2C2A5F2E-1EB4-4590-ABB1-7BCBE9AEF8BF}">
      <dgm:prSet phldrT="[文本]" custT="1"/>
      <dgm:spPr/>
      <dgm:t>
        <a:bodyPr/>
        <a:lstStyle/>
        <a:p>
          <a:r>
            <a:rPr lang="en-US" altLang="zh-CN" sz="1400" dirty="0" smtClean="0"/>
            <a:t>CP0</a:t>
          </a:r>
          <a:endParaRPr lang="zh-CN" altLang="en-US" sz="1400" dirty="0"/>
        </a:p>
      </dgm:t>
    </dgm:pt>
    <dgm:pt modelId="{3EDF1856-8359-4D5B-8CE4-F24A5057951C}" type="parTrans" cxnId="{FBB7991A-BA1D-4AE2-A1E9-97CB0E9F287A}">
      <dgm:prSet custT="1"/>
      <dgm:spPr/>
      <dgm:t>
        <a:bodyPr/>
        <a:lstStyle/>
        <a:p>
          <a:endParaRPr lang="zh-CN" altLang="en-US" sz="700"/>
        </a:p>
      </dgm:t>
    </dgm:pt>
    <dgm:pt modelId="{FC20AF80-C49A-4488-A002-5501DB94A377}" type="sibTrans" cxnId="{FBB7991A-BA1D-4AE2-A1E9-97CB0E9F287A}">
      <dgm:prSet/>
      <dgm:spPr/>
      <dgm:t>
        <a:bodyPr/>
        <a:lstStyle/>
        <a:p>
          <a:endParaRPr lang="zh-CN" altLang="en-US" sz="2000"/>
        </a:p>
      </dgm:t>
    </dgm:pt>
    <dgm:pt modelId="{F85B6702-DA81-48F6-A8F3-C63AE4F88675}">
      <dgm:prSet phldrT="[文本]" custT="1"/>
      <dgm:spPr/>
      <dgm:t>
        <a:bodyPr/>
        <a:lstStyle/>
        <a:p>
          <a:r>
            <a:rPr lang="en-US" altLang="zh-CN" sz="1400" dirty="0" smtClean="0"/>
            <a:t>cp0.v</a:t>
          </a:r>
          <a:endParaRPr lang="zh-CN" altLang="en-US" sz="1400" dirty="0"/>
        </a:p>
      </dgm:t>
    </dgm:pt>
    <dgm:pt modelId="{FC7E45D5-35F7-42A6-87CE-E43C6F3ADDF5}" type="parTrans" cxnId="{36784322-4CAB-4E60-9448-93696D65A4EB}">
      <dgm:prSet custT="1"/>
      <dgm:spPr/>
      <dgm:t>
        <a:bodyPr/>
        <a:lstStyle/>
        <a:p>
          <a:endParaRPr lang="zh-CN" altLang="en-US" sz="600"/>
        </a:p>
      </dgm:t>
    </dgm:pt>
    <dgm:pt modelId="{223F5EFC-6FF6-408B-8AC2-89C8D4D79EE4}" type="sibTrans" cxnId="{36784322-4CAB-4E60-9448-93696D65A4EB}">
      <dgm:prSet/>
      <dgm:spPr/>
      <dgm:t>
        <a:bodyPr/>
        <a:lstStyle/>
        <a:p>
          <a:endParaRPr lang="zh-CN" altLang="en-US" sz="2000"/>
        </a:p>
      </dgm:t>
    </dgm:pt>
    <dgm:pt modelId="{85BDA246-1661-4638-AAD8-B0173C5BCB67}" type="pres">
      <dgm:prSet presAssocID="{92968751-F0FC-497F-ACD0-B3FA309A85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26CDF8-F353-44A1-AA11-7F721E4FFA59}" type="pres">
      <dgm:prSet presAssocID="{E0BCADA3-0FA3-4D4C-82B7-09FCC4A7F04A}" presName="root1" presStyleCnt="0"/>
      <dgm:spPr/>
    </dgm:pt>
    <dgm:pt modelId="{9BA0AD34-C475-41C9-9F9F-0DA1B740061C}" type="pres">
      <dgm:prSet presAssocID="{E0BCADA3-0FA3-4D4C-82B7-09FCC4A7F04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C3ED5C-FF51-49EF-9737-CF0158332972}" type="pres">
      <dgm:prSet presAssocID="{E0BCADA3-0FA3-4D4C-82B7-09FCC4A7F04A}" presName="level2hierChild" presStyleCnt="0"/>
      <dgm:spPr/>
    </dgm:pt>
    <dgm:pt modelId="{B709D2E0-819A-4F0C-A4D8-26720C2B7DB1}" type="pres">
      <dgm:prSet presAssocID="{9EC40F07-CEF0-4A44-B2E7-7B6FA92E118C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5F259BD-C55C-46E5-B9E8-02B4BD1ECDA7}" type="pres">
      <dgm:prSet presAssocID="{9EC40F07-CEF0-4A44-B2E7-7B6FA92E118C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987BCF3-F0F3-4BF5-893C-11E662980AE5}" type="pres">
      <dgm:prSet presAssocID="{683BF467-C4BF-49DA-94B2-CA493D982AD3}" presName="root2" presStyleCnt="0"/>
      <dgm:spPr/>
    </dgm:pt>
    <dgm:pt modelId="{B726BBB4-4207-4AA2-A491-1DE4AF7A222C}" type="pres">
      <dgm:prSet presAssocID="{683BF467-C4BF-49DA-94B2-CA493D982AD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084140-C3C5-4E61-869D-E0361AE91EC7}" type="pres">
      <dgm:prSet presAssocID="{683BF467-C4BF-49DA-94B2-CA493D982AD3}" presName="level3hierChild" presStyleCnt="0"/>
      <dgm:spPr/>
    </dgm:pt>
    <dgm:pt modelId="{66BFE3B1-9374-43BA-AD5B-C50077A34C78}" type="pres">
      <dgm:prSet presAssocID="{2836158A-4DF6-46E3-A276-14472DA21617}" presName="conn2-1" presStyleLbl="parChTrans1D3" presStyleIdx="0" presStyleCnt="8"/>
      <dgm:spPr/>
      <dgm:t>
        <a:bodyPr/>
        <a:lstStyle/>
        <a:p>
          <a:endParaRPr lang="zh-CN" altLang="en-US"/>
        </a:p>
      </dgm:t>
    </dgm:pt>
    <dgm:pt modelId="{9F691FCE-1932-4C56-B3E1-45DB710F983D}" type="pres">
      <dgm:prSet presAssocID="{2836158A-4DF6-46E3-A276-14472DA21617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40427DF2-E63A-44DB-ABCD-2FAC3D414329}" type="pres">
      <dgm:prSet presAssocID="{6C0CFB27-D4AB-4B58-B4F1-20B15AD0623F}" presName="root2" presStyleCnt="0"/>
      <dgm:spPr/>
    </dgm:pt>
    <dgm:pt modelId="{E9C22C06-0AE5-41D3-B0C8-7E428559096F}" type="pres">
      <dgm:prSet presAssocID="{6C0CFB27-D4AB-4B58-B4F1-20B15AD0623F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C52E60-9BD4-4A3A-846D-C28C841288F0}" type="pres">
      <dgm:prSet presAssocID="{6C0CFB27-D4AB-4B58-B4F1-20B15AD0623F}" presName="level3hierChild" presStyleCnt="0"/>
      <dgm:spPr/>
    </dgm:pt>
    <dgm:pt modelId="{BFFA6E4A-F81B-4124-8455-44D907126BE3}" type="pres">
      <dgm:prSet presAssocID="{3D8879B8-2211-4508-B503-0815F58D0AD0}" presName="conn2-1" presStyleLbl="parChTrans1D3" presStyleIdx="1" presStyleCnt="8"/>
      <dgm:spPr/>
      <dgm:t>
        <a:bodyPr/>
        <a:lstStyle/>
        <a:p>
          <a:endParaRPr lang="zh-CN" altLang="en-US"/>
        </a:p>
      </dgm:t>
    </dgm:pt>
    <dgm:pt modelId="{7F7DFFE8-6943-44A5-AB3F-28F73B6E44AE}" type="pres">
      <dgm:prSet presAssocID="{3D8879B8-2211-4508-B503-0815F58D0AD0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356F82E4-E6C6-44AB-94B8-FE7FF1B73498}" type="pres">
      <dgm:prSet presAssocID="{306CD15C-2A32-4381-9ABB-B1B0C749842A}" presName="root2" presStyleCnt="0"/>
      <dgm:spPr/>
    </dgm:pt>
    <dgm:pt modelId="{ACBA14E2-F226-4277-B542-9581F53F5A7B}" type="pres">
      <dgm:prSet presAssocID="{306CD15C-2A32-4381-9ABB-B1B0C749842A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4D0E13-2617-4116-98AF-9F4DF40E8F10}" type="pres">
      <dgm:prSet presAssocID="{306CD15C-2A32-4381-9ABB-B1B0C749842A}" presName="level3hierChild" presStyleCnt="0"/>
      <dgm:spPr/>
    </dgm:pt>
    <dgm:pt modelId="{798B1803-8E33-4FE1-A810-322D06D9BA67}" type="pres">
      <dgm:prSet presAssocID="{26FCBE1A-00CF-44F4-9CE4-07D8A7715453}" presName="conn2-1" presStyleLbl="parChTrans1D3" presStyleIdx="2" presStyleCnt="8"/>
      <dgm:spPr/>
      <dgm:t>
        <a:bodyPr/>
        <a:lstStyle/>
        <a:p>
          <a:endParaRPr lang="zh-CN" altLang="en-US"/>
        </a:p>
      </dgm:t>
    </dgm:pt>
    <dgm:pt modelId="{44D2161D-12AF-4FDA-9D01-3D0D006B0227}" type="pres">
      <dgm:prSet presAssocID="{26FCBE1A-00CF-44F4-9CE4-07D8A7715453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317DA478-CB58-41C9-866C-E9FAE549C9F6}" type="pres">
      <dgm:prSet presAssocID="{180F943E-0ED7-4FA4-B9E4-2A5E314747FD}" presName="root2" presStyleCnt="0"/>
      <dgm:spPr/>
    </dgm:pt>
    <dgm:pt modelId="{1DC3DE9D-4C51-441A-B30E-4C00973077CF}" type="pres">
      <dgm:prSet presAssocID="{180F943E-0ED7-4FA4-B9E4-2A5E314747FD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8B261-4403-4596-9216-E59B0844D65D}" type="pres">
      <dgm:prSet presAssocID="{180F943E-0ED7-4FA4-B9E4-2A5E314747FD}" presName="level3hierChild" presStyleCnt="0"/>
      <dgm:spPr/>
    </dgm:pt>
    <dgm:pt modelId="{DE846CAA-D391-412A-A59E-F6CA03FDEC1C}" type="pres">
      <dgm:prSet presAssocID="{0B3D0E50-46A6-4901-BC44-B98E06BF0DDC}" presName="conn2-1" presStyleLbl="parChTrans1D4" presStyleIdx="0" presStyleCnt="9"/>
      <dgm:spPr/>
      <dgm:t>
        <a:bodyPr/>
        <a:lstStyle/>
        <a:p>
          <a:endParaRPr lang="zh-CN" altLang="en-US"/>
        </a:p>
      </dgm:t>
    </dgm:pt>
    <dgm:pt modelId="{52BA0DD5-CDD1-43D4-BCCC-A64501EC574F}" type="pres">
      <dgm:prSet presAssocID="{0B3D0E50-46A6-4901-BC44-B98E06BF0DDC}" presName="connTx" presStyleLbl="parChTrans1D4" presStyleIdx="0" presStyleCnt="9"/>
      <dgm:spPr/>
      <dgm:t>
        <a:bodyPr/>
        <a:lstStyle/>
        <a:p>
          <a:endParaRPr lang="zh-CN" altLang="en-US"/>
        </a:p>
      </dgm:t>
    </dgm:pt>
    <dgm:pt modelId="{2AD888D4-D3DF-4023-ACAC-1191F59942BD}" type="pres">
      <dgm:prSet presAssocID="{C4EBFC64-69A6-49F5-92DE-663B9732A07C}" presName="root2" presStyleCnt="0"/>
      <dgm:spPr/>
    </dgm:pt>
    <dgm:pt modelId="{429D2606-8D18-497B-A080-0B20D59B5285}" type="pres">
      <dgm:prSet presAssocID="{C4EBFC64-69A6-49F5-92DE-663B9732A07C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06A323-C597-4181-9ABE-708757A6DE70}" type="pres">
      <dgm:prSet presAssocID="{C4EBFC64-69A6-49F5-92DE-663B9732A07C}" presName="level3hierChild" presStyleCnt="0"/>
      <dgm:spPr/>
    </dgm:pt>
    <dgm:pt modelId="{B4AF3B5F-F711-41B8-9A2A-54A36F73D21E}" type="pres">
      <dgm:prSet presAssocID="{5045306B-3D18-46CF-AF27-2BFF77A4BCAE}" presName="conn2-1" presStyleLbl="parChTrans1D4" presStyleIdx="1" presStyleCnt="9"/>
      <dgm:spPr/>
      <dgm:t>
        <a:bodyPr/>
        <a:lstStyle/>
        <a:p>
          <a:endParaRPr lang="zh-CN" altLang="en-US"/>
        </a:p>
      </dgm:t>
    </dgm:pt>
    <dgm:pt modelId="{5764500D-9B99-434C-9A9D-4D41FCEACFC2}" type="pres">
      <dgm:prSet presAssocID="{5045306B-3D18-46CF-AF27-2BFF77A4BCAE}" presName="connTx" presStyleLbl="parChTrans1D4" presStyleIdx="1" presStyleCnt="9"/>
      <dgm:spPr/>
      <dgm:t>
        <a:bodyPr/>
        <a:lstStyle/>
        <a:p>
          <a:endParaRPr lang="zh-CN" altLang="en-US"/>
        </a:p>
      </dgm:t>
    </dgm:pt>
    <dgm:pt modelId="{E40D1963-6B83-4614-8432-CE427AF0C89A}" type="pres">
      <dgm:prSet presAssocID="{D61AF25F-537A-4F6E-B032-6AEBB79D039E}" presName="root2" presStyleCnt="0"/>
      <dgm:spPr/>
    </dgm:pt>
    <dgm:pt modelId="{03B1D047-3F41-41E3-8C7B-0A52A2AB4557}" type="pres">
      <dgm:prSet presAssocID="{D61AF25F-537A-4F6E-B032-6AEBB79D039E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D0CBBC-DEF4-4D47-94D5-7C53B7DEC64F}" type="pres">
      <dgm:prSet presAssocID="{D61AF25F-537A-4F6E-B032-6AEBB79D039E}" presName="level3hierChild" presStyleCnt="0"/>
      <dgm:spPr/>
    </dgm:pt>
    <dgm:pt modelId="{0878FE5F-4237-4517-B2E6-DA9235443883}" type="pres">
      <dgm:prSet presAssocID="{7FE78E66-57DB-4C49-BEBE-BA4B70A7A7EB}" presName="conn2-1" presStyleLbl="parChTrans1D4" presStyleIdx="2" presStyleCnt="9"/>
      <dgm:spPr/>
      <dgm:t>
        <a:bodyPr/>
        <a:lstStyle/>
        <a:p>
          <a:endParaRPr lang="zh-CN" altLang="en-US"/>
        </a:p>
      </dgm:t>
    </dgm:pt>
    <dgm:pt modelId="{2635DB90-7A99-439E-933B-558963CAE5F3}" type="pres">
      <dgm:prSet presAssocID="{7FE78E66-57DB-4C49-BEBE-BA4B70A7A7EB}" presName="connTx" presStyleLbl="parChTrans1D4" presStyleIdx="2" presStyleCnt="9"/>
      <dgm:spPr/>
      <dgm:t>
        <a:bodyPr/>
        <a:lstStyle/>
        <a:p>
          <a:endParaRPr lang="zh-CN" altLang="en-US"/>
        </a:p>
      </dgm:t>
    </dgm:pt>
    <dgm:pt modelId="{CA09903D-5726-4272-8766-EF3A60864063}" type="pres">
      <dgm:prSet presAssocID="{43766EFE-4AF6-4814-9B1D-E15375E8DFE6}" presName="root2" presStyleCnt="0"/>
      <dgm:spPr/>
    </dgm:pt>
    <dgm:pt modelId="{1F18F803-50DF-427B-8824-4BE31F97A9CC}" type="pres">
      <dgm:prSet presAssocID="{43766EFE-4AF6-4814-9B1D-E15375E8DFE6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00730A-20E2-4A73-A24B-7C28ED957C7F}" type="pres">
      <dgm:prSet presAssocID="{43766EFE-4AF6-4814-9B1D-E15375E8DFE6}" presName="level3hierChild" presStyleCnt="0"/>
      <dgm:spPr/>
    </dgm:pt>
    <dgm:pt modelId="{24F13577-4D3C-43EA-A792-DB6E37414189}" type="pres">
      <dgm:prSet presAssocID="{3C3CE636-DD6A-4E3C-8885-B45EF965C936}" presName="conn2-1" presStyleLbl="parChTrans1D4" presStyleIdx="3" presStyleCnt="9"/>
      <dgm:spPr/>
      <dgm:t>
        <a:bodyPr/>
        <a:lstStyle/>
        <a:p>
          <a:endParaRPr lang="zh-CN" altLang="en-US"/>
        </a:p>
      </dgm:t>
    </dgm:pt>
    <dgm:pt modelId="{A25A246A-56CA-46AF-86C7-25D57274F535}" type="pres">
      <dgm:prSet presAssocID="{3C3CE636-DD6A-4E3C-8885-B45EF965C936}" presName="connTx" presStyleLbl="parChTrans1D4" presStyleIdx="3" presStyleCnt="9"/>
      <dgm:spPr/>
      <dgm:t>
        <a:bodyPr/>
        <a:lstStyle/>
        <a:p>
          <a:endParaRPr lang="zh-CN" altLang="en-US"/>
        </a:p>
      </dgm:t>
    </dgm:pt>
    <dgm:pt modelId="{4C7B8119-E162-429A-A0D8-0C8186C1321B}" type="pres">
      <dgm:prSet presAssocID="{07BC96E8-FDE2-483E-8F1E-5C1EBF8FF92E}" presName="root2" presStyleCnt="0"/>
      <dgm:spPr/>
    </dgm:pt>
    <dgm:pt modelId="{68218114-2590-407E-8C16-05E860377014}" type="pres">
      <dgm:prSet presAssocID="{07BC96E8-FDE2-483E-8F1E-5C1EBF8FF92E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52EDE7-A4CC-46EC-9EDF-EF3553E1698D}" type="pres">
      <dgm:prSet presAssocID="{07BC96E8-FDE2-483E-8F1E-5C1EBF8FF92E}" presName="level3hierChild" presStyleCnt="0"/>
      <dgm:spPr/>
    </dgm:pt>
    <dgm:pt modelId="{5816C88B-F894-4866-B7E8-6681108520B9}" type="pres">
      <dgm:prSet presAssocID="{CA14C794-6476-4062-BE09-A99A0EAC1342}" presName="conn2-1" presStyleLbl="parChTrans1D4" presStyleIdx="4" presStyleCnt="9"/>
      <dgm:spPr/>
      <dgm:t>
        <a:bodyPr/>
        <a:lstStyle/>
        <a:p>
          <a:endParaRPr lang="zh-CN" altLang="en-US"/>
        </a:p>
      </dgm:t>
    </dgm:pt>
    <dgm:pt modelId="{278F236C-08B0-47ED-896B-525DC25D4794}" type="pres">
      <dgm:prSet presAssocID="{CA14C794-6476-4062-BE09-A99A0EAC1342}" presName="connTx" presStyleLbl="parChTrans1D4" presStyleIdx="4" presStyleCnt="9"/>
      <dgm:spPr/>
      <dgm:t>
        <a:bodyPr/>
        <a:lstStyle/>
        <a:p>
          <a:endParaRPr lang="zh-CN" altLang="en-US"/>
        </a:p>
      </dgm:t>
    </dgm:pt>
    <dgm:pt modelId="{C1C87EDE-FA06-4A58-9E12-8050BDB34727}" type="pres">
      <dgm:prSet presAssocID="{1C6ABD39-DB86-4BD7-A30B-4BA6BE66A989}" presName="root2" presStyleCnt="0"/>
      <dgm:spPr/>
    </dgm:pt>
    <dgm:pt modelId="{8BCB74C7-2FE3-4746-AD4B-B2E619B11FC6}" type="pres">
      <dgm:prSet presAssocID="{1C6ABD39-DB86-4BD7-A30B-4BA6BE66A989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93FB53-6AAD-42A5-98F7-127759B8C5A1}" type="pres">
      <dgm:prSet presAssocID="{1C6ABD39-DB86-4BD7-A30B-4BA6BE66A989}" presName="level3hierChild" presStyleCnt="0"/>
      <dgm:spPr/>
    </dgm:pt>
    <dgm:pt modelId="{93176D3A-A719-41F9-AFF6-5285A118CE1F}" type="pres">
      <dgm:prSet presAssocID="{21DA4D4A-E6A1-4D36-A927-630C9AFCC1A6}" presName="conn2-1" presStyleLbl="parChTrans1D4" presStyleIdx="5" presStyleCnt="9"/>
      <dgm:spPr/>
      <dgm:t>
        <a:bodyPr/>
        <a:lstStyle/>
        <a:p>
          <a:endParaRPr lang="zh-CN" altLang="en-US"/>
        </a:p>
      </dgm:t>
    </dgm:pt>
    <dgm:pt modelId="{A076FF25-1E17-4918-B946-09502D9F24D7}" type="pres">
      <dgm:prSet presAssocID="{21DA4D4A-E6A1-4D36-A927-630C9AFCC1A6}" presName="connTx" presStyleLbl="parChTrans1D4" presStyleIdx="5" presStyleCnt="9"/>
      <dgm:spPr/>
      <dgm:t>
        <a:bodyPr/>
        <a:lstStyle/>
        <a:p>
          <a:endParaRPr lang="zh-CN" altLang="en-US"/>
        </a:p>
      </dgm:t>
    </dgm:pt>
    <dgm:pt modelId="{776FB310-7BAE-4216-95B2-BDB40C23B54B}" type="pres">
      <dgm:prSet presAssocID="{EF56D061-842E-40E5-8BA7-1F89A3208CA4}" presName="root2" presStyleCnt="0"/>
      <dgm:spPr/>
    </dgm:pt>
    <dgm:pt modelId="{972F541C-E295-44D5-A8BE-D97FB6EC1B13}" type="pres">
      <dgm:prSet presAssocID="{EF56D061-842E-40E5-8BA7-1F89A3208CA4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FD642A-B77D-4BAE-B26C-0CCDB3D477C9}" type="pres">
      <dgm:prSet presAssocID="{EF56D061-842E-40E5-8BA7-1F89A3208CA4}" presName="level3hierChild" presStyleCnt="0"/>
      <dgm:spPr/>
    </dgm:pt>
    <dgm:pt modelId="{B06A5E85-69A9-434A-9BFC-FC1AF43874C2}" type="pres">
      <dgm:prSet presAssocID="{BB440A01-D62D-4052-86B3-2806D70BFA5D}" presName="conn2-1" presStyleLbl="parChTrans1D4" presStyleIdx="6" presStyleCnt="9"/>
      <dgm:spPr/>
      <dgm:t>
        <a:bodyPr/>
        <a:lstStyle/>
        <a:p>
          <a:endParaRPr lang="zh-CN" altLang="en-US"/>
        </a:p>
      </dgm:t>
    </dgm:pt>
    <dgm:pt modelId="{BAA5135F-3C5F-4BC5-803E-1024A3378F79}" type="pres">
      <dgm:prSet presAssocID="{BB440A01-D62D-4052-86B3-2806D70BFA5D}" presName="connTx" presStyleLbl="parChTrans1D4" presStyleIdx="6" presStyleCnt="9"/>
      <dgm:spPr/>
      <dgm:t>
        <a:bodyPr/>
        <a:lstStyle/>
        <a:p>
          <a:endParaRPr lang="zh-CN" altLang="en-US"/>
        </a:p>
      </dgm:t>
    </dgm:pt>
    <dgm:pt modelId="{07FCBE07-024F-4517-B38E-1602DB127C6D}" type="pres">
      <dgm:prSet presAssocID="{9714F17A-3BA0-48B2-89BE-EDB2168F8785}" presName="root2" presStyleCnt="0"/>
      <dgm:spPr/>
    </dgm:pt>
    <dgm:pt modelId="{845E3D57-220F-4C5C-A188-F57313F30F4B}" type="pres">
      <dgm:prSet presAssocID="{9714F17A-3BA0-48B2-89BE-EDB2168F8785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6B87C-7B05-46CA-AB30-EC796888366C}" type="pres">
      <dgm:prSet presAssocID="{9714F17A-3BA0-48B2-89BE-EDB2168F8785}" presName="level3hierChild" presStyleCnt="0"/>
      <dgm:spPr/>
    </dgm:pt>
    <dgm:pt modelId="{379A1221-430D-45EF-8804-F666E3882FCB}" type="pres">
      <dgm:prSet presAssocID="{651C1E92-4427-4FDE-B01A-A13901606583}" presName="conn2-1" presStyleLbl="parChTrans1D3" presStyleIdx="3" presStyleCnt="8"/>
      <dgm:spPr/>
      <dgm:t>
        <a:bodyPr/>
        <a:lstStyle/>
        <a:p>
          <a:endParaRPr lang="zh-CN" altLang="en-US"/>
        </a:p>
      </dgm:t>
    </dgm:pt>
    <dgm:pt modelId="{EF9DC21B-8B6F-408E-B99B-059571500F91}" type="pres">
      <dgm:prSet presAssocID="{651C1E92-4427-4FDE-B01A-A13901606583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0CFDAEC2-1E5F-4262-A640-4154C30E1A2C}" type="pres">
      <dgm:prSet presAssocID="{7B2DEFDF-5ABA-4539-BBB9-4419C18A2BCA}" presName="root2" presStyleCnt="0"/>
      <dgm:spPr/>
    </dgm:pt>
    <dgm:pt modelId="{F1E92C61-995D-4E50-98E6-7F420EBBCFA0}" type="pres">
      <dgm:prSet presAssocID="{7B2DEFDF-5ABA-4539-BBB9-4419C18A2BCA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378B3C-DC63-48B3-B8A8-E2E161D0BFC8}" type="pres">
      <dgm:prSet presAssocID="{7B2DEFDF-5ABA-4539-BBB9-4419C18A2BCA}" presName="level3hierChild" presStyleCnt="0"/>
      <dgm:spPr/>
    </dgm:pt>
    <dgm:pt modelId="{A8E640FB-6BD4-414D-91E4-7F2F9527FA88}" type="pres">
      <dgm:prSet presAssocID="{3691073D-BCF1-40D9-9D37-E513F3DA42B5}" presName="conn2-1" presStyleLbl="parChTrans1D4" presStyleIdx="7" presStyleCnt="9"/>
      <dgm:spPr/>
      <dgm:t>
        <a:bodyPr/>
        <a:lstStyle/>
        <a:p>
          <a:endParaRPr lang="zh-CN" altLang="en-US"/>
        </a:p>
      </dgm:t>
    </dgm:pt>
    <dgm:pt modelId="{2A9C3531-47DB-432C-8593-4B1725CCFDFE}" type="pres">
      <dgm:prSet presAssocID="{3691073D-BCF1-40D9-9D37-E513F3DA42B5}" presName="connTx" presStyleLbl="parChTrans1D4" presStyleIdx="7" presStyleCnt="9"/>
      <dgm:spPr/>
      <dgm:t>
        <a:bodyPr/>
        <a:lstStyle/>
        <a:p>
          <a:endParaRPr lang="zh-CN" altLang="en-US"/>
        </a:p>
      </dgm:t>
    </dgm:pt>
    <dgm:pt modelId="{3D6E3815-29EB-413A-85CC-D7300AFFB173}" type="pres">
      <dgm:prSet presAssocID="{E8F35028-E4FC-4257-97FC-F14CC778FC0B}" presName="root2" presStyleCnt="0"/>
      <dgm:spPr/>
    </dgm:pt>
    <dgm:pt modelId="{67068FEF-565F-4824-AED7-872F0E2FB353}" type="pres">
      <dgm:prSet presAssocID="{E8F35028-E4FC-4257-97FC-F14CC778FC0B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E1B9B1-047C-42AC-A528-756CBA1B8AE2}" type="pres">
      <dgm:prSet presAssocID="{E8F35028-E4FC-4257-97FC-F14CC778FC0B}" presName="level3hierChild" presStyleCnt="0"/>
      <dgm:spPr/>
    </dgm:pt>
    <dgm:pt modelId="{03DD5FFF-1AF2-4A88-854E-F380F841E584}" type="pres">
      <dgm:prSet presAssocID="{3EDF1856-8359-4D5B-8CE4-F24A5057951C}" presName="conn2-1" presStyleLbl="parChTrans1D3" presStyleIdx="4" presStyleCnt="8"/>
      <dgm:spPr/>
      <dgm:t>
        <a:bodyPr/>
        <a:lstStyle/>
        <a:p>
          <a:endParaRPr lang="zh-CN" altLang="en-US"/>
        </a:p>
      </dgm:t>
    </dgm:pt>
    <dgm:pt modelId="{B39B58FC-1D83-4A12-9EA2-8F456C84C727}" type="pres">
      <dgm:prSet presAssocID="{3EDF1856-8359-4D5B-8CE4-F24A5057951C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0E6CDD3B-34AD-4100-9050-733CDEC88D05}" type="pres">
      <dgm:prSet presAssocID="{2C2A5F2E-1EB4-4590-ABB1-7BCBE9AEF8BF}" presName="root2" presStyleCnt="0"/>
      <dgm:spPr/>
    </dgm:pt>
    <dgm:pt modelId="{4A4E0526-91C1-48CA-9C1E-34C0B69D934E}" type="pres">
      <dgm:prSet presAssocID="{2C2A5F2E-1EB4-4590-ABB1-7BCBE9AEF8BF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82138-0336-44AD-A791-F85C38B322F6}" type="pres">
      <dgm:prSet presAssocID="{2C2A5F2E-1EB4-4590-ABB1-7BCBE9AEF8BF}" presName="level3hierChild" presStyleCnt="0"/>
      <dgm:spPr/>
    </dgm:pt>
    <dgm:pt modelId="{7601039C-2871-4AF1-84D0-3E74093B6634}" type="pres">
      <dgm:prSet presAssocID="{FC7E45D5-35F7-42A6-87CE-E43C6F3ADDF5}" presName="conn2-1" presStyleLbl="parChTrans1D4" presStyleIdx="8" presStyleCnt="9"/>
      <dgm:spPr/>
      <dgm:t>
        <a:bodyPr/>
        <a:lstStyle/>
        <a:p>
          <a:endParaRPr lang="zh-CN" altLang="en-US"/>
        </a:p>
      </dgm:t>
    </dgm:pt>
    <dgm:pt modelId="{15D6196F-6BAB-4064-BDE3-3C22D94EB4AD}" type="pres">
      <dgm:prSet presAssocID="{FC7E45D5-35F7-42A6-87CE-E43C6F3ADDF5}" presName="connTx" presStyleLbl="parChTrans1D4" presStyleIdx="8" presStyleCnt="9"/>
      <dgm:spPr/>
      <dgm:t>
        <a:bodyPr/>
        <a:lstStyle/>
        <a:p>
          <a:endParaRPr lang="zh-CN" altLang="en-US"/>
        </a:p>
      </dgm:t>
    </dgm:pt>
    <dgm:pt modelId="{57500752-4062-4477-912E-F4807D626124}" type="pres">
      <dgm:prSet presAssocID="{F85B6702-DA81-48F6-A8F3-C63AE4F88675}" presName="root2" presStyleCnt="0"/>
      <dgm:spPr/>
    </dgm:pt>
    <dgm:pt modelId="{D4F5D06A-106B-4215-A85E-3D084E2B9D4E}" type="pres">
      <dgm:prSet presAssocID="{F85B6702-DA81-48F6-A8F3-C63AE4F88675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40F106-86C1-43D2-8E88-B53A1FBC9A29}" type="pres">
      <dgm:prSet presAssocID="{F85B6702-DA81-48F6-A8F3-C63AE4F88675}" presName="level3hierChild" presStyleCnt="0"/>
      <dgm:spPr/>
    </dgm:pt>
    <dgm:pt modelId="{77D7DA28-9E6D-4C2C-B92A-560608F5FD9D}" type="pres">
      <dgm:prSet presAssocID="{DEF0CECC-730A-41D3-B0A0-E9BF830E3451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7918410-917E-48D8-BFDF-873AAF632540}" type="pres">
      <dgm:prSet presAssocID="{DEF0CECC-730A-41D3-B0A0-E9BF830E3451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D6F07A5-56A6-4D08-905F-544C90897A89}" type="pres">
      <dgm:prSet presAssocID="{3C76AAE3-9DE8-48F9-98A4-0F0AE1B0088C}" presName="root2" presStyleCnt="0"/>
      <dgm:spPr/>
    </dgm:pt>
    <dgm:pt modelId="{DEB39206-0803-4329-BE2B-202FBEA73465}" type="pres">
      <dgm:prSet presAssocID="{3C76AAE3-9DE8-48F9-98A4-0F0AE1B0088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FFFCF5-CD85-4A3A-84F4-18F66A949915}" type="pres">
      <dgm:prSet presAssocID="{3C76AAE3-9DE8-48F9-98A4-0F0AE1B0088C}" presName="level3hierChild" presStyleCnt="0"/>
      <dgm:spPr/>
    </dgm:pt>
    <dgm:pt modelId="{D511B368-C17C-44A9-AF1F-3D949BA3124A}" type="pres">
      <dgm:prSet presAssocID="{9183A9A3-61BB-4A97-B0FD-BF779A61D1E5}" presName="conn2-1" presStyleLbl="parChTrans1D3" presStyleIdx="5" presStyleCnt="8"/>
      <dgm:spPr/>
      <dgm:t>
        <a:bodyPr/>
        <a:lstStyle/>
        <a:p>
          <a:endParaRPr lang="zh-CN" altLang="en-US"/>
        </a:p>
      </dgm:t>
    </dgm:pt>
    <dgm:pt modelId="{18B40E9B-EC01-4EED-A29D-222D31A60404}" type="pres">
      <dgm:prSet presAssocID="{9183A9A3-61BB-4A97-B0FD-BF779A61D1E5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BFF31754-0D4B-4D60-A587-CADD8F50D754}" type="pres">
      <dgm:prSet presAssocID="{8CB753A3-E8A9-432B-9B46-0E9CDFC32B59}" presName="root2" presStyleCnt="0"/>
      <dgm:spPr/>
    </dgm:pt>
    <dgm:pt modelId="{8FFA6DE2-DF83-47C4-AED3-092C26A1A20F}" type="pres">
      <dgm:prSet presAssocID="{8CB753A3-E8A9-432B-9B46-0E9CDFC32B59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B46CA0-A436-46ED-A3ED-810362A13B3E}" type="pres">
      <dgm:prSet presAssocID="{8CB753A3-E8A9-432B-9B46-0E9CDFC32B59}" presName="level3hierChild" presStyleCnt="0"/>
      <dgm:spPr/>
    </dgm:pt>
    <dgm:pt modelId="{654B8008-D75C-436C-AB98-85A43F2EB18B}" type="pres">
      <dgm:prSet presAssocID="{5725F07B-7DF0-4B1E-B4ED-99C2231DB339}" presName="conn2-1" presStyleLbl="parChTrans1D3" presStyleIdx="6" presStyleCnt="8"/>
      <dgm:spPr/>
      <dgm:t>
        <a:bodyPr/>
        <a:lstStyle/>
        <a:p>
          <a:endParaRPr lang="zh-CN" altLang="en-US"/>
        </a:p>
      </dgm:t>
    </dgm:pt>
    <dgm:pt modelId="{7900B13E-12C6-46B4-ABC0-8F8E4208EA75}" type="pres">
      <dgm:prSet presAssocID="{5725F07B-7DF0-4B1E-B4ED-99C2231DB339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4A150308-6B5E-4415-AAE7-97A00C8197E8}" type="pres">
      <dgm:prSet presAssocID="{C30588DF-5E58-4A3E-BF19-AFD25E22581A}" presName="root2" presStyleCnt="0"/>
      <dgm:spPr/>
    </dgm:pt>
    <dgm:pt modelId="{330ADB62-D861-4EB3-A895-9BC2C7A38EAB}" type="pres">
      <dgm:prSet presAssocID="{C30588DF-5E58-4A3E-BF19-AFD25E22581A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3DBDC8-4832-45D4-BAC2-C1A48D82B8B6}" type="pres">
      <dgm:prSet presAssocID="{C30588DF-5E58-4A3E-BF19-AFD25E22581A}" presName="level3hierChild" presStyleCnt="0"/>
      <dgm:spPr/>
    </dgm:pt>
    <dgm:pt modelId="{B147CD14-6DCF-42F1-AA9E-FE6E8378E51C}" type="pres">
      <dgm:prSet presAssocID="{E6748F02-8F0F-4AE8-993B-ABB458F99816}" presName="conn2-1" presStyleLbl="parChTrans1D3" presStyleIdx="7" presStyleCnt="8"/>
      <dgm:spPr/>
      <dgm:t>
        <a:bodyPr/>
        <a:lstStyle/>
        <a:p>
          <a:endParaRPr lang="zh-CN" altLang="en-US"/>
        </a:p>
      </dgm:t>
    </dgm:pt>
    <dgm:pt modelId="{4B93B351-171F-489C-BDEC-FDC3A5C00A98}" type="pres">
      <dgm:prSet presAssocID="{E6748F02-8F0F-4AE8-993B-ABB458F99816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D08717FA-0F48-499E-B32F-43E06D737BB2}" type="pres">
      <dgm:prSet presAssocID="{02762A7E-ADB9-4D40-AE92-70464F5DE88E}" presName="root2" presStyleCnt="0"/>
      <dgm:spPr/>
    </dgm:pt>
    <dgm:pt modelId="{D6AFE296-C8B6-451F-9879-5410F8BE1C32}" type="pres">
      <dgm:prSet presAssocID="{02762A7E-ADB9-4D40-AE92-70464F5DE88E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98420E-EA39-49C9-AD39-44217EAAA937}" type="pres">
      <dgm:prSet presAssocID="{02762A7E-ADB9-4D40-AE92-70464F5DE88E}" presName="level3hierChild" presStyleCnt="0"/>
      <dgm:spPr/>
    </dgm:pt>
  </dgm:ptLst>
  <dgm:cxnLst>
    <dgm:cxn modelId="{68431592-E2E4-4243-AF43-DD87DAD5E94D}" type="presOf" srcId="{CA14C794-6476-4062-BE09-A99A0EAC1342}" destId="{5816C88B-F894-4866-B7E8-6681108520B9}" srcOrd="0" destOrd="0" presId="urn:microsoft.com/office/officeart/2005/8/layout/hierarchy2"/>
    <dgm:cxn modelId="{ED1EF8B6-7618-4A19-9E69-0F5714FB2CA3}" type="presOf" srcId="{651C1E92-4427-4FDE-B01A-A13901606583}" destId="{379A1221-430D-45EF-8804-F666E3882FCB}" srcOrd="0" destOrd="0" presId="urn:microsoft.com/office/officeart/2005/8/layout/hierarchy2"/>
    <dgm:cxn modelId="{BE2BBD43-FB30-4F72-970D-BC906DDD7CBA}" type="presOf" srcId="{683BF467-C4BF-49DA-94B2-CA493D982AD3}" destId="{B726BBB4-4207-4AA2-A491-1DE4AF7A222C}" srcOrd="0" destOrd="0" presId="urn:microsoft.com/office/officeart/2005/8/layout/hierarchy2"/>
    <dgm:cxn modelId="{9A857C4F-8373-48FB-A2F9-345B29734142}" srcId="{180F943E-0ED7-4FA4-B9E4-2A5E314747FD}" destId="{43766EFE-4AF6-4814-9B1D-E15375E8DFE6}" srcOrd="2" destOrd="0" parTransId="{7FE78E66-57DB-4C49-BEBE-BA4B70A7A7EB}" sibTransId="{47D5EF3A-F71A-427E-9011-3052C6D19606}"/>
    <dgm:cxn modelId="{445FE792-1940-4A99-9779-DC286F2F4E85}" type="presOf" srcId="{651C1E92-4427-4FDE-B01A-A13901606583}" destId="{EF9DC21B-8B6F-408E-B99B-059571500F91}" srcOrd="1" destOrd="0" presId="urn:microsoft.com/office/officeart/2005/8/layout/hierarchy2"/>
    <dgm:cxn modelId="{937161A5-B8B5-4BA9-A753-C6B6F9B876DF}" srcId="{683BF467-C4BF-49DA-94B2-CA493D982AD3}" destId="{306CD15C-2A32-4381-9ABB-B1B0C749842A}" srcOrd="1" destOrd="0" parTransId="{3D8879B8-2211-4508-B503-0815F58D0AD0}" sibTransId="{7BC8FCB3-4344-4BE3-91FB-ECDAF21B0C2D}"/>
    <dgm:cxn modelId="{34D84FE2-E506-459A-8A3C-E1926D864F86}" type="presOf" srcId="{FC7E45D5-35F7-42A6-87CE-E43C6F3ADDF5}" destId="{7601039C-2871-4AF1-84D0-3E74093B6634}" srcOrd="0" destOrd="0" presId="urn:microsoft.com/office/officeart/2005/8/layout/hierarchy2"/>
    <dgm:cxn modelId="{0D24BF02-B2CF-4A92-ADE8-FFD95B4DDA06}" type="presOf" srcId="{306CD15C-2A32-4381-9ABB-B1B0C749842A}" destId="{ACBA14E2-F226-4277-B542-9581F53F5A7B}" srcOrd="0" destOrd="0" presId="urn:microsoft.com/office/officeart/2005/8/layout/hierarchy2"/>
    <dgm:cxn modelId="{36784322-4CAB-4E60-9448-93696D65A4EB}" srcId="{2C2A5F2E-1EB4-4590-ABB1-7BCBE9AEF8BF}" destId="{F85B6702-DA81-48F6-A8F3-C63AE4F88675}" srcOrd="0" destOrd="0" parTransId="{FC7E45D5-35F7-42A6-87CE-E43C6F3ADDF5}" sibTransId="{223F5EFC-6FF6-408B-8AC2-89C8D4D79EE4}"/>
    <dgm:cxn modelId="{720A7AD1-F5AC-4A4A-ABEF-0B74ABD48CBF}" srcId="{180F943E-0ED7-4FA4-B9E4-2A5E314747FD}" destId="{9714F17A-3BA0-48B2-89BE-EDB2168F8785}" srcOrd="6" destOrd="0" parTransId="{BB440A01-D62D-4052-86B3-2806D70BFA5D}" sibTransId="{CCEB6AA0-D9D1-4462-B16A-662822C948E8}"/>
    <dgm:cxn modelId="{D964AC09-E049-4E84-94C8-E99B3395C8FE}" type="presOf" srcId="{E6748F02-8F0F-4AE8-993B-ABB458F99816}" destId="{4B93B351-171F-489C-BDEC-FDC3A5C00A98}" srcOrd="1" destOrd="0" presId="urn:microsoft.com/office/officeart/2005/8/layout/hierarchy2"/>
    <dgm:cxn modelId="{DE418F00-14C7-4B38-A388-AC0F40210DFD}" type="presOf" srcId="{3D8879B8-2211-4508-B503-0815F58D0AD0}" destId="{7F7DFFE8-6943-44A5-AB3F-28F73B6E44AE}" srcOrd="1" destOrd="0" presId="urn:microsoft.com/office/officeart/2005/8/layout/hierarchy2"/>
    <dgm:cxn modelId="{4A29FAAD-81B8-4539-B464-53B9C1B3318D}" type="presOf" srcId="{1C6ABD39-DB86-4BD7-A30B-4BA6BE66A989}" destId="{8BCB74C7-2FE3-4746-AD4B-B2E619B11FC6}" srcOrd="0" destOrd="0" presId="urn:microsoft.com/office/officeart/2005/8/layout/hierarchy2"/>
    <dgm:cxn modelId="{2563FBEB-2A12-4EB9-A1DA-E33C35CBBA85}" srcId="{E0BCADA3-0FA3-4D4C-82B7-09FCC4A7F04A}" destId="{3C76AAE3-9DE8-48F9-98A4-0F0AE1B0088C}" srcOrd="1" destOrd="0" parTransId="{DEF0CECC-730A-41D3-B0A0-E9BF830E3451}" sibTransId="{967DD224-F22D-4D85-A804-D4775E39A875}"/>
    <dgm:cxn modelId="{B4CB5EA2-4690-451C-A87A-EF3BD660F1A9}" type="presOf" srcId="{26FCBE1A-00CF-44F4-9CE4-07D8A7715453}" destId="{44D2161D-12AF-4FDA-9D01-3D0D006B0227}" srcOrd="1" destOrd="0" presId="urn:microsoft.com/office/officeart/2005/8/layout/hierarchy2"/>
    <dgm:cxn modelId="{70EA5FC5-37C4-45F5-B5EF-5234E2AE06BE}" type="presOf" srcId="{8CB753A3-E8A9-432B-9B46-0E9CDFC32B59}" destId="{8FFA6DE2-DF83-47C4-AED3-092C26A1A20F}" srcOrd="0" destOrd="0" presId="urn:microsoft.com/office/officeart/2005/8/layout/hierarchy2"/>
    <dgm:cxn modelId="{9DB9201C-3DBD-4DB4-B82C-F74049BF96E9}" type="presOf" srcId="{BB440A01-D62D-4052-86B3-2806D70BFA5D}" destId="{B06A5E85-69A9-434A-9BFC-FC1AF43874C2}" srcOrd="0" destOrd="0" presId="urn:microsoft.com/office/officeart/2005/8/layout/hierarchy2"/>
    <dgm:cxn modelId="{7FAE8378-ED84-43F4-9681-845988FEB7A9}" type="presOf" srcId="{F85B6702-DA81-48F6-A8F3-C63AE4F88675}" destId="{D4F5D06A-106B-4215-A85E-3D084E2B9D4E}" srcOrd="0" destOrd="0" presId="urn:microsoft.com/office/officeart/2005/8/layout/hierarchy2"/>
    <dgm:cxn modelId="{71E74E4B-F35D-4840-8EE5-5EF82E28B5B9}" type="presOf" srcId="{9714F17A-3BA0-48B2-89BE-EDB2168F8785}" destId="{845E3D57-220F-4C5C-A188-F57313F30F4B}" srcOrd="0" destOrd="0" presId="urn:microsoft.com/office/officeart/2005/8/layout/hierarchy2"/>
    <dgm:cxn modelId="{E8F77592-5F8B-4264-BF50-E3C8D2058D40}" srcId="{3C76AAE3-9DE8-48F9-98A4-0F0AE1B0088C}" destId="{C30588DF-5E58-4A3E-BF19-AFD25E22581A}" srcOrd="1" destOrd="0" parTransId="{5725F07B-7DF0-4B1E-B4ED-99C2231DB339}" sibTransId="{C87BF723-9D0D-44A8-A7F2-76D196F5F815}"/>
    <dgm:cxn modelId="{EDC920D2-7B76-49B9-B7D7-D907183A58A3}" type="presOf" srcId="{0B3D0E50-46A6-4901-BC44-B98E06BF0DDC}" destId="{52BA0DD5-CDD1-43D4-BCCC-A64501EC574F}" srcOrd="1" destOrd="0" presId="urn:microsoft.com/office/officeart/2005/8/layout/hierarchy2"/>
    <dgm:cxn modelId="{9C9B0F53-7F3C-4309-A812-76566194C89B}" type="presOf" srcId="{43766EFE-4AF6-4814-9B1D-E15375E8DFE6}" destId="{1F18F803-50DF-427B-8824-4BE31F97A9CC}" srcOrd="0" destOrd="0" presId="urn:microsoft.com/office/officeart/2005/8/layout/hierarchy2"/>
    <dgm:cxn modelId="{99680913-757C-44B1-9365-BDBE052A68DA}" srcId="{180F943E-0ED7-4FA4-B9E4-2A5E314747FD}" destId="{D61AF25F-537A-4F6E-B032-6AEBB79D039E}" srcOrd="1" destOrd="0" parTransId="{5045306B-3D18-46CF-AF27-2BFF77A4BCAE}" sibTransId="{C1F8EDE2-42E2-4CDF-B3E3-8CF3A477E29E}"/>
    <dgm:cxn modelId="{08D159E2-9B4F-40A9-84DB-4DCDA0C3911D}" type="presOf" srcId="{9EC40F07-CEF0-4A44-B2E7-7B6FA92E118C}" destId="{B5F259BD-C55C-46E5-B9E8-02B4BD1ECDA7}" srcOrd="1" destOrd="0" presId="urn:microsoft.com/office/officeart/2005/8/layout/hierarchy2"/>
    <dgm:cxn modelId="{D8981993-0902-4BA6-811F-6162A3DB873D}" type="presOf" srcId="{21DA4D4A-E6A1-4D36-A927-630C9AFCC1A6}" destId="{93176D3A-A719-41F9-AFF6-5285A118CE1F}" srcOrd="0" destOrd="0" presId="urn:microsoft.com/office/officeart/2005/8/layout/hierarchy2"/>
    <dgm:cxn modelId="{C23D9F40-5511-4029-97F8-79834CF29B5B}" type="presOf" srcId="{26FCBE1A-00CF-44F4-9CE4-07D8A7715453}" destId="{798B1803-8E33-4FE1-A810-322D06D9BA67}" srcOrd="0" destOrd="0" presId="urn:microsoft.com/office/officeart/2005/8/layout/hierarchy2"/>
    <dgm:cxn modelId="{C6A6BF5E-F262-4544-9E7B-09443F7A6F2A}" srcId="{7B2DEFDF-5ABA-4539-BBB9-4419C18A2BCA}" destId="{E8F35028-E4FC-4257-97FC-F14CC778FC0B}" srcOrd="0" destOrd="0" parTransId="{3691073D-BCF1-40D9-9D37-E513F3DA42B5}" sibTransId="{12D954EE-080B-4FC2-9211-3BD3C3B34079}"/>
    <dgm:cxn modelId="{EF3FADD4-F0A6-4948-BF90-C345007EDAEF}" type="presOf" srcId="{07BC96E8-FDE2-483E-8F1E-5C1EBF8FF92E}" destId="{68218114-2590-407E-8C16-05E860377014}" srcOrd="0" destOrd="0" presId="urn:microsoft.com/office/officeart/2005/8/layout/hierarchy2"/>
    <dgm:cxn modelId="{8851953E-6974-4912-BB6E-4FF449CC7647}" type="presOf" srcId="{3C3CE636-DD6A-4E3C-8885-B45EF965C936}" destId="{A25A246A-56CA-46AF-86C7-25D57274F535}" srcOrd="1" destOrd="0" presId="urn:microsoft.com/office/officeart/2005/8/layout/hierarchy2"/>
    <dgm:cxn modelId="{7D822B77-5485-425A-817D-BEF4CC9FDCE2}" type="presOf" srcId="{E0BCADA3-0FA3-4D4C-82B7-09FCC4A7F04A}" destId="{9BA0AD34-C475-41C9-9F9F-0DA1B740061C}" srcOrd="0" destOrd="0" presId="urn:microsoft.com/office/officeart/2005/8/layout/hierarchy2"/>
    <dgm:cxn modelId="{E12428F0-F3FD-4379-98EB-ACD447332901}" type="presOf" srcId="{CA14C794-6476-4062-BE09-A99A0EAC1342}" destId="{278F236C-08B0-47ED-896B-525DC25D4794}" srcOrd="1" destOrd="0" presId="urn:microsoft.com/office/officeart/2005/8/layout/hierarchy2"/>
    <dgm:cxn modelId="{E73EA637-EDE4-44F0-8C63-713702437848}" type="presOf" srcId="{3C3CE636-DD6A-4E3C-8885-B45EF965C936}" destId="{24F13577-4D3C-43EA-A792-DB6E37414189}" srcOrd="0" destOrd="0" presId="urn:microsoft.com/office/officeart/2005/8/layout/hierarchy2"/>
    <dgm:cxn modelId="{8B7A9D2C-0EFA-4C6F-AF71-9AB99D1F4648}" type="presOf" srcId="{7FE78E66-57DB-4C49-BEBE-BA4B70A7A7EB}" destId="{0878FE5F-4237-4517-B2E6-DA9235443883}" srcOrd="0" destOrd="0" presId="urn:microsoft.com/office/officeart/2005/8/layout/hierarchy2"/>
    <dgm:cxn modelId="{30506936-26F9-43FE-98EB-F705BA8D7927}" srcId="{683BF467-C4BF-49DA-94B2-CA493D982AD3}" destId="{180F943E-0ED7-4FA4-B9E4-2A5E314747FD}" srcOrd="2" destOrd="0" parTransId="{26FCBE1A-00CF-44F4-9CE4-07D8A7715453}" sibTransId="{3FD873A0-33C4-4BB0-947C-F14E1D23BAC9}"/>
    <dgm:cxn modelId="{F164159C-4765-43D7-9361-203A02C0C89D}" srcId="{3C76AAE3-9DE8-48F9-98A4-0F0AE1B0088C}" destId="{02762A7E-ADB9-4D40-AE92-70464F5DE88E}" srcOrd="2" destOrd="0" parTransId="{E6748F02-8F0F-4AE8-993B-ABB458F99816}" sibTransId="{FC64F32C-753D-457B-85B9-0D0E84BDB542}"/>
    <dgm:cxn modelId="{0CE69DFD-9188-4CD2-85DC-3A414A3BEF01}" type="presOf" srcId="{DEF0CECC-730A-41D3-B0A0-E9BF830E3451}" destId="{77918410-917E-48D8-BFDF-873AAF632540}" srcOrd="1" destOrd="0" presId="urn:microsoft.com/office/officeart/2005/8/layout/hierarchy2"/>
    <dgm:cxn modelId="{2A3843D4-2348-49AE-8C14-B075F3D3B45F}" type="presOf" srcId="{3691073D-BCF1-40D9-9D37-E513F3DA42B5}" destId="{2A9C3531-47DB-432C-8593-4B1725CCFDFE}" srcOrd="1" destOrd="0" presId="urn:microsoft.com/office/officeart/2005/8/layout/hierarchy2"/>
    <dgm:cxn modelId="{5EDAFF74-F164-4772-A06E-955F407F2B12}" type="presOf" srcId="{7B2DEFDF-5ABA-4539-BBB9-4419C18A2BCA}" destId="{F1E92C61-995D-4E50-98E6-7F420EBBCFA0}" srcOrd="0" destOrd="0" presId="urn:microsoft.com/office/officeart/2005/8/layout/hierarchy2"/>
    <dgm:cxn modelId="{0B7A8EF8-6167-4090-A087-003BF5162CF3}" type="presOf" srcId="{92968751-F0FC-497F-ACD0-B3FA309A85DF}" destId="{85BDA246-1661-4638-AAD8-B0173C5BCB67}" srcOrd="0" destOrd="0" presId="urn:microsoft.com/office/officeart/2005/8/layout/hierarchy2"/>
    <dgm:cxn modelId="{196BB6AF-92F7-406D-A57F-97686B8DBEDA}" srcId="{180F943E-0ED7-4FA4-B9E4-2A5E314747FD}" destId="{C4EBFC64-69A6-49F5-92DE-663B9732A07C}" srcOrd="0" destOrd="0" parTransId="{0B3D0E50-46A6-4901-BC44-B98E06BF0DDC}" sibTransId="{C0CFF854-EB9E-4AA9-A3C1-72B539A64509}"/>
    <dgm:cxn modelId="{7BA1962F-C5BE-4D90-9EA8-C2A43DCE266F}" type="presOf" srcId="{E8F35028-E4FC-4257-97FC-F14CC778FC0B}" destId="{67068FEF-565F-4824-AED7-872F0E2FB353}" srcOrd="0" destOrd="0" presId="urn:microsoft.com/office/officeart/2005/8/layout/hierarchy2"/>
    <dgm:cxn modelId="{6C401172-CF02-4A1F-9424-568460C856DC}" type="presOf" srcId="{BB440A01-D62D-4052-86B3-2806D70BFA5D}" destId="{BAA5135F-3C5F-4BC5-803E-1024A3378F79}" srcOrd="1" destOrd="0" presId="urn:microsoft.com/office/officeart/2005/8/layout/hierarchy2"/>
    <dgm:cxn modelId="{D94806E9-1278-4A7C-B0DB-845D9D3027A6}" type="presOf" srcId="{E6748F02-8F0F-4AE8-993B-ABB458F99816}" destId="{B147CD14-6DCF-42F1-AA9E-FE6E8378E51C}" srcOrd="0" destOrd="0" presId="urn:microsoft.com/office/officeart/2005/8/layout/hierarchy2"/>
    <dgm:cxn modelId="{BA69401D-09BD-464E-9A41-99B75B8C39D4}" type="presOf" srcId="{EF56D061-842E-40E5-8BA7-1F89A3208CA4}" destId="{972F541C-E295-44D5-A8BE-D97FB6EC1B13}" srcOrd="0" destOrd="0" presId="urn:microsoft.com/office/officeart/2005/8/layout/hierarchy2"/>
    <dgm:cxn modelId="{9C9389CC-2A00-4B53-9A88-F0375CCA51F0}" srcId="{180F943E-0ED7-4FA4-B9E4-2A5E314747FD}" destId="{EF56D061-842E-40E5-8BA7-1F89A3208CA4}" srcOrd="5" destOrd="0" parTransId="{21DA4D4A-E6A1-4D36-A927-630C9AFCC1A6}" sibTransId="{2196F446-FB54-4210-A26C-A5009F88B4CE}"/>
    <dgm:cxn modelId="{D08DE0E1-1DD7-49BC-92DD-B0336D5AD24D}" srcId="{180F943E-0ED7-4FA4-B9E4-2A5E314747FD}" destId="{07BC96E8-FDE2-483E-8F1E-5C1EBF8FF92E}" srcOrd="3" destOrd="0" parTransId="{3C3CE636-DD6A-4E3C-8885-B45EF965C936}" sibTransId="{305E6F2C-EBF2-41BE-93A0-7AA0E5BA50C9}"/>
    <dgm:cxn modelId="{EC5ABAD2-74FE-4173-B8D2-8E6AD19B7D12}" type="presOf" srcId="{9EC40F07-CEF0-4A44-B2E7-7B6FA92E118C}" destId="{B709D2E0-819A-4F0C-A4D8-26720C2B7DB1}" srcOrd="0" destOrd="0" presId="urn:microsoft.com/office/officeart/2005/8/layout/hierarchy2"/>
    <dgm:cxn modelId="{9A21F1CE-7C38-4D79-9D59-01DFB6CA715E}" type="presOf" srcId="{3EDF1856-8359-4D5B-8CE4-F24A5057951C}" destId="{B39B58FC-1D83-4A12-9EA2-8F456C84C727}" srcOrd="1" destOrd="0" presId="urn:microsoft.com/office/officeart/2005/8/layout/hierarchy2"/>
    <dgm:cxn modelId="{073EABC1-859D-47F1-B009-F9306CF2BBF4}" type="presOf" srcId="{5045306B-3D18-46CF-AF27-2BFF77A4BCAE}" destId="{5764500D-9B99-434C-9A9D-4D41FCEACFC2}" srcOrd="1" destOrd="0" presId="urn:microsoft.com/office/officeart/2005/8/layout/hierarchy2"/>
    <dgm:cxn modelId="{E6A7889C-22A9-4434-8781-13BB9F9598B2}" type="presOf" srcId="{D61AF25F-537A-4F6E-B032-6AEBB79D039E}" destId="{03B1D047-3F41-41E3-8C7B-0A52A2AB4557}" srcOrd="0" destOrd="0" presId="urn:microsoft.com/office/officeart/2005/8/layout/hierarchy2"/>
    <dgm:cxn modelId="{0D2C407E-C296-4C5F-9CCA-2ABE832C60FB}" type="presOf" srcId="{5725F07B-7DF0-4B1E-B4ED-99C2231DB339}" destId="{7900B13E-12C6-46B4-ABC0-8F8E4208EA75}" srcOrd="1" destOrd="0" presId="urn:microsoft.com/office/officeart/2005/8/layout/hierarchy2"/>
    <dgm:cxn modelId="{3D0B4835-AE30-4D04-B4A4-A56DBFFE66B3}" type="presOf" srcId="{21DA4D4A-E6A1-4D36-A927-630C9AFCC1A6}" destId="{A076FF25-1E17-4918-B946-09502D9F24D7}" srcOrd="1" destOrd="0" presId="urn:microsoft.com/office/officeart/2005/8/layout/hierarchy2"/>
    <dgm:cxn modelId="{19155496-5697-44F2-97ED-891AEF1AB030}" type="presOf" srcId="{DEF0CECC-730A-41D3-B0A0-E9BF830E3451}" destId="{77D7DA28-9E6D-4C2C-B92A-560608F5FD9D}" srcOrd="0" destOrd="0" presId="urn:microsoft.com/office/officeart/2005/8/layout/hierarchy2"/>
    <dgm:cxn modelId="{1472C6B1-5AFC-456E-A106-6F9167DE6C0F}" type="presOf" srcId="{5725F07B-7DF0-4B1E-B4ED-99C2231DB339}" destId="{654B8008-D75C-436C-AB98-85A43F2EB18B}" srcOrd="0" destOrd="0" presId="urn:microsoft.com/office/officeart/2005/8/layout/hierarchy2"/>
    <dgm:cxn modelId="{5F94659B-8C0A-439B-A838-11C025C94806}" type="presOf" srcId="{2836158A-4DF6-46E3-A276-14472DA21617}" destId="{9F691FCE-1932-4C56-B3E1-45DB710F983D}" srcOrd="1" destOrd="0" presId="urn:microsoft.com/office/officeart/2005/8/layout/hierarchy2"/>
    <dgm:cxn modelId="{6D2505F6-A9A6-4C05-BACF-FFEE8ABE9DC1}" type="presOf" srcId="{180F943E-0ED7-4FA4-B9E4-2A5E314747FD}" destId="{1DC3DE9D-4C51-441A-B30E-4C00973077CF}" srcOrd="0" destOrd="0" presId="urn:microsoft.com/office/officeart/2005/8/layout/hierarchy2"/>
    <dgm:cxn modelId="{DDE294EA-916B-48D1-98E5-5AA10BC84877}" type="presOf" srcId="{3C76AAE3-9DE8-48F9-98A4-0F0AE1B0088C}" destId="{DEB39206-0803-4329-BE2B-202FBEA73465}" srcOrd="0" destOrd="0" presId="urn:microsoft.com/office/officeart/2005/8/layout/hierarchy2"/>
    <dgm:cxn modelId="{CAD5E8BC-DA4B-4DB3-8A73-1D57DA4F3ACE}" type="presOf" srcId="{3EDF1856-8359-4D5B-8CE4-F24A5057951C}" destId="{03DD5FFF-1AF2-4A88-854E-F380F841E584}" srcOrd="0" destOrd="0" presId="urn:microsoft.com/office/officeart/2005/8/layout/hierarchy2"/>
    <dgm:cxn modelId="{AB1818E1-D8A2-4426-B14B-1D057DFD9EEC}" srcId="{683BF467-C4BF-49DA-94B2-CA493D982AD3}" destId="{6C0CFB27-D4AB-4B58-B4F1-20B15AD0623F}" srcOrd="0" destOrd="0" parTransId="{2836158A-4DF6-46E3-A276-14472DA21617}" sibTransId="{B9FF2538-06E0-445F-A45E-9B4B79D50B32}"/>
    <dgm:cxn modelId="{6FFE441C-214C-46F9-B9D8-A1D58403C6BA}" srcId="{3C76AAE3-9DE8-48F9-98A4-0F0AE1B0088C}" destId="{8CB753A3-E8A9-432B-9B46-0E9CDFC32B59}" srcOrd="0" destOrd="0" parTransId="{9183A9A3-61BB-4A97-B0FD-BF779A61D1E5}" sibTransId="{56D11055-834B-4B4D-82B6-FC3A9467CC01}"/>
    <dgm:cxn modelId="{4A72C707-EC74-4998-8E63-4CC581839C08}" type="presOf" srcId="{2836158A-4DF6-46E3-A276-14472DA21617}" destId="{66BFE3B1-9374-43BA-AD5B-C50077A34C78}" srcOrd="0" destOrd="0" presId="urn:microsoft.com/office/officeart/2005/8/layout/hierarchy2"/>
    <dgm:cxn modelId="{70C5933A-8103-4F3F-B35B-A0869DA19594}" type="presOf" srcId="{C4EBFC64-69A6-49F5-92DE-663B9732A07C}" destId="{429D2606-8D18-497B-A080-0B20D59B5285}" srcOrd="0" destOrd="0" presId="urn:microsoft.com/office/officeart/2005/8/layout/hierarchy2"/>
    <dgm:cxn modelId="{B80E81B0-5FA4-4C8F-8F40-122746E3FEAD}" type="presOf" srcId="{2C2A5F2E-1EB4-4590-ABB1-7BCBE9AEF8BF}" destId="{4A4E0526-91C1-48CA-9C1E-34C0B69D934E}" srcOrd="0" destOrd="0" presId="urn:microsoft.com/office/officeart/2005/8/layout/hierarchy2"/>
    <dgm:cxn modelId="{AEA98ED4-F57E-4221-9ED9-EACE9385957B}" srcId="{180F943E-0ED7-4FA4-B9E4-2A5E314747FD}" destId="{1C6ABD39-DB86-4BD7-A30B-4BA6BE66A989}" srcOrd="4" destOrd="0" parTransId="{CA14C794-6476-4062-BE09-A99A0EAC1342}" sibTransId="{44B99355-6402-48C6-88CB-18C9C74FFA4C}"/>
    <dgm:cxn modelId="{F5FA5F7A-1A2D-4C31-906F-634307E4373B}" type="presOf" srcId="{0B3D0E50-46A6-4901-BC44-B98E06BF0DDC}" destId="{DE846CAA-D391-412A-A59E-F6CA03FDEC1C}" srcOrd="0" destOrd="0" presId="urn:microsoft.com/office/officeart/2005/8/layout/hierarchy2"/>
    <dgm:cxn modelId="{4B9CE97C-93DA-4BD7-9336-6DC17DB80BDE}" srcId="{683BF467-C4BF-49DA-94B2-CA493D982AD3}" destId="{7B2DEFDF-5ABA-4539-BBB9-4419C18A2BCA}" srcOrd="3" destOrd="0" parTransId="{651C1E92-4427-4FDE-B01A-A13901606583}" sibTransId="{05E2B7A4-876D-4D05-9D1C-B46A2D0EBDAC}"/>
    <dgm:cxn modelId="{41F9D26A-D508-4D5B-861C-08C6C99A9235}" srcId="{92968751-F0FC-497F-ACD0-B3FA309A85DF}" destId="{E0BCADA3-0FA3-4D4C-82B7-09FCC4A7F04A}" srcOrd="0" destOrd="0" parTransId="{EB7D4F1D-7788-4EA5-82D2-38F4BAD68AE8}" sibTransId="{BC60B354-5A53-421B-919C-D7B1ACB7C680}"/>
    <dgm:cxn modelId="{C85B152D-16F5-482B-A5BC-3B2CFFBB1EAC}" type="presOf" srcId="{3D8879B8-2211-4508-B503-0815F58D0AD0}" destId="{BFFA6E4A-F81B-4124-8455-44D907126BE3}" srcOrd="0" destOrd="0" presId="urn:microsoft.com/office/officeart/2005/8/layout/hierarchy2"/>
    <dgm:cxn modelId="{2BE90B52-9E4E-44BB-B048-809B71E7F357}" srcId="{E0BCADA3-0FA3-4D4C-82B7-09FCC4A7F04A}" destId="{683BF467-C4BF-49DA-94B2-CA493D982AD3}" srcOrd="0" destOrd="0" parTransId="{9EC40F07-CEF0-4A44-B2E7-7B6FA92E118C}" sibTransId="{217A99A6-1C8C-4B36-99FF-0CEDCBD4793F}"/>
    <dgm:cxn modelId="{8A5738D9-DC8A-40CB-9061-B7DC82C32B9A}" type="presOf" srcId="{02762A7E-ADB9-4D40-AE92-70464F5DE88E}" destId="{D6AFE296-C8B6-451F-9879-5410F8BE1C32}" srcOrd="0" destOrd="0" presId="urn:microsoft.com/office/officeart/2005/8/layout/hierarchy2"/>
    <dgm:cxn modelId="{F6900EF3-2A67-4C35-814D-A5402FC743B6}" type="presOf" srcId="{3691073D-BCF1-40D9-9D37-E513F3DA42B5}" destId="{A8E640FB-6BD4-414D-91E4-7F2F9527FA88}" srcOrd="0" destOrd="0" presId="urn:microsoft.com/office/officeart/2005/8/layout/hierarchy2"/>
    <dgm:cxn modelId="{FBB7991A-BA1D-4AE2-A1E9-97CB0E9F287A}" srcId="{683BF467-C4BF-49DA-94B2-CA493D982AD3}" destId="{2C2A5F2E-1EB4-4590-ABB1-7BCBE9AEF8BF}" srcOrd="4" destOrd="0" parTransId="{3EDF1856-8359-4D5B-8CE4-F24A5057951C}" sibTransId="{FC20AF80-C49A-4488-A002-5501DB94A377}"/>
    <dgm:cxn modelId="{C5DFD874-DA8F-47D2-AEE5-690F07542147}" type="presOf" srcId="{C30588DF-5E58-4A3E-BF19-AFD25E22581A}" destId="{330ADB62-D861-4EB3-A895-9BC2C7A38EAB}" srcOrd="0" destOrd="0" presId="urn:microsoft.com/office/officeart/2005/8/layout/hierarchy2"/>
    <dgm:cxn modelId="{D7610C3C-ACA9-4355-B30E-B9F9C916DE0B}" type="presOf" srcId="{7FE78E66-57DB-4C49-BEBE-BA4B70A7A7EB}" destId="{2635DB90-7A99-439E-933B-558963CAE5F3}" srcOrd="1" destOrd="0" presId="urn:microsoft.com/office/officeart/2005/8/layout/hierarchy2"/>
    <dgm:cxn modelId="{736B6F1D-131B-42F0-AF4E-34872311D90E}" type="presOf" srcId="{9183A9A3-61BB-4A97-B0FD-BF779A61D1E5}" destId="{18B40E9B-EC01-4EED-A29D-222D31A60404}" srcOrd="1" destOrd="0" presId="urn:microsoft.com/office/officeart/2005/8/layout/hierarchy2"/>
    <dgm:cxn modelId="{402E988D-CC11-44BD-955B-8426E3E8B6C7}" type="presOf" srcId="{FC7E45D5-35F7-42A6-87CE-E43C6F3ADDF5}" destId="{15D6196F-6BAB-4064-BDE3-3C22D94EB4AD}" srcOrd="1" destOrd="0" presId="urn:microsoft.com/office/officeart/2005/8/layout/hierarchy2"/>
    <dgm:cxn modelId="{46CE4058-4E14-4DF9-AE2D-379538724A7E}" type="presOf" srcId="{9183A9A3-61BB-4A97-B0FD-BF779A61D1E5}" destId="{D511B368-C17C-44A9-AF1F-3D949BA3124A}" srcOrd="0" destOrd="0" presId="urn:microsoft.com/office/officeart/2005/8/layout/hierarchy2"/>
    <dgm:cxn modelId="{76A17BD2-5BF8-4670-A671-436F162966FD}" type="presOf" srcId="{6C0CFB27-D4AB-4B58-B4F1-20B15AD0623F}" destId="{E9C22C06-0AE5-41D3-B0C8-7E428559096F}" srcOrd="0" destOrd="0" presId="urn:microsoft.com/office/officeart/2005/8/layout/hierarchy2"/>
    <dgm:cxn modelId="{DE254FBC-E1F1-4FEE-B1AA-D6DD2B7426C9}" type="presOf" srcId="{5045306B-3D18-46CF-AF27-2BFF77A4BCAE}" destId="{B4AF3B5F-F711-41B8-9A2A-54A36F73D21E}" srcOrd="0" destOrd="0" presId="urn:microsoft.com/office/officeart/2005/8/layout/hierarchy2"/>
    <dgm:cxn modelId="{04BC0097-6B9F-4F6A-A688-6D86E21D81F9}" type="presParOf" srcId="{85BDA246-1661-4638-AAD8-B0173C5BCB67}" destId="{5726CDF8-F353-44A1-AA11-7F721E4FFA59}" srcOrd="0" destOrd="0" presId="urn:microsoft.com/office/officeart/2005/8/layout/hierarchy2"/>
    <dgm:cxn modelId="{5DCDC235-A3E3-495A-A058-A760D27FB1CD}" type="presParOf" srcId="{5726CDF8-F353-44A1-AA11-7F721E4FFA59}" destId="{9BA0AD34-C475-41C9-9F9F-0DA1B740061C}" srcOrd="0" destOrd="0" presId="urn:microsoft.com/office/officeart/2005/8/layout/hierarchy2"/>
    <dgm:cxn modelId="{B10D5978-F379-4BC6-BBBF-31191684E230}" type="presParOf" srcId="{5726CDF8-F353-44A1-AA11-7F721E4FFA59}" destId="{91C3ED5C-FF51-49EF-9737-CF0158332972}" srcOrd="1" destOrd="0" presId="urn:microsoft.com/office/officeart/2005/8/layout/hierarchy2"/>
    <dgm:cxn modelId="{84C93936-2A8C-4B95-864B-5B8FB8A2C351}" type="presParOf" srcId="{91C3ED5C-FF51-49EF-9737-CF0158332972}" destId="{B709D2E0-819A-4F0C-A4D8-26720C2B7DB1}" srcOrd="0" destOrd="0" presId="urn:microsoft.com/office/officeart/2005/8/layout/hierarchy2"/>
    <dgm:cxn modelId="{DB05076E-412B-4F3B-AF5C-8F2C84267093}" type="presParOf" srcId="{B709D2E0-819A-4F0C-A4D8-26720C2B7DB1}" destId="{B5F259BD-C55C-46E5-B9E8-02B4BD1ECDA7}" srcOrd="0" destOrd="0" presId="urn:microsoft.com/office/officeart/2005/8/layout/hierarchy2"/>
    <dgm:cxn modelId="{94D8BED9-9468-41CE-8805-EAD331900EF4}" type="presParOf" srcId="{91C3ED5C-FF51-49EF-9737-CF0158332972}" destId="{6987BCF3-F0F3-4BF5-893C-11E662980AE5}" srcOrd="1" destOrd="0" presId="urn:microsoft.com/office/officeart/2005/8/layout/hierarchy2"/>
    <dgm:cxn modelId="{1060F276-014D-4655-AD21-919413351887}" type="presParOf" srcId="{6987BCF3-F0F3-4BF5-893C-11E662980AE5}" destId="{B726BBB4-4207-4AA2-A491-1DE4AF7A222C}" srcOrd="0" destOrd="0" presId="urn:microsoft.com/office/officeart/2005/8/layout/hierarchy2"/>
    <dgm:cxn modelId="{2ECD141E-165E-4246-92F4-2A5A21E185B6}" type="presParOf" srcId="{6987BCF3-F0F3-4BF5-893C-11E662980AE5}" destId="{28084140-C3C5-4E61-869D-E0361AE91EC7}" srcOrd="1" destOrd="0" presId="urn:microsoft.com/office/officeart/2005/8/layout/hierarchy2"/>
    <dgm:cxn modelId="{AAC2CBB8-55BF-4494-A347-1C7E0A7A8F60}" type="presParOf" srcId="{28084140-C3C5-4E61-869D-E0361AE91EC7}" destId="{66BFE3B1-9374-43BA-AD5B-C50077A34C78}" srcOrd="0" destOrd="0" presId="urn:microsoft.com/office/officeart/2005/8/layout/hierarchy2"/>
    <dgm:cxn modelId="{D9858746-0671-4322-BD2A-CAEA1A25AD8E}" type="presParOf" srcId="{66BFE3B1-9374-43BA-AD5B-C50077A34C78}" destId="{9F691FCE-1932-4C56-B3E1-45DB710F983D}" srcOrd="0" destOrd="0" presId="urn:microsoft.com/office/officeart/2005/8/layout/hierarchy2"/>
    <dgm:cxn modelId="{A31666F5-21F2-4B63-A5CA-37A086563A35}" type="presParOf" srcId="{28084140-C3C5-4E61-869D-E0361AE91EC7}" destId="{40427DF2-E63A-44DB-ABCD-2FAC3D414329}" srcOrd="1" destOrd="0" presId="urn:microsoft.com/office/officeart/2005/8/layout/hierarchy2"/>
    <dgm:cxn modelId="{605BA6A6-692C-44AD-93F6-AB4E02BB7F32}" type="presParOf" srcId="{40427DF2-E63A-44DB-ABCD-2FAC3D414329}" destId="{E9C22C06-0AE5-41D3-B0C8-7E428559096F}" srcOrd="0" destOrd="0" presId="urn:microsoft.com/office/officeart/2005/8/layout/hierarchy2"/>
    <dgm:cxn modelId="{207C8BDF-18FB-4B0C-9172-80B4BC725BCE}" type="presParOf" srcId="{40427DF2-E63A-44DB-ABCD-2FAC3D414329}" destId="{5AC52E60-9BD4-4A3A-846D-C28C841288F0}" srcOrd="1" destOrd="0" presId="urn:microsoft.com/office/officeart/2005/8/layout/hierarchy2"/>
    <dgm:cxn modelId="{CE68288B-C516-4803-86F2-796132095894}" type="presParOf" srcId="{28084140-C3C5-4E61-869D-E0361AE91EC7}" destId="{BFFA6E4A-F81B-4124-8455-44D907126BE3}" srcOrd="2" destOrd="0" presId="urn:microsoft.com/office/officeart/2005/8/layout/hierarchy2"/>
    <dgm:cxn modelId="{4A303992-F523-4135-8F89-05AD99CD8A36}" type="presParOf" srcId="{BFFA6E4A-F81B-4124-8455-44D907126BE3}" destId="{7F7DFFE8-6943-44A5-AB3F-28F73B6E44AE}" srcOrd="0" destOrd="0" presId="urn:microsoft.com/office/officeart/2005/8/layout/hierarchy2"/>
    <dgm:cxn modelId="{E23533E2-C7F9-4CBC-8F1B-B92251683B0D}" type="presParOf" srcId="{28084140-C3C5-4E61-869D-E0361AE91EC7}" destId="{356F82E4-E6C6-44AB-94B8-FE7FF1B73498}" srcOrd="3" destOrd="0" presId="urn:microsoft.com/office/officeart/2005/8/layout/hierarchy2"/>
    <dgm:cxn modelId="{E1272E5C-73F9-4CC2-9343-C4E8576F6592}" type="presParOf" srcId="{356F82E4-E6C6-44AB-94B8-FE7FF1B73498}" destId="{ACBA14E2-F226-4277-B542-9581F53F5A7B}" srcOrd="0" destOrd="0" presId="urn:microsoft.com/office/officeart/2005/8/layout/hierarchy2"/>
    <dgm:cxn modelId="{21C5738B-4F47-4AF8-B511-A9A4ACBC836C}" type="presParOf" srcId="{356F82E4-E6C6-44AB-94B8-FE7FF1B73498}" destId="{5E4D0E13-2617-4116-98AF-9F4DF40E8F10}" srcOrd="1" destOrd="0" presId="urn:microsoft.com/office/officeart/2005/8/layout/hierarchy2"/>
    <dgm:cxn modelId="{32A9C476-D1D1-405B-BBA2-41E1353AEC22}" type="presParOf" srcId="{28084140-C3C5-4E61-869D-E0361AE91EC7}" destId="{798B1803-8E33-4FE1-A810-322D06D9BA67}" srcOrd="4" destOrd="0" presId="urn:microsoft.com/office/officeart/2005/8/layout/hierarchy2"/>
    <dgm:cxn modelId="{E0C3D570-E357-4DDE-A0EC-99A6FA8997AC}" type="presParOf" srcId="{798B1803-8E33-4FE1-A810-322D06D9BA67}" destId="{44D2161D-12AF-4FDA-9D01-3D0D006B0227}" srcOrd="0" destOrd="0" presId="urn:microsoft.com/office/officeart/2005/8/layout/hierarchy2"/>
    <dgm:cxn modelId="{71E626BF-848D-4283-9637-D79E5DF23953}" type="presParOf" srcId="{28084140-C3C5-4E61-869D-E0361AE91EC7}" destId="{317DA478-CB58-41C9-866C-E9FAE549C9F6}" srcOrd="5" destOrd="0" presId="urn:microsoft.com/office/officeart/2005/8/layout/hierarchy2"/>
    <dgm:cxn modelId="{3DE0470F-08F6-4C52-809F-B1C9757CDB35}" type="presParOf" srcId="{317DA478-CB58-41C9-866C-E9FAE549C9F6}" destId="{1DC3DE9D-4C51-441A-B30E-4C00973077CF}" srcOrd="0" destOrd="0" presId="urn:microsoft.com/office/officeart/2005/8/layout/hierarchy2"/>
    <dgm:cxn modelId="{C82AED20-6D5E-439B-A736-93258B476546}" type="presParOf" srcId="{317DA478-CB58-41C9-866C-E9FAE549C9F6}" destId="{23A8B261-4403-4596-9216-E59B0844D65D}" srcOrd="1" destOrd="0" presId="urn:microsoft.com/office/officeart/2005/8/layout/hierarchy2"/>
    <dgm:cxn modelId="{D0E17A49-4236-4A50-B43F-180841A53699}" type="presParOf" srcId="{23A8B261-4403-4596-9216-E59B0844D65D}" destId="{DE846CAA-D391-412A-A59E-F6CA03FDEC1C}" srcOrd="0" destOrd="0" presId="urn:microsoft.com/office/officeart/2005/8/layout/hierarchy2"/>
    <dgm:cxn modelId="{6608BDAB-C4DF-482D-AE91-FDE2E66F5AE0}" type="presParOf" srcId="{DE846CAA-D391-412A-A59E-F6CA03FDEC1C}" destId="{52BA0DD5-CDD1-43D4-BCCC-A64501EC574F}" srcOrd="0" destOrd="0" presId="urn:microsoft.com/office/officeart/2005/8/layout/hierarchy2"/>
    <dgm:cxn modelId="{AD875066-84EB-43ED-8D17-2B9F34449B06}" type="presParOf" srcId="{23A8B261-4403-4596-9216-E59B0844D65D}" destId="{2AD888D4-D3DF-4023-ACAC-1191F59942BD}" srcOrd="1" destOrd="0" presId="urn:microsoft.com/office/officeart/2005/8/layout/hierarchy2"/>
    <dgm:cxn modelId="{9F923A32-D505-4596-96CA-52F6503A6DF2}" type="presParOf" srcId="{2AD888D4-D3DF-4023-ACAC-1191F59942BD}" destId="{429D2606-8D18-497B-A080-0B20D59B5285}" srcOrd="0" destOrd="0" presId="urn:microsoft.com/office/officeart/2005/8/layout/hierarchy2"/>
    <dgm:cxn modelId="{BC347739-D763-4F57-BDEC-1F05C5BC4CDC}" type="presParOf" srcId="{2AD888D4-D3DF-4023-ACAC-1191F59942BD}" destId="{F106A323-C597-4181-9ABE-708757A6DE70}" srcOrd="1" destOrd="0" presId="urn:microsoft.com/office/officeart/2005/8/layout/hierarchy2"/>
    <dgm:cxn modelId="{32E129B2-D25F-44A6-9645-F96676E49895}" type="presParOf" srcId="{23A8B261-4403-4596-9216-E59B0844D65D}" destId="{B4AF3B5F-F711-41B8-9A2A-54A36F73D21E}" srcOrd="2" destOrd="0" presId="urn:microsoft.com/office/officeart/2005/8/layout/hierarchy2"/>
    <dgm:cxn modelId="{4C9AC553-29E6-45EF-A809-87C3D55D1FAF}" type="presParOf" srcId="{B4AF3B5F-F711-41B8-9A2A-54A36F73D21E}" destId="{5764500D-9B99-434C-9A9D-4D41FCEACFC2}" srcOrd="0" destOrd="0" presId="urn:microsoft.com/office/officeart/2005/8/layout/hierarchy2"/>
    <dgm:cxn modelId="{C51EB3C5-8947-4FD9-9037-9CEFBDFE1A47}" type="presParOf" srcId="{23A8B261-4403-4596-9216-E59B0844D65D}" destId="{E40D1963-6B83-4614-8432-CE427AF0C89A}" srcOrd="3" destOrd="0" presId="urn:microsoft.com/office/officeart/2005/8/layout/hierarchy2"/>
    <dgm:cxn modelId="{FC5322E2-474C-42C3-81AA-3003B448BE6F}" type="presParOf" srcId="{E40D1963-6B83-4614-8432-CE427AF0C89A}" destId="{03B1D047-3F41-41E3-8C7B-0A52A2AB4557}" srcOrd="0" destOrd="0" presId="urn:microsoft.com/office/officeart/2005/8/layout/hierarchy2"/>
    <dgm:cxn modelId="{35ACEA87-5C5F-420A-85C2-BAF19ABFDCF7}" type="presParOf" srcId="{E40D1963-6B83-4614-8432-CE427AF0C89A}" destId="{B8D0CBBC-DEF4-4D47-94D5-7C53B7DEC64F}" srcOrd="1" destOrd="0" presId="urn:microsoft.com/office/officeart/2005/8/layout/hierarchy2"/>
    <dgm:cxn modelId="{4CB40AD5-FF7C-4E88-9216-142679CB134B}" type="presParOf" srcId="{23A8B261-4403-4596-9216-E59B0844D65D}" destId="{0878FE5F-4237-4517-B2E6-DA9235443883}" srcOrd="4" destOrd="0" presId="urn:microsoft.com/office/officeart/2005/8/layout/hierarchy2"/>
    <dgm:cxn modelId="{CEAC9DB8-A9E3-4C66-83CB-84BB1214DE2E}" type="presParOf" srcId="{0878FE5F-4237-4517-B2E6-DA9235443883}" destId="{2635DB90-7A99-439E-933B-558963CAE5F3}" srcOrd="0" destOrd="0" presId="urn:microsoft.com/office/officeart/2005/8/layout/hierarchy2"/>
    <dgm:cxn modelId="{72947C84-C526-4A64-8566-C3C1FD08DB7D}" type="presParOf" srcId="{23A8B261-4403-4596-9216-E59B0844D65D}" destId="{CA09903D-5726-4272-8766-EF3A60864063}" srcOrd="5" destOrd="0" presId="urn:microsoft.com/office/officeart/2005/8/layout/hierarchy2"/>
    <dgm:cxn modelId="{43A622D4-45FC-4638-89E7-53FBBC7248B5}" type="presParOf" srcId="{CA09903D-5726-4272-8766-EF3A60864063}" destId="{1F18F803-50DF-427B-8824-4BE31F97A9CC}" srcOrd="0" destOrd="0" presId="urn:microsoft.com/office/officeart/2005/8/layout/hierarchy2"/>
    <dgm:cxn modelId="{D6356EC2-D724-4EF0-B22E-3E7213A15361}" type="presParOf" srcId="{CA09903D-5726-4272-8766-EF3A60864063}" destId="{FE00730A-20E2-4A73-A24B-7C28ED957C7F}" srcOrd="1" destOrd="0" presId="urn:microsoft.com/office/officeart/2005/8/layout/hierarchy2"/>
    <dgm:cxn modelId="{75176ECD-3078-4416-A835-AAFD886D2962}" type="presParOf" srcId="{23A8B261-4403-4596-9216-E59B0844D65D}" destId="{24F13577-4D3C-43EA-A792-DB6E37414189}" srcOrd="6" destOrd="0" presId="urn:microsoft.com/office/officeart/2005/8/layout/hierarchy2"/>
    <dgm:cxn modelId="{DD6B8CCA-4463-4512-BEBF-77FD30E207F9}" type="presParOf" srcId="{24F13577-4D3C-43EA-A792-DB6E37414189}" destId="{A25A246A-56CA-46AF-86C7-25D57274F535}" srcOrd="0" destOrd="0" presId="urn:microsoft.com/office/officeart/2005/8/layout/hierarchy2"/>
    <dgm:cxn modelId="{16AF3518-8BE4-4D31-9114-4E75C81AA977}" type="presParOf" srcId="{23A8B261-4403-4596-9216-E59B0844D65D}" destId="{4C7B8119-E162-429A-A0D8-0C8186C1321B}" srcOrd="7" destOrd="0" presId="urn:microsoft.com/office/officeart/2005/8/layout/hierarchy2"/>
    <dgm:cxn modelId="{4B39A774-BC98-47BC-82D1-8FA88350E5F8}" type="presParOf" srcId="{4C7B8119-E162-429A-A0D8-0C8186C1321B}" destId="{68218114-2590-407E-8C16-05E860377014}" srcOrd="0" destOrd="0" presId="urn:microsoft.com/office/officeart/2005/8/layout/hierarchy2"/>
    <dgm:cxn modelId="{F90F7422-71A8-4B4B-9E77-0AA24B3C40FB}" type="presParOf" srcId="{4C7B8119-E162-429A-A0D8-0C8186C1321B}" destId="{7152EDE7-A4CC-46EC-9EDF-EF3553E1698D}" srcOrd="1" destOrd="0" presId="urn:microsoft.com/office/officeart/2005/8/layout/hierarchy2"/>
    <dgm:cxn modelId="{7F4381DB-540E-4816-BABA-5A8310ED8401}" type="presParOf" srcId="{23A8B261-4403-4596-9216-E59B0844D65D}" destId="{5816C88B-F894-4866-B7E8-6681108520B9}" srcOrd="8" destOrd="0" presId="urn:microsoft.com/office/officeart/2005/8/layout/hierarchy2"/>
    <dgm:cxn modelId="{E8FE4E26-05BF-4445-A5B1-93ECE98D1503}" type="presParOf" srcId="{5816C88B-F894-4866-B7E8-6681108520B9}" destId="{278F236C-08B0-47ED-896B-525DC25D4794}" srcOrd="0" destOrd="0" presId="urn:microsoft.com/office/officeart/2005/8/layout/hierarchy2"/>
    <dgm:cxn modelId="{1BACAB68-2CFA-4220-A93E-0AFB16DD3978}" type="presParOf" srcId="{23A8B261-4403-4596-9216-E59B0844D65D}" destId="{C1C87EDE-FA06-4A58-9E12-8050BDB34727}" srcOrd="9" destOrd="0" presId="urn:microsoft.com/office/officeart/2005/8/layout/hierarchy2"/>
    <dgm:cxn modelId="{6452F35F-3381-4695-AF23-0A0C01463F3E}" type="presParOf" srcId="{C1C87EDE-FA06-4A58-9E12-8050BDB34727}" destId="{8BCB74C7-2FE3-4746-AD4B-B2E619B11FC6}" srcOrd="0" destOrd="0" presId="urn:microsoft.com/office/officeart/2005/8/layout/hierarchy2"/>
    <dgm:cxn modelId="{EBFB4F61-C0C8-4E34-8304-7E3CC6943277}" type="presParOf" srcId="{C1C87EDE-FA06-4A58-9E12-8050BDB34727}" destId="{E493FB53-6AAD-42A5-98F7-127759B8C5A1}" srcOrd="1" destOrd="0" presId="urn:microsoft.com/office/officeart/2005/8/layout/hierarchy2"/>
    <dgm:cxn modelId="{6251FA25-A638-481C-A5E5-665A6109764B}" type="presParOf" srcId="{23A8B261-4403-4596-9216-E59B0844D65D}" destId="{93176D3A-A719-41F9-AFF6-5285A118CE1F}" srcOrd="10" destOrd="0" presId="urn:microsoft.com/office/officeart/2005/8/layout/hierarchy2"/>
    <dgm:cxn modelId="{1040A632-A11C-4A57-801F-D150FA2BC684}" type="presParOf" srcId="{93176D3A-A719-41F9-AFF6-5285A118CE1F}" destId="{A076FF25-1E17-4918-B946-09502D9F24D7}" srcOrd="0" destOrd="0" presId="urn:microsoft.com/office/officeart/2005/8/layout/hierarchy2"/>
    <dgm:cxn modelId="{B3FEB026-0672-49ED-AAE2-367A7CD593E5}" type="presParOf" srcId="{23A8B261-4403-4596-9216-E59B0844D65D}" destId="{776FB310-7BAE-4216-95B2-BDB40C23B54B}" srcOrd="11" destOrd="0" presId="urn:microsoft.com/office/officeart/2005/8/layout/hierarchy2"/>
    <dgm:cxn modelId="{06DDDC91-6666-4D8E-ACF0-F40C4500C6C3}" type="presParOf" srcId="{776FB310-7BAE-4216-95B2-BDB40C23B54B}" destId="{972F541C-E295-44D5-A8BE-D97FB6EC1B13}" srcOrd="0" destOrd="0" presId="urn:microsoft.com/office/officeart/2005/8/layout/hierarchy2"/>
    <dgm:cxn modelId="{51CB0CD9-E7B1-40E9-9478-60DD5B6D610B}" type="presParOf" srcId="{776FB310-7BAE-4216-95B2-BDB40C23B54B}" destId="{59FD642A-B77D-4BAE-B26C-0CCDB3D477C9}" srcOrd="1" destOrd="0" presId="urn:microsoft.com/office/officeart/2005/8/layout/hierarchy2"/>
    <dgm:cxn modelId="{94C48B63-3D7A-4178-9679-6FD6CA7848BB}" type="presParOf" srcId="{23A8B261-4403-4596-9216-E59B0844D65D}" destId="{B06A5E85-69A9-434A-9BFC-FC1AF43874C2}" srcOrd="12" destOrd="0" presId="urn:microsoft.com/office/officeart/2005/8/layout/hierarchy2"/>
    <dgm:cxn modelId="{B3DF701E-A36F-46D0-8B8A-2BEB42305ED4}" type="presParOf" srcId="{B06A5E85-69A9-434A-9BFC-FC1AF43874C2}" destId="{BAA5135F-3C5F-4BC5-803E-1024A3378F79}" srcOrd="0" destOrd="0" presId="urn:microsoft.com/office/officeart/2005/8/layout/hierarchy2"/>
    <dgm:cxn modelId="{B081CD7E-EB49-40E6-8BB1-EC7D505C494B}" type="presParOf" srcId="{23A8B261-4403-4596-9216-E59B0844D65D}" destId="{07FCBE07-024F-4517-B38E-1602DB127C6D}" srcOrd="13" destOrd="0" presId="urn:microsoft.com/office/officeart/2005/8/layout/hierarchy2"/>
    <dgm:cxn modelId="{4FA98188-4B86-4FCF-B0D5-E8F97A66EB94}" type="presParOf" srcId="{07FCBE07-024F-4517-B38E-1602DB127C6D}" destId="{845E3D57-220F-4C5C-A188-F57313F30F4B}" srcOrd="0" destOrd="0" presId="urn:microsoft.com/office/officeart/2005/8/layout/hierarchy2"/>
    <dgm:cxn modelId="{B22CE1EF-C1DE-49F0-B986-B9B3FAA279FF}" type="presParOf" srcId="{07FCBE07-024F-4517-B38E-1602DB127C6D}" destId="{5D06B87C-7B05-46CA-AB30-EC796888366C}" srcOrd="1" destOrd="0" presId="urn:microsoft.com/office/officeart/2005/8/layout/hierarchy2"/>
    <dgm:cxn modelId="{9147CCD8-2586-4440-83C9-AABA351A7F26}" type="presParOf" srcId="{28084140-C3C5-4E61-869D-E0361AE91EC7}" destId="{379A1221-430D-45EF-8804-F666E3882FCB}" srcOrd="6" destOrd="0" presId="urn:microsoft.com/office/officeart/2005/8/layout/hierarchy2"/>
    <dgm:cxn modelId="{01D30C59-8D79-4C7E-BE70-EB333B30AE8F}" type="presParOf" srcId="{379A1221-430D-45EF-8804-F666E3882FCB}" destId="{EF9DC21B-8B6F-408E-B99B-059571500F91}" srcOrd="0" destOrd="0" presId="urn:microsoft.com/office/officeart/2005/8/layout/hierarchy2"/>
    <dgm:cxn modelId="{D83B7442-402E-4C1F-A05B-C8E26A46A855}" type="presParOf" srcId="{28084140-C3C5-4E61-869D-E0361AE91EC7}" destId="{0CFDAEC2-1E5F-4262-A640-4154C30E1A2C}" srcOrd="7" destOrd="0" presId="urn:microsoft.com/office/officeart/2005/8/layout/hierarchy2"/>
    <dgm:cxn modelId="{EADC0E56-681E-4719-B7C9-A44ADDBAE4EA}" type="presParOf" srcId="{0CFDAEC2-1E5F-4262-A640-4154C30E1A2C}" destId="{F1E92C61-995D-4E50-98E6-7F420EBBCFA0}" srcOrd="0" destOrd="0" presId="urn:microsoft.com/office/officeart/2005/8/layout/hierarchy2"/>
    <dgm:cxn modelId="{D720BB08-DC3D-44E2-B9AF-1232C24EE0D5}" type="presParOf" srcId="{0CFDAEC2-1E5F-4262-A640-4154C30E1A2C}" destId="{84378B3C-DC63-48B3-B8A8-E2E161D0BFC8}" srcOrd="1" destOrd="0" presId="urn:microsoft.com/office/officeart/2005/8/layout/hierarchy2"/>
    <dgm:cxn modelId="{6BA9B218-025B-4A07-A78A-A20014EDC1F5}" type="presParOf" srcId="{84378B3C-DC63-48B3-B8A8-E2E161D0BFC8}" destId="{A8E640FB-6BD4-414D-91E4-7F2F9527FA88}" srcOrd="0" destOrd="0" presId="urn:microsoft.com/office/officeart/2005/8/layout/hierarchy2"/>
    <dgm:cxn modelId="{8FBB5E86-F4F6-4F72-981D-14E5C86FECB9}" type="presParOf" srcId="{A8E640FB-6BD4-414D-91E4-7F2F9527FA88}" destId="{2A9C3531-47DB-432C-8593-4B1725CCFDFE}" srcOrd="0" destOrd="0" presId="urn:microsoft.com/office/officeart/2005/8/layout/hierarchy2"/>
    <dgm:cxn modelId="{8B7ACE17-351D-4532-966F-9C6DF09E2B8E}" type="presParOf" srcId="{84378B3C-DC63-48B3-B8A8-E2E161D0BFC8}" destId="{3D6E3815-29EB-413A-85CC-D7300AFFB173}" srcOrd="1" destOrd="0" presId="urn:microsoft.com/office/officeart/2005/8/layout/hierarchy2"/>
    <dgm:cxn modelId="{101CA6FB-B016-4BC5-A4D0-B3658340776E}" type="presParOf" srcId="{3D6E3815-29EB-413A-85CC-D7300AFFB173}" destId="{67068FEF-565F-4824-AED7-872F0E2FB353}" srcOrd="0" destOrd="0" presId="urn:microsoft.com/office/officeart/2005/8/layout/hierarchy2"/>
    <dgm:cxn modelId="{48334CBF-A9F2-47C5-96F5-3ED4072C05BE}" type="presParOf" srcId="{3D6E3815-29EB-413A-85CC-D7300AFFB173}" destId="{BCE1B9B1-047C-42AC-A528-756CBA1B8AE2}" srcOrd="1" destOrd="0" presId="urn:microsoft.com/office/officeart/2005/8/layout/hierarchy2"/>
    <dgm:cxn modelId="{CDC5B503-CE0C-40DC-BDDA-67F632A7E2EA}" type="presParOf" srcId="{28084140-C3C5-4E61-869D-E0361AE91EC7}" destId="{03DD5FFF-1AF2-4A88-854E-F380F841E584}" srcOrd="8" destOrd="0" presId="urn:microsoft.com/office/officeart/2005/8/layout/hierarchy2"/>
    <dgm:cxn modelId="{0449EA31-73FE-44B8-B3BF-16D33D32BEFE}" type="presParOf" srcId="{03DD5FFF-1AF2-4A88-854E-F380F841E584}" destId="{B39B58FC-1D83-4A12-9EA2-8F456C84C727}" srcOrd="0" destOrd="0" presId="urn:microsoft.com/office/officeart/2005/8/layout/hierarchy2"/>
    <dgm:cxn modelId="{B2F6663A-1D5B-4F59-9E01-E666E665FA83}" type="presParOf" srcId="{28084140-C3C5-4E61-869D-E0361AE91EC7}" destId="{0E6CDD3B-34AD-4100-9050-733CDEC88D05}" srcOrd="9" destOrd="0" presId="urn:microsoft.com/office/officeart/2005/8/layout/hierarchy2"/>
    <dgm:cxn modelId="{26321FE3-98D6-4E32-A394-5D75F2AEB4F3}" type="presParOf" srcId="{0E6CDD3B-34AD-4100-9050-733CDEC88D05}" destId="{4A4E0526-91C1-48CA-9C1E-34C0B69D934E}" srcOrd="0" destOrd="0" presId="urn:microsoft.com/office/officeart/2005/8/layout/hierarchy2"/>
    <dgm:cxn modelId="{55186BC2-96EC-4AAB-A8CC-F6C8317A93B8}" type="presParOf" srcId="{0E6CDD3B-34AD-4100-9050-733CDEC88D05}" destId="{B5182138-0336-44AD-A791-F85C38B322F6}" srcOrd="1" destOrd="0" presId="urn:microsoft.com/office/officeart/2005/8/layout/hierarchy2"/>
    <dgm:cxn modelId="{0ED1C38A-433B-4934-A295-516528DCB732}" type="presParOf" srcId="{B5182138-0336-44AD-A791-F85C38B322F6}" destId="{7601039C-2871-4AF1-84D0-3E74093B6634}" srcOrd="0" destOrd="0" presId="urn:microsoft.com/office/officeart/2005/8/layout/hierarchy2"/>
    <dgm:cxn modelId="{AD531846-5AF1-474D-9D48-F38C563A43BA}" type="presParOf" srcId="{7601039C-2871-4AF1-84D0-3E74093B6634}" destId="{15D6196F-6BAB-4064-BDE3-3C22D94EB4AD}" srcOrd="0" destOrd="0" presId="urn:microsoft.com/office/officeart/2005/8/layout/hierarchy2"/>
    <dgm:cxn modelId="{44D1CE7F-F312-4803-81B7-8AC797390178}" type="presParOf" srcId="{B5182138-0336-44AD-A791-F85C38B322F6}" destId="{57500752-4062-4477-912E-F4807D626124}" srcOrd="1" destOrd="0" presId="urn:microsoft.com/office/officeart/2005/8/layout/hierarchy2"/>
    <dgm:cxn modelId="{B6F74AE3-8410-46C9-86A3-C7D932840EE2}" type="presParOf" srcId="{57500752-4062-4477-912E-F4807D626124}" destId="{D4F5D06A-106B-4215-A85E-3D084E2B9D4E}" srcOrd="0" destOrd="0" presId="urn:microsoft.com/office/officeart/2005/8/layout/hierarchy2"/>
    <dgm:cxn modelId="{3EDD29A7-9480-41D0-9049-E23DF933DE95}" type="presParOf" srcId="{57500752-4062-4477-912E-F4807D626124}" destId="{2B40F106-86C1-43D2-8E88-B53A1FBC9A29}" srcOrd="1" destOrd="0" presId="urn:microsoft.com/office/officeart/2005/8/layout/hierarchy2"/>
    <dgm:cxn modelId="{F50256C5-61EC-4508-A6A1-8BED22C767D1}" type="presParOf" srcId="{91C3ED5C-FF51-49EF-9737-CF0158332972}" destId="{77D7DA28-9E6D-4C2C-B92A-560608F5FD9D}" srcOrd="2" destOrd="0" presId="urn:microsoft.com/office/officeart/2005/8/layout/hierarchy2"/>
    <dgm:cxn modelId="{F269BD6C-97F3-47E2-8FE1-C616614FE61A}" type="presParOf" srcId="{77D7DA28-9E6D-4C2C-B92A-560608F5FD9D}" destId="{77918410-917E-48D8-BFDF-873AAF632540}" srcOrd="0" destOrd="0" presId="urn:microsoft.com/office/officeart/2005/8/layout/hierarchy2"/>
    <dgm:cxn modelId="{D9E49CEC-6F66-4AB5-AD4B-44AE50F4874D}" type="presParOf" srcId="{91C3ED5C-FF51-49EF-9737-CF0158332972}" destId="{8D6F07A5-56A6-4D08-905F-544C90897A89}" srcOrd="3" destOrd="0" presId="urn:microsoft.com/office/officeart/2005/8/layout/hierarchy2"/>
    <dgm:cxn modelId="{D58C22D3-467F-46A3-8C95-41471254594F}" type="presParOf" srcId="{8D6F07A5-56A6-4D08-905F-544C90897A89}" destId="{DEB39206-0803-4329-BE2B-202FBEA73465}" srcOrd="0" destOrd="0" presId="urn:microsoft.com/office/officeart/2005/8/layout/hierarchy2"/>
    <dgm:cxn modelId="{8717DACF-0986-4C54-B79C-80171648F40B}" type="presParOf" srcId="{8D6F07A5-56A6-4D08-905F-544C90897A89}" destId="{B6FFFCF5-CD85-4A3A-84F4-18F66A949915}" srcOrd="1" destOrd="0" presId="urn:microsoft.com/office/officeart/2005/8/layout/hierarchy2"/>
    <dgm:cxn modelId="{EF46BCA3-16D2-436B-AEBC-65AD813C9E01}" type="presParOf" srcId="{B6FFFCF5-CD85-4A3A-84F4-18F66A949915}" destId="{D511B368-C17C-44A9-AF1F-3D949BA3124A}" srcOrd="0" destOrd="0" presId="urn:microsoft.com/office/officeart/2005/8/layout/hierarchy2"/>
    <dgm:cxn modelId="{EDF37366-B221-46E7-AD3C-519866A08F4D}" type="presParOf" srcId="{D511B368-C17C-44A9-AF1F-3D949BA3124A}" destId="{18B40E9B-EC01-4EED-A29D-222D31A60404}" srcOrd="0" destOrd="0" presId="urn:microsoft.com/office/officeart/2005/8/layout/hierarchy2"/>
    <dgm:cxn modelId="{FD106E4A-515E-432F-A4F9-ABFC8E2411EA}" type="presParOf" srcId="{B6FFFCF5-CD85-4A3A-84F4-18F66A949915}" destId="{BFF31754-0D4B-4D60-A587-CADD8F50D754}" srcOrd="1" destOrd="0" presId="urn:microsoft.com/office/officeart/2005/8/layout/hierarchy2"/>
    <dgm:cxn modelId="{C26BA0CF-8F8C-4FC0-A8D9-3E1B457F653B}" type="presParOf" srcId="{BFF31754-0D4B-4D60-A587-CADD8F50D754}" destId="{8FFA6DE2-DF83-47C4-AED3-092C26A1A20F}" srcOrd="0" destOrd="0" presId="urn:microsoft.com/office/officeart/2005/8/layout/hierarchy2"/>
    <dgm:cxn modelId="{71EB023A-9815-4065-BDA7-4D80E1068482}" type="presParOf" srcId="{BFF31754-0D4B-4D60-A587-CADD8F50D754}" destId="{CDB46CA0-A436-46ED-A3ED-810362A13B3E}" srcOrd="1" destOrd="0" presId="urn:microsoft.com/office/officeart/2005/8/layout/hierarchy2"/>
    <dgm:cxn modelId="{317687D5-0D7B-44D5-8489-A8265977E57C}" type="presParOf" srcId="{B6FFFCF5-CD85-4A3A-84F4-18F66A949915}" destId="{654B8008-D75C-436C-AB98-85A43F2EB18B}" srcOrd="2" destOrd="0" presId="urn:microsoft.com/office/officeart/2005/8/layout/hierarchy2"/>
    <dgm:cxn modelId="{7DDC1463-EC3D-4532-B984-FF4FD0722285}" type="presParOf" srcId="{654B8008-D75C-436C-AB98-85A43F2EB18B}" destId="{7900B13E-12C6-46B4-ABC0-8F8E4208EA75}" srcOrd="0" destOrd="0" presId="urn:microsoft.com/office/officeart/2005/8/layout/hierarchy2"/>
    <dgm:cxn modelId="{26E666A5-EBD2-4718-8C5D-232209A50129}" type="presParOf" srcId="{B6FFFCF5-CD85-4A3A-84F4-18F66A949915}" destId="{4A150308-6B5E-4415-AAE7-97A00C8197E8}" srcOrd="3" destOrd="0" presId="urn:microsoft.com/office/officeart/2005/8/layout/hierarchy2"/>
    <dgm:cxn modelId="{432CD0A8-90AE-437D-AF1E-1F9EC69CD405}" type="presParOf" srcId="{4A150308-6B5E-4415-AAE7-97A00C8197E8}" destId="{330ADB62-D861-4EB3-A895-9BC2C7A38EAB}" srcOrd="0" destOrd="0" presId="urn:microsoft.com/office/officeart/2005/8/layout/hierarchy2"/>
    <dgm:cxn modelId="{8BA4E107-E8CD-400C-B707-6018FF062163}" type="presParOf" srcId="{4A150308-6B5E-4415-AAE7-97A00C8197E8}" destId="{703DBDC8-4832-45D4-BAC2-C1A48D82B8B6}" srcOrd="1" destOrd="0" presId="urn:microsoft.com/office/officeart/2005/8/layout/hierarchy2"/>
    <dgm:cxn modelId="{2BFFDADF-B1EA-4577-AC2F-B5D824D155BF}" type="presParOf" srcId="{B6FFFCF5-CD85-4A3A-84F4-18F66A949915}" destId="{B147CD14-6DCF-42F1-AA9E-FE6E8378E51C}" srcOrd="4" destOrd="0" presId="urn:microsoft.com/office/officeart/2005/8/layout/hierarchy2"/>
    <dgm:cxn modelId="{8D015237-152C-4BBD-A88F-07BCA3DD8B44}" type="presParOf" srcId="{B147CD14-6DCF-42F1-AA9E-FE6E8378E51C}" destId="{4B93B351-171F-489C-BDEC-FDC3A5C00A98}" srcOrd="0" destOrd="0" presId="urn:microsoft.com/office/officeart/2005/8/layout/hierarchy2"/>
    <dgm:cxn modelId="{D072711D-9497-4427-BDEB-304AE24D6452}" type="presParOf" srcId="{B6FFFCF5-CD85-4A3A-84F4-18F66A949915}" destId="{D08717FA-0F48-499E-B32F-43E06D737BB2}" srcOrd="5" destOrd="0" presId="urn:microsoft.com/office/officeart/2005/8/layout/hierarchy2"/>
    <dgm:cxn modelId="{6A474090-F641-401D-AF46-5E88252C7F23}" type="presParOf" srcId="{D08717FA-0F48-499E-B32F-43E06D737BB2}" destId="{D6AFE296-C8B6-451F-9879-5410F8BE1C32}" srcOrd="0" destOrd="0" presId="urn:microsoft.com/office/officeart/2005/8/layout/hierarchy2"/>
    <dgm:cxn modelId="{ACD3300D-BBBE-443E-9389-71D54E05B8D2}" type="presParOf" srcId="{D08717FA-0F48-499E-B32F-43E06D737BB2}" destId="{4B98420E-EA39-49C9-AD39-44217EAAA93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A0AD34-C475-41C9-9F9F-0DA1B740061C}">
      <dsp:nvSpPr>
        <dsp:cNvPr id="0" name=""/>
        <dsp:cNvSpPr/>
      </dsp:nvSpPr>
      <dsp:spPr>
        <a:xfrm>
          <a:off x="148641" y="3633050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machine.v</a:t>
          </a:r>
          <a:endParaRPr lang="zh-CN" altLang="en-US" sz="1400" kern="1200" dirty="0"/>
        </a:p>
      </dsp:txBody>
      <dsp:txXfrm>
        <a:off x="148641" y="3633050"/>
        <a:ext cx="870625" cy="435312"/>
      </dsp:txXfrm>
    </dsp:sp>
    <dsp:sp modelId="{B709D2E0-819A-4F0C-A4D8-26720C2B7DB1}">
      <dsp:nvSpPr>
        <dsp:cNvPr id="0" name=""/>
        <dsp:cNvSpPr/>
      </dsp:nvSpPr>
      <dsp:spPr>
        <a:xfrm rot="17051759">
          <a:off x="483371" y="3155783"/>
          <a:ext cx="1420041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420041" y="65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7051759">
        <a:off x="1157891" y="3126867"/>
        <a:ext cx="71002" cy="71002"/>
      </dsp:txXfrm>
    </dsp:sp>
    <dsp:sp modelId="{B726BBB4-4207-4AA2-A491-1DE4AF7A222C}">
      <dsp:nvSpPr>
        <dsp:cNvPr id="0" name=""/>
        <dsp:cNvSpPr/>
      </dsp:nvSpPr>
      <dsp:spPr>
        <a:xfrm>
          <a:off x="1367517" y="2256373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处理器</a:t>
          </a:r>
          <a:endParaRPr lang="zh-CN" altLang="en-US" sz="1400" kern="1200" dirty="0"/>
        </a:p>
      </dsp:txBody>
      <dsp:txXfrm>
        <a:off x="1367517" y="2256373"/>
        <a:ext cx="870625" cy="435312"/>
      </dsp:txXfrm>
    </dsp:sp>
    <dsp:sp modelId="{66BFE3B1-9374-43BA-AD5B-C50077A34C78}">
      <dsp:nvSpPr>
        <dsp:cNvPr id="0" name=""/>
        <dsp:cNvSpPr/>
      </dsp:nvSpPr>
      <dsp:spPr>
        <a:xfrm rot="16874489">
          <a:off x="1519064" y="1591378"/>
          <a:ext cx="178640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786407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16874489">
        <a:off x="2367607" y="1553303"/>
        <a:ext cx="89320" cy="89320"/>
      </dsp:txXfrm>
    </dsp:sp>
    <dsp:sp modelId="{E9C22C06-0AE5-41D3-B0C8-7E428559096F}">
      <dsp:nvSpPr>
        <dsp:cNvPr id="0" name=""/>
        <dsp:cNvSpPr/>
      </dsp:nvSpPr>
      <dsp:spPr>
        <a:xfrm>
          <a:off x="2586393" y="504240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各类头文件</a:t>
          </a:r>
          <a:endParaRPr lang="zh-CN" altLang="en-US" sz="1400" kern="1200" dirty="0"/>
        </a:p>
      </dsp:txBody>
      <dsp:txXfrm>
        <a:off x="2586393" y="504240"/>
        <a:ext cx="870625" cy="435312"/>
      </dsp:txXfrm>
    </dsp:sp>
    <dsp:sp modelId="{BFFA6E4A-F81B-4124-8455-44D907126BE3}">
      <dsp:nvSpPr>
        <dsp:cNvPr id="0" name=""/>
        <dsp:cNvSpPr/>
      </dsp:nvSpPr>
      <dsp:spPr>
        <a:xfrm rot="17132988">
          <a:off x="1762731" y="1841682"/>
          <a:ext cx="1299073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299073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7132988">
        <a:off x="2379791" y="1815791"/>
        <a:ext cx="64953" cy="64953"/>
      </dsp:txXfrm>
    </dsp:sp>
    <dsp:sp modelId="{ACBA14E2-F226-4277-B542-9581F53F5A7B}">
      <dsp:nvSpPr>
        <dsp:cNvPr id="0" name=""/>
        <dsp:cNvSpPr/>
      </dsp:nvSpPr>
      <dsp:spPr>
        <a:xfrm>
          <a:off x="2586393" y="1004849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mips.v</a:t>
          </a:r>
          <a:endParaRPr lang="zh-CN" altLang="en-US" sz="1400" kern="1200" dirty="0"/>
        </a:p>
      </dsp:txBody>
      <dsp:txXfrm>
        <a:off x="2586393" y="1004849"/>
        <a:ext cx="870625" cy="435312"/>
      </dsp:txXfrm>
    </dsp:sp>
    <dsp:sp modelId="{798B1803-8E33-4FE1-A810-322D06D9BA67}">
      <dsp:nvSpPr>
        <dsp:cNvPr id="0" name=""/>
        <dsp:cNvSpPr/>
      </dsp:nvSpPr>
      <dsp:spPr>
        <a:xfrm rot="17692822">
          <a:off x="1998398" y="2091987"/>
          <a:ext cx="827738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827738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7692822">
        <a:off x="2391574" y="2077879"/>
        <a:ext cx="41386" cy="41386"/>
      </dsp:txXfrm>
    </dsp:sp>
    <dsp:sp modelId="{1DC3DE9D-4C51-441A-B30E-4C00973077CF}">
      <dsp:nvSpPr>
        <dsp:cNvPr id="0" name=""/>
        <dsp:cNvSpPr/>
      </dsp:nvSpPr>
      <dsp:spPr>
        <a:xfrm>
          <a:off x="2586393" y="1505459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数据通路</a:t>
          </a:r>
          <a:endParaRPr lang="zh-CN" altLang="en-US" sz="1400" kern="1200" dirty="0"/>
        </a:p>
      </dsp:txBody>
      <dsp:txXfrm>
        <a:off x="2586393" y="1505459"/>
        <a:ext cx="870625" cy="435312"/>
      </dsp:txXfrm>
    </dsp:sp>
    <dsp:sp modelId="{DE846CAA-D391-412A-A59E-F6CA03FDEC1C}">
      <dsp:nvSpPr>
        <dsp:cNvPr id="0" name=""/>
        <dsp:cNvSpPr/>
      </dsp:nvSpPr>
      <dsp:spPr>
        <a:xfrm rot="16983315">
          <a:off x="2860305" y="965615"/>
          <a:ext cx="154167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541677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6983315">
        <a:off x="3592601" y="933659"/>
        <a:ext cx="77083" cy="77083"/>
      </dsp:txXfrm>
    </dsp:sp>
    <dsp:sp modelId="{429D2606-8D18-497B-A080-0B20D59B5285}">
      <dsp:nvSpPr>
        <dsp:cNvPr id="0" name=""/>
        <dsp:cNvSpPr/>
      </dsp:nvSpPr>
      <dsp:spPr>
        <a:xfrm>
          <a:off x="3805268" y="3630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pc.v</a:t>
          </a:r>
          <a:endParaRPr lang="zh-CN" altLang="en-US" sz="1400" kern="1200" dirty="0"/>
        </a:p>
      </dsp:txBody>
      <dsp:txXfrm>
        <a:off x="3805268" y="3630"/>
        <a:ext cx="870625" cy="435312"/>
      </dsp:txXfrm>
    </dsp:sp>
    <dsp:sp modelId="{B4AF3B5F-F711-41B8-9A2A-54A36F73D21E}">
      <dsp:nvSpPr>
        <dsp:cNvPr id="0" name=""/>
        <dsp:cNvSpPr/>
      </dsp:nvSpPr>
      <dsp:spPr>
        <a:xfrm rot="17350740">
          <a:off x="3101115" y="1215920"/>
          <a:ext cx="1060055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060055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7350740">
        <a:off x="3604642" y="1196004"/>
        <a:ext cx="53002" cy="53002"/>
      </dsp:txXfrm>
    </dsp:sp>
    <dsp:sp modelId="{03B1D047-3F41-41E3-8C7B-0A52A2AB4557}">
      <dsp:nvSpPr>
        <dsp:cNvPr id="0" name=""/>
        <dsp:cNvSpPr/>
      </dsp:nvSpPr>
      <dsp:spPr>
        <a:xfrm>
          <a:off x="3805268" y="504240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npc.v</a:t>
          </a:r>
          <a:endParaRPr lang="zh-CN" altLang="en-US" sz="1400" kern="1200" dirty="0"/>
        </a:p>
      </dsp:txBody>
      <dsp:txXfrm>
        <a:off x="3805268" y="504240"/>
        <a:ext cx="870625" cy="435312"/>
      </dsp:txXfrm>
    </dsp:sp>
    <dsp:sp modelId="{0878FE5F-4237-4517-B2E6-DA9235443883}">
      <dsp:nvSpPr>
        <dsp:cNvPr id="0" name=""/>
        <dsp:cNvSpPr/>
      </dsp:nvSpPr>
      <dsp:spPr>
        <a:xfrm rot="18289469">
          <a:off x="3326230" y="1466225"/>
          <a:ext cx="60982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09826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8289469">
        <a:off x="3615898" y="1457565"/>
        <a:ext cx="30491" cy="30491"/>
      </dsp:txXfrm>
    </dsp:sp>
    <dsp:sp modelId="{1F18F803-50DF-427B-8824-4BE31F97A9CC}">
      <dsp:nvSpPr>
        <dsp:cNvPr id="0" name=""/>
        <dsp:cNvSpPr/>
      </dsp:nvSpPr>
      <dsp:spPr>
        <a:xfrm>
          <a:off x="3805268" y="1004849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rf.v</a:t>
          </a:r>
          <a:endParaRPr lang="zh-CN" altLang="en-US" sz="1400" kern="1200" dirty="0"/>
        </a:p>
      </dsp:txBody>
      <dsp:txXfrm>
        <a:off x="3805268" y="1004849"/>
        <a:ext cx="870625" cy="435312"/>
      </dsp:txXfrm>
    </dsp:sp>
    <dsp:sp modelId="{24F13577-4D3C-43EA-A792-DB6E37414189}">
      <dsp:nvSpPr>
        <dsp:cNvPr id="0" name=""/>
        <dsp:cNvSpPr/>
      </dsp:nvSpPr>
      <dsp:spPr>
        <a:xfrm>
          <a:off x="3457018" y="1716530"/>
          <a:ext cx="34825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348250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22437" y="1714409"/>
        <a:ext cx="17412" cy="17412"/>
      </dsp:txXfrm>
    </dsp:sp>
    <dsp:sp modelId="{68218114-2590-407E-8C16-05E860377014}">
      <dsp:nvSpPr>
        <dsp:cNvPr id="0" name=""/>
        <dsp:cNvSpPr/>
      </dsp:nvSpPr>
      <dsp:spPr>
        <a:xfrm>
          <a:off x="3805268" y="1505459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ext.v</a:t>
          </a:r>
          <a:endParaRPr lang="zh-CN" altLang="en-US" sz="1400" kern="1200" dirty="0"/>
        </a:p>
      </dsp:txBody>
      <dsp:txXfrm>
        <a:off x="3805268" y="1505459"/>
        <a:ext cx="870625" cy="435312"/>
      </dsp:txXfrm>
    </dsp:sp>
    <dsp:sp modelId="{5816C88B-F894-4866-B7E8-6681108520B9}">
      <dsp:nvSpPr>
        <dsp:cNvPr id="0" name=""/>
        <dsp:cNvSpPr/>
      </dsp:nvSpPr>
      <dsp:spPr>
        <a:xfrm rot="3310531">
          <a:off x="3326230" y="1966835"/>
          <a:ext cx="60982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09826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3310531">
        <a:off x="3615898" y="1958175"/>
        <a:ext cx="30491" cy="30491"/>
      </dsp:txXfrm>
    </dsp:sp>
    <dsp:sp modelId="{8BCB74C7-2FE3-4746-AD4B-B2E619B11FC6}">
      <dsp:nvSpPr>
        <dsp:cNvPr id="0" name=""/>
        <dsp:cNvSpPr/>
      </dsp:nvSpPr>
      <dsp:spPr>
        <a:xfrm>
          <a:off x="3805268" y="2006069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alu.v</a:t>
          </a:r>
          <a:endParaRPr lang="zh-CN" altLang="en-US" sz="1400" kern="1200" dirty="0"/>
        </a:p>
      </dsp:txBody>
      <dsp:txXfrm>
        <a:off x="3805268" y="2006069"/>
        <a:ext cx="870625" cy="435312"/>
      </dsp:txXfrm>
    </dsp:sp>
    <dsp:sp modelId="{93176D3A-A719-41F9-AFF6-5285A118CE1F}">
      <dsp:nvSpPr>
        <dsp:cNvPr id="0" name=""/>
        <dsp:cNvSpPr/>
      </dsp:nvSpPr>
      <dsp:spPr>
        <a:xfrm rot="4249260">
          <a:off x="3101115" y="2217140"/>
          <a:ext cx="1060055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060055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4249260">
        <a:off x="3604642" y="2197224"/>
        <a:ext cx="53002" cy="53002"/>
      </dsp:txXfrm>
    </dsp:sp>
    <dsp:sp modelId="{972F541C-E295-44D5-A8BE-D97FB6EC1B13}">
      <dsp:nvSpPr>
        <dsp:cNvPr id="0" name=""/>
        <dsp:cNvSpPr/>
      </dsp:nvSpPr>
      <dsp:spPr>
        <a:xfrm>
          <a:off x="3805268" y="2506678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>
        <a:off x="3805268" y="2506678"/>
        <a:ext cx="870625" cy="435312"/>
      </dsp:txXfrm>
    </dsp:sp>
    <dsp:sp modelId="{B06A5E85-69A9-434A-9BFC-FC1AF43874C2}">
      <dsp:nvSpPr>
        <dsp:cNvPr id="0" name=""/>
        <dsp:cNvSpPr/>
      </dsp:nvSpPr>
      <dsp:spPr>
        <a:xfrm rot="4616685">
          <a:off x="2860305" y="2467444"/>
          <a:ext cx="154167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541677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4616685">
        <a:off x="3592601" y="2435488"/>
        <a:ext cx="77083" cy="77083"/>
      </dsp:txXfrm>
    </dsp:sp>
    <dsp:sp modelId="{845E3D57-220F-4C5C-A188-F57313F30F4B}">
      <dsp:nvSpPr>
        <dsp:cNvPr id="0" name=""/>
        <dsp:cNvSpPr/>
      </dsp:nvSpPr>
      <dsp:spPr>
        <a:xfrm>
          <a:off x="3805268" y="3007288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mux.v</a:t>
          </a:r>
          <a:endParaRPr lang="zh-CN" altLang="en-US" sz="1400" kern="1200" dirty="0"/>
        </a:p>
      </dsp:txBody>
      <dsp:txXfrm>
        <a:off x="3805268" y="3007288"/>
        <a:ext cx="870625" cy="435312"/>
      </dsp:txXfrm>
    </dsp:sp>
    <dsp:sp modelId="{379A1221-430D-45EF-8804-F666E3882FCB}">
      <dsp:nvSpPr>
        <dsp:cNvPr id="0" name=""/>
        <dsp:cNvSpPr/>
      </dsp:nvSpPr>
      <dsp:spPr>
        <a:xfrm rot="4467012">
          <a:off x="1762731" y="3093207"/>
          <a:ext cx="1299073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299073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4467012">
        <a:off x="2379791" y="3067315"/>
        <a:ext cx="64953" cy="64953"/>
      </dsp:txXfrm>
    </dsp:sp>
    <dsp:sp modelId="{F1E92C61-995D-4E50-98E6-7F420EBBCFA0}">
      <dsp:nvSpPr>
        <dsp:cNvPr id="0" name=""/>
        <dsp:cNvSpPr/>
      </dsp:nvSpPr>
      <dsp:spPr>
        <a:xfrm>
          <a:off x="2586393" y="3507898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控制器</a:t>
          </a:r>
          <a:endParaRPr lang="zh-CN" altLang="en-US" sz="1400" kern="1200" dirty="0"/>
        </a:p>
      </dsp:txBody>
      <dsp:txXfrm>
        <a:off x="2586393" y="3507898"/>
        <a:ext cx="870625" cy="435312"/>
      </dsp:txXfrm>
    </dsp:sp>
    <dsp:sp modelId="{A8E640FB-6BD4-414D-91E4-7F2F9527FA88}">
      <dsp:nvSpPr>
        <dsp:cNvPr id="0" name=""/>
        <dsp:cNvSpPr/>
      </dsp:nvSpPr>
      <dsp:spPr>
        <a:xfrm>
          <a:off x="3457018" y="3718969"/>
          <a:ext cx="34825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348250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22437" y="3716848"/>
        <a:ext cx="17412" cy="17412"/>
      </dsp:txXfrm>
    </dsp:sp>
    <dsp:sp modelId="{67068FEF-565F-4824-AED7-872F0E2FB353}">
      <dsp:nvSpPr>
        <dsp:cNvPr id="0" name=""/>
        <dsp:cNvSpPr/>
      </dsp:nvSpPr>
      <dsp:spPr>
        <a:xfrm>
          <a:off x="3805268" y="3507898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control.v</a:t>
          </a:r>
          <a:endParaRPr lang="zh-CN" altLang="en-US" sz="1400" kern="1200" dirty="0"/>
        </a:p>
      </dsp:txBody>
      <dsp:txXfrm>
        <a:off x="3805268" y="3507898"/>
        <a:ext cx="870625" cy="435312"/>
      </dsp:txXfrm>
    </dsp:sp>
    <dsp:sp modelId="{03DD5FFF-1AF2-4A88-854E-F380F841E584}">
      <dsp:nvSpPr>
        <dsp:cNvPr id="0" name=""/>
        <dsp:cNvSpPr/>
      </dsp:nvSpPr>
      <dsp:spPr>
        <a:xfrm rot="4725511">
          <a:off x="1519064" y="3343511"/>
          <a:ext cx="1786407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786407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4725511">
        <a:off x="2367607" y="3305437"/>
        <a:ext cx="89320" cy="89320"/>
      </dsp:txXfrm>
    </dsp:sp>
    <dsp:sp modelId="{4A4E0526-91C1-48CA-9C1E-34C0B69D934E}">
      <dsp:nvSpPr>
        <dsp:cNvPr id="0" name=""/>
        <dsp:cNvSpPr/>
      </dsp:nvSpPr>
      <dsp:spPr>
        <a:xfrm>
          <a:off x="2586393" y="4008507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CP0</a:t>
          </a:r>
          <a:endParaRPr lang="zh-CN" altLang="en-US" sz="1400" kern="1200" dirty="0"/>
        </a:p>
      </dsp:txBody>
      <dsp:txXfrm>
        <a:off x="2586393" y="4008507"/>
        <a:ext cx="870625" cy="435312"/>
      </dsp:txXfrm>
    </dsp:sp>
    <dsp:sp modelId="{7601039C-2871-4AF1-84D0-3E74093B6634}">
      <dsp:nvSpPr>
        <dsp:cNvPr id="0" name=""/>
        <dsp:cNvSpPr/>
      </dsp:nvSpPr>
      <dsp:spPr>
        <a:xfrm>
          <a:off x="3457018" y="4219578"/>
          <a:ext cx="34825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348250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22437" y="4217457"/>
        <a:ext cx="17412" cy="17412"/>
      </dsp:txXfrm>
    </dsp:sp>
    <dsp:sp modelId="{D4F5D06A-106B-4215-A85E-3D084E2B9D4E}">
      <dsp:nvSpPr>
        <dsp:cNvPr id="0" name=""/>
        <dsp:cNvSpPr/>
      </dsp:nvSpPr>
      <dsp:spPr>
        <a:xfrm>
          <a:off x="3805268" y="4008507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cp0.v</a:t>
          </a:r>
          <a:endParaRPr lang="zh-CN" altLang="en-US" sz="1400" kern="1200" dirty="0"/>
        </a:p>
      </dsp:txBody>
      <dsp:txXfrm>
        <a:off x="3805268" y="4008507"/>
        <a:ext cx="870625" cy="435312"/>
      </dsp:txXfrm>
    </dsp:sp>
    <dsp:sp modelId="{77D7DA28-9E6D-4C2C-B92A-560608F5FD9D}">
      <dsp:nvSpPr>
        <dsp:cNvPr id="0" name=""/>
        <dsp:cNvSpPr/>
      </dsp:nvSpPr>
      <dsp:spPr>
        <a:xfrm rot="4548241">
          <a:off x="483371" y="4532459"/>
          <a:ext cx="1420041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1420041" y="65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4548241">
        <a:off x="1157891" y="4503544"/>
        <a:ext cx="71002" cy="71002"/>
      </dsp:txXfrm>
    </dsp:sp>
    <dsp:sp modelId="{DEB39206-0803-4329-BE2B-202FBEA73465}">
      <dsp:nvSpPr>
        <dsp:cNvPr id="0" name=""/>
        <dsp:cNvSpPr/>
      </dsp:nvSpPr>
      <dsp:spPr>
        <a:xfrm>
          <a:off x="1367517" y="5009727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存储器</a:t>
          </a:r>
          <a:endParaRPr lang="zh-CN" altLang="en-US" sz="1400" kern="1200" dirty="0"/>
        </a:p>
      </dsp:txBody>
      <dsp:txXfrm>
        <a:off x="1367517" y="5009727"/>
        <a:ext cx="870625" cy="435312"/>
      </dsp:txXfrm>
    </dsp:sp>
    <dsp:sp modelId="{D511B368-C17C-44A9-AF1F-3D949BA3124A}">
      <dsp:nvSpPr>
        <dsp:cNvPr id="0" name=""/>
        <dsp:cNvSpPr/>
      </dsp:nvSpPr>
      <dsp:spPr>
        <a:xfrm rot="18289469">
          <a:off x="2107354" y="4970493"/>
          <a:ext cx="60982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09826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8289469">
        <a:off x="2397022" y="4961833"/>
        <a:ext cx="30491" cy="30491"/>
      </dsp:txXfrm>
    </dsp:sp>
    <dsp:sp modelId="{8FFA6DE2-DF83-47C4-AED3-092C26A1A20F}">
      <dsp:nvSpPr>
        <dsp:cNvPr id="0" name=""/>
        <dsp:cNvSpPr/>
      </dsp:nvSpPr>
      <dsp:spPr>
        <a:xfrm>
          <a:off x="2586393" y="4509117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指令初始化</a:t>
          </a:r>
          <a:r>
            <a:rPr lang="en-US" altLang="zh-CN" sz="1400" kern="1200" dirty="0" smtClean="0"/>
            <a:t>.txt</a:t>
          </a:r>
          <a:endParaRPr lang="zh-CN" altLang="en-US" sz="1400" kern="1200" dirty="0"/>
        </a:p>
      </dsp:txBody>
      <dsp:txXfrm>
        <a:off x="2586393" y="4509117"/>
        <a:ext cx="870625" cy="435312"/>
      </dsp:txXfrm>
    </dsp:sp>
    <dsp:sp modelId="{654B8008-D75C-436C-AB98-85A43F2EB18B}">
      <dsp:nvSpPr>
        <dsp:cNvPr id="0" name=""/>
        <dsp:cNvSpPr/>
      </dsp:nvSpPr>
      <dsp:spPr>
        <a:xfrm>
          <a:off x="2238142" y="5220798"/>
          <a:ext cx="348250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348250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403561" y="5218677"/>
        <a:ext cx="17412" cy="17412"/>
      </dsp:txXfrm>
    </dsp:sp>
    <dsp:sp modelId="{330ADB62-D861-4EB3-A895-9BC2C7A38EAB}">
      <dsp:nvSpPr>
        <dsp:cNvPr id="0" name=""/>
        <dsp:cNvSpPr/>
      </dsp:nvSpPr>
      <dsp:spPr>
        <a:xfrm>
          <a:off x="2586393" y="5009727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im.v</a:t>
          </a:r>
          <a:endParaRPr lang="zh-CN" altLang="en-US" sz="1400" kern="1200" dirty="0"/>
        </a:p>
      </dsp:txBody>
      <dsp:txXfrm>
        <a:off x="2586393" y="5009727"/>
        <a:ext cx="870625" cy="435312"/>
      </dsp:txXfrm>
    </dsp:sp>
    <dsp:sp modelId="{B147CD14-6DCF-42F1-AA9E-FE6E8378E51C}">
      <dsp:nvSpPr>
        <dsp:cNvPr id="0" name=""/>
        <dsp:cNvSpPr/>
      </dsp:nvSpPr>
      <dsp:spPr>
        <a:xfrm rot="3310531">
          <a:off x="2107354" y="5471102"/>
          <a:ext cx="609826" cy="13170"/>
        </a:xfrm>
        <a:custGeom>
          <a:avLst/>
          <a:gdLst/>
          <a:ahLst/>
          <a:cxnLst/>
          <a:rect l="0" t="0" r="0" b="0"/>
          <a:pathLst>
            <a:path>
              <a:moveTo>
                <a:pt x="0" y="6585"/>
              </a:moveTo>
              <a:lnTo>
                <a:pt x="609826" y="65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3310531">
        <a:off x="2397022" y="5462442"/>
        <a:ext cx="30491" cy="30491"/>
      </dsp:txXfrm>
    </dsp:sp>
    <dsp:sp modelId="{D6AFE296-C8B6-451F-9879-5410F8BE1C32}">
      <dsp:nvSpPr>
        <dsp:cNvPr id="0" name=""/>
        <dsp:cNvSpPr/>
      </dsp:nvSpPr>
      <dsp:spPr>
        <a:xfrm>
          <a:off x="2586393" y="5510336"/>
          <a:ext cx="870625" cy="435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dm.v</a:t>
          </a:r>
          <a:endParaRPr lang="zh-CN" altLang="en-US" sz="1400" kern="1200" dirty="0"/>
        </a:p>
      </dsp:txBody>
      <dsp:txXfrm>
        <a:off x="2586393" y="5510336"/>
        <a:ext cx="870625" cy="43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E92F1-25D6-422B-A6E7-1779273C3BEC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A5ABB-3B7B-48B4-BE8F-8D0523C6D0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88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D7521-DBC7-4D07-B8AB-5FEB662B793B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CE94-36F6-428C-ABB4-673FA4EC5B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297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28E06-CA3D-455A-A38C-67E13401F99D}" type="slidenum">
              <a:rPr lang="en-US" altLang="zh-CN">
                <a:solidFill>
                  <a:prstClr val="black"/>
                </a:solidFill>
              </a:rPr>
              <a:pPr/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104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49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7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81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291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5CFF4-9B6D-4D29-82F9-13CAA09365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4BF73-E5F5-4532-BB64-28B43DF1FB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70A9-F7DA-45BF-B205-77CE6CAE4A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942A9-7F12-4F9B-A945-766AE9E16C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245B-4DC9-4DA3-9E46-48687C8E66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F1B9-9F59-4DFF-AACF-EA3851E10A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132961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7B51-C3C2-4543-BBB5-794FD8CF04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F792-0506-419A-9E14-C47B7552FD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336C-EA58-4BF1-AE65-7F03CC447A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A7E9-513C-4068-833F-E01AF79EA2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DD095-5F44-4BA0-B4AF-FC272A8C6E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2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56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69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6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0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3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8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2813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3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FD558-314F-41E8-9494-AF5F99C0A60B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计算机组成原理</a:t>
            </a:r>
            <a:endParaRPr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ts val="1200"/>
              </a:spcBef>
            </a:pPr>
            <a:endParaRPr lang="zh-CN" altLang="en-US" sz="32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单周期数据通路</a:t>
            </a:r>
            <a:endParaRPr kumimoji="1" lang="en-US" altLang="zh-CN" sz="4800" dirty="0" smtClean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一般性设计方法</a:t>
            </a: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5013176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计算机学院学科基础课</a:t>
            </a:r>
          </a:p>
        </p:txBody>
      </p:sp>
    </p:spTree>
    <p:extLst>
      <p:ext uri="{BB962C8B-B14F-4D97-AF65-F5344CB8AC3E}">
        <p14:creationId xmlns:p14="http://schemas.microsoft.com/office/powerpoint/2010/main" xmlns="" val="32989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必需的部件：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DM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：各类运算、地址计算</a:t>
            </a:r>
            <a:endParaRPr lang="en-US" altLang="zh-CN" dirty="0" smtClean="0"/>
          </a:p>
          <a:p>
            <a:r>
              <a:rPr lang="en-US" altLang="zh-CN" dirty="0" smtClean="0"/>
              <a:t>DM</a:t>
            </a:r>
            <a:r>
              <a:rPr lang="zh-CN" altLang="en-US" dirty="0" smtClean="0"/>
              <a:t>：数据存储器</a:t>
            </a: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2637248"/>
          <a:ext cx="8496944" cy="35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279182"/>
                <a:gridCol w="2068821"/>
                <a:gridCol w="2068821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0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ALU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latin typeface="Cambria" pitchFamily="18" charset="0"/>
                        </a:rPr>
                        <a:t>加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/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减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/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或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A[31:0]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ALU[31:0]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B[31:0]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DM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latin typeface="Cambria" pitchFamily="18" charset="0"/>
                        </a:rPr>
                        <a:t>数据存储器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Ad[31:2]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DM[31:0]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ambria" pitchFamily="18" charset="0"/>
                        </a:rPr>
                        <a:t>WrData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ambria" pitchFamily="18" charset="0"/>
                        </a:rPr>
                        <a:t>DMWr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ambria" pitchFamily="18" charset="0"/>
                        </a:rPr>
                        <a:t>Clk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数据通路设计表格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2087761"/>
          </a:xfrm>
        </p:spPr>
        <p:txBody>
          <a:bodyPr/>
          <a:lstStyle/>
          <a:p>
            <a:r>
              <a:rPr lang="zh-CN" altLang="en-US" dirty="0" smtClean="0"/>
              <a:t>表格记录了部件输入端的输入来源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忽略控制类信号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只保留数据类信号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4221272"/>
          <a:ext cx="7920000" cy="1656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1044000"/>
                <a:gridCol w="1044000"/>
                <a:gridCol w="792000"/>
                <a:gridCol w="792000"/>
                <a:gridCol w="972000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单指令数据通路构造的一般性方法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en-US" altLang="zh-CN" dirty="0" smtClean="0"/>
              <a:t>S1</a:t>
            </a:r>
            <a:r>
              <a:rPr lang="zh-CN" altLang="en-US" dirty="0" smtClean="0"/>
              <a:t>：阅读每条指令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发现所有的新增需求</a:t>
            </a:r>
            <a:endParaRPr lang="en-US" altLang="zh-CN" dirty="0" smtClean="0"/>
          </a:p>
          <a:p>
            <a:r>
              <a:rPr lang="en-US" altLang="zh-CN" dirty="0" smtClean="0"/>
              <a:t>S2</a:t>
            </a:r>
            <a:r>
              <a:rPr lang="zh-CN" altLang="en-US" dirty="0" smtClean="0"/>
              <a:t>：对每个新增需求（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种处理方法）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合并至已有部件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修改已有部件设计描述：</a:t>
            </a:r>
            <a:r>
              <a:rPr lang="en-US" altLang="zh-CN" dirty="0" smtClean="0"/>
              <a:t>{F’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O’}</a:t>
            </a:r>
          </a:p>
          <a:p>
            <a:pPr lvl="1"/>
            <a:r>
              <a:rPr lang="zh-CN" altLang="en-US" dirty="0" smtClean="0"/>
              <a:t>需要新增部件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建立新增部件设计描述：</a:t>
            </a:r>
            <a:r>
              <a:rPr lang="en-US" altLang="zh-CN" dirty="0" smtClean="0"/>
              <a:t> {F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O}</a:t>
            </a:r>
          </a:p>
          <a:p>
            <a:r>
              <a:rPr lang="en-US" altLang="zh-CN" dirty="0" smtClean="0"/>
              <a:t>S3</a:t>
            </a:r>
            <a:r>
              <a:rPr lang="zh-CN" altLang="en-US" dirty="0" smtClean="0"/>
              <a:t>：对每个部件设置输入来源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99366" y="4797152"/>
            <a:ext cx="2844634" cy="1384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原则：</a:t>
            </a:r>
            <a:endParaRPr lang="en-US" altLang="zh-CN" sz="2800" dirty="0" smtClean="0"/>
          </a:p>
          <a:p>
            <a:pPr fontAlgn="ctr">
              <a:buSzPct val="50000"/>
              <a:buFont typeface="Wingdings" pitchFamily="2" charset="2"/>
              <a:buChar char="u"/>
            </a:pPr>
            <a:r>
              <a:rPr lang="zh-CN" altLang="en-US" sz="2800" dirty="0" smtClean="0"/>
              <a:t>来源相同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相近</a:t>
            </a:r>
            <a:endParaRPr lang="en-US" altLang="zh-CN" sz="2800" dirty="0" smtClean="0"/>
          </a:p>
          <a:p>
            <a:pPr fontAlgn="ctr">
              <a:buSzPct val="50000"/>
              <a:buFont typeface="Wingdings" pitchFamily="2" charset="2"/>
              <a:buChar char="u"/>
            </a:pPr>
            <a:r>
              <a:rPr lang="zh-CN" altLang="en-US" sz="2800" dirty="0" smtClean="0"/>
              <a:t>目的相同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相近</a:t>
            </a:r>
            <a:endParaRPr lang="zh-CN" altLang="en-US" sz="2800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H="1" flipV="1">
            <a:off x="3707904" y="2780928"/>
            <a:ext cx="3672408" cy="194421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ADDU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7920000" cy="1188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1044000"/>
                <a:gridCol w="1044000"/>
                <a:gridCol w="792000"/>
                <a:gridCol w="792000"/>
                <a:gridCol w="972000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"/>
          <a:stretch>
            <a:fillRect/>
          </a:stretch>
        </p:blipFill>
        <p:spPr bwMode="auto">
          <a:xfrm>
            <a:off x="0" y="3199246"/>
            <a:ext cx="9120770" cy="116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61" y="4653136"/>
            <a:ext cx="3423519" cy="87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36504" y="4581128"/>
            <a:ext cx="4572000" cy="147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R[rd]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rs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]+R[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rt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] PC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PC+4</a:t>
            </a:r>
            <a:endParaRPr lang="en-US" altLang="zh-CN" sz="28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779912" y="5013176"/>
            <a:ext cx="576064" cy="432048"/>
          </a:xfrm>
          <a:prstGeom prst="rightArrow">
            <a:avLst/>
          </a:prstGeom>
          <a:solidFill>
            <a:srgbClr val="00B050"/>
          </a:solidFill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5148064" y="3861048"/>
            <a:ext cx="0" cy="136815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H="1" flipV="1">
            <a:off x="4932040" y="2060848"/>
            <a:ext cx="216024" cy="172819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直接箭头连接符 15"/>
          <p:cNvCxnSpPr>
            <a:stCxn id="24" idx="0"/>
          </p:cNvCxnSpPr>
          <p:nvPr/>
        </p:nvCxnSpPr>
        <p:spPr bwMode="auto">
          <a:xfrm flipH="1" flipV="1">
            <a:off x="4067944" y="1988840"/>
            <a:ext cx="2592288" cy="324036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圆角矩形 23"/>
          <p:cNvSpPr/>
          <p:nvPr/>
        </p:nvSpPr>
        <p:spPr bwMode="auto">
          <a:xfrm>
            <a:off x="6516216" y="5229200"/>
            <a:ext cx="288032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ADDIU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1656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95936" y="5126760"/>
            <a:ext cx="5112568" cy="1686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rt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]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rs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]+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sign_ext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(imm16) 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PC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PC+4</a:t>
            </a:r>
            <a:endParaRPr lang="en-US" altLang="zh-CN" sz="28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24944"/>
            <a:ext cx="884839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54378"/>
            <a:ext cx="4142202" cy="68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 13"/>
          <p:cNvSpPr/>
          <p:nvPr/>
        </p:nvSpPr>
        <p:spPr bwMode="auto">
          <a:xfrm>
            <a:off x="6156176" y="5661248"/>
            <a:ext cx="1296144" cy="5760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13" name="直接箭头连接符 12"/>
          <p:cNvCxnSpPr>
            <a:stCxn id="14" idx="0"/>
          </p:cNvCxnSpPr>
          <p:nvPr/>
        </p:nvCxnSpPr>
        <p:spPr bwMode="auto">
          <a:xfrm flipH="1" flipV="1">
            <a:off x="5940152" y="1628800"/>
            <a:ext cx="864096" cy="40324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S_EXT</a:t>
            </a:r>
            <a:r>
              <a:rPr lang="zh-CN" altLang="en-US" dirty="0" smtClean="0"/>
              <a:t>：新增的部件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en-US" altLang="zh-CN" dirty="0" smtClean="0"/>
              <a:t>S_EXT</a:t>
            </a:r>
            <a:r>
              <a:rPr lang="zh-CN" altLang="en-US" dirty="0" smtClean="0"/>
              <a:t>：有符号扩展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2420888"/>
          <a:ext cx="8496944" cy="132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279182"/>
                <a:gridCol w="2068821"/>
                <a:gridCol w="2068821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S_EXT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latin typeface="Cambria" pitchFamily="18" charset="0"/>
                        </a:rPr>
                        <a:t>将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16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位补码扩展为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32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位补码</a:t>
                      </a:r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ambria" pitchFamily="18" charset="0"/>
                        </a:rPr>
                        <a:t>Imm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[15:0]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S_EXT[31:0]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581128"/>
            <a:ext cx="9144000" cy="2231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lvl="0">
              <a:spcAft>
                <a:spcPts val="1800"/>
              </a:spcAft>
              <a:defRPr/>
            </a:pPr>
            <a:r>
              <a:rPr lang="en-US" altLang="zh-CN" sz="2800" kern="0" dirty="0" smtClean="0">
                <a:latin typeface="Times New Roman"/>
                <a:ea typeface="黑体"/>
              </a:rPr>
              <a:t>HDL</a:t>
            </a:r>
            <a:r>
              <a:rPr lang="zh-CN" altLang="en-US" sz="2800" kern="0" dirty="0" smtClean="0">
                <a:latin typeface="Times New Roman"/>
                <a:ea typeface="黑体"/>
              </a:rPr>
              <a:t>建模：</a:t>
            </a:r>
            <a:r>
              <a:rPr lang="en-US" altLang="zh-CN" sz="2800" kern="0" dirty="0" err="1" smtClean="0">
                <a:latin typeface="Times New Roman"/>
                <a:ea typeface="黑体"/>
              </a:rPr>
              <a:t>sign_ext.v</a:t>
            </a:r>
            <a:endParaRPr lang="en-US" altLang="zh-CN" sz="2800" kern="0" dirty="0" smtClean="0">
              <a:latin typeface="Times New Roman"/>
              <a:ea typeface="黑体"/>
            </a:endParaRPr>
          </a:p>
          <a:p>
            <a:pPr lvl="0">
              <a:defRPr/>
            </a:pPr>
            <a:r>
              <a:rPr lang="en-US" altLang="zh-CN" sz="2400" b="1" kern="0" dirty="0" smtClean="0">
                <a:latin typeface="Courier New" pitchFamily="49" charset="0"/>
                <a:ea typeface="黑体"/>
                <a:cs typeface="Courier New" pitchFamily="49" charset="0"/>
              </a:rPr>
              <a:t>module</a:t>
            </a:r>
            <a:r>
              <a:rPr lang="en-US" altLang="zh-CN" sz="2400" kern="0" dirty="0" smtClean="0">
                <a:latin typeface="Courier New" pitchFamily="49" charset="0"/>
                <a:ea typeface="黑体"/>
                <a:cs typeface="Courier New" pitchFamily="49" charset="0"/>
              </a:rPr>
              <a:t> </a:t>
            </a:r>
            <a:r>
              <a:rPr lang="en-US" altLang="zh-CN" sz="2400" kern="0" dirty="0" err="1" smtClean="0">
                <a:latin typeface="Courier New" pitchFamily="49" charset="0"/>
                <a:ea typeface="黑体"/>
                <a:cs typeface="Courier New" pitchFamily="49" charset="0"/>
              </a:rPr>
              <a:t>SignEXT</a:t>
            </a:r>
            <a:r>
              <a:rPr lang="en-US" altLang="zh-CN" sz="2400" kern="0" dirty="0" smtClean="0">
                <a:latin typeface="Courier New" pitchFamily="49" charset="0"/>
                <a:ea typeface="黑体"/>
                <a:cs typeface="Courier New" pitchFamily="49" charset="0"/>
              </a:rPr>
              <a:t>( </a:t>
            </a:r>
            <a:r>
              <a:rPr lang="en-US" altLang="zh-CN" sz="2400" kern="0" dirty="0" err="1" smtClean="0">
                <a:latin typeface="Courier New" pitchFamily="49" charset="0"/>
                <a:ea typeface="黑体"/>
                <a:cs typeface="Courier New" pitchFamily="49" charset="0"/>
              </a:rPr>
              <a:t>Imm</a:t>
            </a:r>
            <a:r>
              <a:rPr lang="en-US" altLang="zh-CN" sz="2400" kern="0" dirty="0" smtClean="0">
                <a:latin typeface="Courier New" pitchFamily="49" charset="0"/>
                <a:ea typeface="黑体"/>
                <a:cs typeface="Courier New" pitchFamily="49" charset="0"/>
              </a:rPr>
              <a:t>, </a:t>
            </a:r>
            <a:r>
              <a:rPr lang="en-US" altLang="zh-CN" sz="2400" kern="0" dirty="0" err="1" smtClean="0">
                <a:latin typeface="Courier New" pitchFamily="49" charset="0"/>
                <a:ea typeface="黑体"/>
                <a:cs typeface="Courier New" pitchFamily="49" charset="0"/>
              </a:rPr>
              <a:t>S_Ext</a:t>
            </a:r>
            <a:r>
              <a:rPr lang="en-US" altLang="zh-CN" sz="2400" kern="0" dirty="0" smtClean="0">
                <a:latin typeface="Courier New" pitchFamily="49" charset="0"/>
                <a:ea typeface="黑体"/>
                <a:cs typeface="Courier New" pitchFamily="49" charset="0"/>
              </a:rPr>
              <a:t> ) ;</a:t>
            </a:r>
          </a:p>
          <a:p>
            <a:pPr lvl="0">
              <a:defRPr/>
            </a:pPr>
            <a:r>
              <a:rPr lang="zh-CN" altLang="en-US" sz="2400" kern="0" dirty="0" smtClean="0">
                <a:latin typeface="Courier New" pitchFamily="49" charset="0"/>
                <a:ea typeface="黑体"/>
                <a:cs typeface="Courier New" pitchFamily="49" charset="0"/>
              </a:rPr>
              <a:t>    。。。</a:t>
            </a:r>
            <a:endParaRPr lang="en-US" altLang="zh-CN" sz="2400" kern="0" dirty="0" smtClean="0">
              <a:latin typeface="Courier New" pitchFamily="49" charset="0"/>
              <a:ea typeface="黑体"/>
              <a:cs typeface="Courier New" pitchFamily="49" charset="0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Courier New" pitchFamily="49" charset="0"/>
                <a:ea typeface="黑体"/>
                <a:cs typeface="Courier New" pitchFamily="49" charset="0"/>
              </a:rPr>
              <a:t>    assign </a:t>
            </a:r>
            <a:r>
              <a:rPr lang="en-US" altLang="zh-CN" sz="2400" kern="0" dirty="0" err="1" smtClean="0">
                <a:latin typeface="Courier New" pitchFamily="49" charset="0"/>
                <a:ea typeface="黑体"/>
                <a:cs typeface="Courier New" pitchFamily="49" charset="0"/>
              </a:rPr>
              <a:t>S_Ext</a:t>
            </a:r>
            <a:r>
              <a:rPr lang="en-US" altLang="zh-CN" sz="2400" kern="0" dirty="0" smtClean="0">
                <a:latin typeface="Courier New" pitchFamily="49" charset="0"/>
                <a:ea typeface="黑体"/>
                <a:cs typeface="Courier New" pitchFamily="49" charset="0"/>
              </a:rPr>
              <a:t> </a:t>
            </a:r>
            <a:r>
              <a:rPr lang="en-US" altLang="zh-CN" sz="2400" kern="0" dirty="0" smtClean="0">
                <a:latin typeface="Courier New" pitchFamily="49" charset="0"/>
                <a:cs typeface="Courier New" pitchFamily="49" charset="0"/>
              </a:rPr>
              <a:t>= {16{</a:t>
            </a:r>
            <a:r>
              <a:rPr lang="en-US" altLang="zh-CN" sz="2400" kern="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altLang="zh-CN" sz="2400" kern="0" dirty="0" smtClean="0">
                <a:latin typeface="Courier New" pitchFamily="49" charset="0"/>
                <a:cs typeface="Courier New" pitchFamily="49" charset="0"/>
              </a:rPr>
              <a:t>[15]}, </a:t>
            </a:r>
            <a:r>
              <a:rPr lang="en-US" altLang="zh-CN" sz="2400" kern="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altLang="zh-CN" sz="2400" kern="0" dirty="0" smtClean="0">
                <a:latin typeface="Courier New" pitchFamily="49" charset="0"/>
                <a:cs typeface="Courier New" pitchFamily="49" charset="0"/>
              </a:rPr>
              <a:t>} ;</a:t>
            </a:r>
            <a:endParaRPr lang="en-US" altLang="zh-CN" sz="2400" kern="0" dirty="0" smtClean="0">
              <a:latin typeface="Courier New" pitchFamily="49" charset="0"/>
              <a:ea typeface="黑体"/>
              <a:cs typeface="Courier New" pitchFamily="49" charset="0"/>
            </a:endParaRPr>
          </a:p>
          <a:p>
            <a:pPr lvl="0">
              <a:defRPr/>
            </a:pPr>
            <a:r>
              <a:rPr lang="en-US" altLang="zh-CN" sz="2400" b="1" kern="0" dirty="0" smtClean="0">
                <a:latin typeface="Courier New" pitchFamily="49" charset="0"/>
                <a:ea typeface="黑体"/>
                <a:cs typeface="Courier New" pitchFamily="49" charset="0"/>
              </a:rPr>
              <a:t>end module</a:t>
            </a:r>
            <a:endParaRPr lang="en-US" altLang="zh-CN" sz="2800" b="1" kern="0" dirty="0" smtClean="0">
              <a:latin typeface="Courier New" pitchFamily="49" charset="0"/>
              <a:ea typeface="黑体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ADDIU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1656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95936" y="5126760"/>
            <a:ext cx="5112568" cy="1686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rt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]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rs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]+</a:t>
            </a:r>
            <a:r>
              <a:rPr lang="en-US" altLang="zh-CN" sz="28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sign_ext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(imm16); 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PC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800" dirty="0" smtClean="0">
                <a:latin typeface="Cambria" pitchFamily="18" charset="0"/>
                <a:ea typeface="Courier" charset="0"/>
                <a:cs typeface="Courier New" pitchFamily="49" charset="0"/>
              </a:rPr>
              <a:t>PC+4</a:t>
            </a:r>
            <a:endParaRPr lang="en-US" altLang="zh-CN" sz="28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24944"/>
            <a:ext cx="884839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54378"/>
            <a:ext cx="4142202" cy="68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 bwMode="auto">
          <a:xfrm flipH="1" flipV="1">
            <a:off x="6876256" y="3573016"/>
            <a:ext cx="1152128" cy="22322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3707904" y="3573016"/>
            <a:ext cx="864096" cy="230425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3779912" y="2492896"/>
            <a:ext cx="1008112" cy="7920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 flipV="1">
            <a:off x="6084168" y="2420888"/>
            <a:ext cx="504056" cy="93610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5724128" y="1484784"/>
            <a:ext cx="864096" cy="432048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6300192" y="1484784"/>
            <a:ext cx="1152128" cy="72008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LW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2124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3356986"/>
            <a:ext cx="9072000" cy="112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838278"/>
            <a:ext cx="5676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308304" y="4797152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????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5796136" y="5229200"/>
            <a:ext cx="1440160" cy="36004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LW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2124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3356986"/>
            <a:ext cx="9072000" cy="112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838278"/>
            <a:ext cx="5676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28184" y="4797152"/>
            <a:ext cx="2844634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vAddr</a:t>
            </a:r>
            <a:r>
              <a:rPr lang="zh-CN" altLang="en-US" sz="2400" dirty="0" smtClean="0"/>
              <a:t>：虚拟地址</a:t>
            </a:r>
            <a:endParaRPr lang="en-US" altLang="zh-CN" sz="2400" dirty="0" smtClean="0"/>
          </a:p>
          <a:p>
            <a:r>
              <a:rPr lang="zh-CN" altLang="en-US" sz="2400" dirty="0" smtClean="0"/>
              <a:t>全部忽略！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LW</a:t>
            </a:r>
            <a:r>
              <a:rPr lang="zh-CN" altLang="en-US" dirty="0" smtClean="0"/>
              <a:t>：改写</a:t>
            </a:r>
            <a:r>
              <a:rPr lang="en-US" altLang="zh-CN" dirty="0" smtClean="0"/>
              <a:t>Operation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2124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3356986"/>
            <a:ext cx="9072000" cy="112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838278"/>
            <a:ext cx="5676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32555" y="4797152"/>
            <a:ext cx="551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sign_extend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(offset) + GPR[base]</a:t>
            </a:r>
          </a:p>
          <a:p>
            <a:r>
              <a:rPr lang="en-US" altLang="zh-CN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 Memory[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Addr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GPR[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 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endParaRPr lang="en-US" altLang="zh-CN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PC  PC + 4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π</a:t>
            </a:r>
            <a:r>
              <a:rPr lang="zh-CN" altLang="en-US" dirty="0" smtClean="0"/>
              <a:t>的启示：图直观性与表达式精确性</a:t>
            </a:r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45840" y="4034705"/>
          <a:ext cx="3886200" cy="906463"/>
        </p:xfrm>
        <a:graphic>
          <a:graphicData uri="http://schemas.openxmlformats.org/presentationml/2006/ole">
            <p:oleObj spid="_x0000_s3074" name="公式" r:id="rId3" imgW="1688367" imgH="393529" progId="Equation.3">
              <p:embed/>
            </p:oleObj>
          </a:graphicData>
        </a:graphic>
      </p:graphicFrame>
      <p:pic>
        <p:nvPicPr>
          <p:cNvPr id="7" name="Picture 3" descr="180px-%E7%A5%96%E5%86%B2%E4%B9%8B%E4%B8%8E%E5%9C%86%E5%91%A8%E7%8E%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8140" y="1089212"/>
            <a:ext cx="1714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2010_04_06_05_05_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158681" y="914401"/>
            <a:ext cx="1842248" cy="246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" descr="Leibniz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2129" y="3630705"/>
            <a:ext cx="1936375" cy="235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5509815" cy="568816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zh-CN" sz="2400" dirty="0" smtClean="0"/>
              <a:t>刘徽（约公元</a:t>
            </a:r>
            <a:r>
              <a:rPr lang="en-US" altLang="zh-CN" sz="2400" dirty="0" smtClean="0"/>
              <a:t>225</a:t>
            </a:r>
            <a:r>
              <a:rPr lang="zh-CN" altLang="zh-CN" sz="2400" dirty="0" smtClean="0"/>
              <a:t>年</a:t>
            </a:r>
            <a:r>
              <a:rPr lang="en-US" altLang="zh-CN" sz="2400" dirty="0" smtClean="0"/>
              <a:t>—295</a:t>
            </a:r>
            <a:r>
              <a:rPr lang="zh-CN" altLang="zh-CN" sz="2400" dirty="0" smtClean="0"/>
              <a:t>年）提出了</a:t>
            </a:r>
            <a:r>
              <a:rPr lang="en-US" altLang="zh-CN" sz="2400" dirty="0" smtClean="0"/>
              <a:t>-“</a:t>
            </a:r>
            <a:r>
              <a:rPr lang="zh-CN" altLang="zh-CN" sz="2400" dirty="0" smtClean="0"/>
              <a:t>割圆术</a:t>
            </a:r>
            <a:r>
              <a:rPr lang="en-US" altLang="zh-CN" sz="2400" dirty="0" smtClean="0"/>
              <a:t>”</a:t>
            </a:r>
            <a:r>
              <a:rPr lang="zh-CN" altLang="zh-CN" sz="2400" dirty="0" smtClean="0"/>
              <a:t>，计算到圆内接</a:t>
            </a:r>
            <a:r>
              <a:rPr lang="en-US" altLang="zh-CN" sz="2400" dirty="0" smtClean="0"/>
              <a:t>96</a:t>
            </a:r>
            <a:r>
              <a:rPr lang="zh-CN" altLang="zh-CN" sz="2400" dirty="0" smtClean="0"/>
              <a:t>边形，求得</a:t>
            </a:r>
            <a:r>
              <a:rPr lang="en-US" altLang="zh-CN" sz="2400" dirty="0" smtClean="0"/>
              <a:t>π=3.14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zh-CN" altLang="zh-CN" sz="2400" dirty="0" smtClean="0"/>
              <a:t>祖冲之（ 公元</a:t>
            </a:r>
            <a:r>
              <a:rPr lang="en-US" altLang="zh-CN" sz="2400" dirty="0" smtClean="0"/>
              <a:t>429</a:t>
            </a:r>
            <a:r>
              <a:rPr lang="zh-CN" altLang="zh-CN" sz="2400" dirty="0" smtClean="0"/>
              <a:t>年</a:t>
            </a:r>
            <a:r>
              <a:rPr lang="en-US" altLang="zh-CN" sz="2400" dirty="0" smtClean="0"/>
              <a:t>—</a:t>
            </a:r>
            <a:r>
              <a:rPr lang="zh-CN" altLang="zh-CN" sz="2400" dirty="0" smtClean="0"/>
              <a:t>公元</a:t>
            </a:r>
            <a:r>
              <a:rPr lang="en-US" altLang="zh-CN" sz="2400" dirty="0" smtClean="0"/>
              <a:t>500</a:t>
            </a:r>
            <a:r>
              <a:rPr lang="zh-CN" altLang="zh-CN" sz="2400" dirty="0" smtClean="0"/>
              <a:t>年）求出</a:t>
            </a:r>
            <a:r>
              <a:rPr lang="en-US" altLang="zh-CN" sz="2400" dirty="0" smtClean="0"/>
              <a:t>π</a:t>
            </a:r>
            <a:r>
              <a:rPr lang="zh-CN" altLang="zh-CN" sz="2400" dirty="0" smtClean="0"/>
              <a:t>在</a:t>
            </a:r>
            <a:r>
              <a:rPr lang="en-US" altLang="zh-CN" sz="2400" dirty="0" smtClean="0"/>
              <a:t>3.1415926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3.1415927</a:t>
            </a:r>
            <a:r>
              <a:rPr lang="zh-CN" altLang="zh-CN" sz="2400" dirty="0" smtClean="0"/>
              <a:t>之间。计算到圆内接</a:t>
            </a:r>
            <a:r>
              <a:rPr lang="en-US" altLang="zh-CN" sz="2400" dirty="0" smtClean="0"/>
              <a:t>16384</a:t>
            </a:r>
            <a:r>
              <a:rPr lang="zh-CN" altLang="zh-CN" sz="2400" dirty="0" smtClean="0"/>
              <a:t>边形。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莱布尼茨</a:t>
            </a:r>
            <a:r>
              <a:rPr lang="en-US" altLang="zh-CN" sz="2400" dirty="0" smtClean="0"/>
              <a:t>(1646—1716)</a:t>
            </a:r>
            <a:r>
              <a:rPr lang="zh-CN" altLang="en-US" sz="2400" dirty="0" smtClean="0"/>
              <a:t>提出</a:t>
            </a:r>
            <a:r>
              <a:rPr lang="en-US" altLang="zh-CN" sz="2400" dirty="0" smtClean="0"/>
              <a:t>π</a:t>
            </a:r>
            <a:r>
              <a:rPr lang="zh-CN" altLang="en-US" sz="2400" dirty="0" smtClean="0"/>
              <a:t>的表达式</a:t>
            </a:r>
          </a:p>
          <a:p>
            <a:pPr>
              <a:lnSpc>
                <a:spcPct val="125000"/>
              </a:lnSpc>
            </a:pPr>
            <a:endParaRPr lang="zh-CN" altLang="en-US" sz="2400" dirty="0" smtClean="0"/>
          </a:p>
          <a:p>
            <a:pPr>
              <a:lnSpc>
                <a:spcPct val="125000"/>
              </a:lnSpc>
            </a:pPr>
            <a:endParaRPr lang="zh-CN" altLang="en-US" sz="24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当取</a:t>
            </a:r>
            <a:r>
              <a:rPr lang="en-US" altLang="zh-CN" sz="2400" dirty="0" smtClean="0"/>
              <a:t>10000000</a:t>
            </a:r>
            <a:r>
              <a:rPr lang="zh-CN" altLang="en-US" sz="2400" dirty="0" smtClean="0"/>
              <a:t>项，</a:t>
            </a:r>
            <a:r>
              <a:rPr lang="en-US" altLang="zh-CN" sz="2400" dirty="0" smtClean="0"/>
              <a:t>π/4=0.7853981634</a:t>
            </a:r>
            <a:r>
              <a:rPr lang="zh-CN" altLang="en-US" sz="2400" dirty="0" smtClean="0"/>
              <a:t>的前八位保持一致。</a:t>
            </a:r>
          </a:p>
          <a:p>
            <a:pPr>
              <a:lnSpc>
                <a:spcPct val="125000"/>
              </a:lnSpc>
            </a:pPr>
            <a:endParaRPr lang="zh-CN" altLang="en-US" sz="2400" dirty="0" smtClean="0"/>
          </a:p>
          <a:p>
            <a:pPr>
              <a:lnSpc>
                <a:spcPct val="125000"/>
              </a:lnSpc>
            </a:pPr>
            <a:endParaRPr lang="zh-CN" altLang="en-US" sz="24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LW</a:t>
            </a:r>
            <a:r>
              <a:rPr lang="zh-CN" altLang="en-US" dirty="0" smtClean="0"/>
              <a:t>：改写</a:t>
            </a:r>
            <a:r>
              <a:rPr lang="en-US" altLang="zh-CN" dirty="0" smtClean="0"/>
              <a:t>Operation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2124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3356986"/>
            <a:ext cx="9072000" cy="112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-36512" y="4797152"/>
            <a:ext cx="4951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sign_extend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(offset) + GPR[base]</a:t>
            </a:r>
          </a:p>
          <a:p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 Memory[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Addr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GPR[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rt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 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PC  PC + 4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0504" y="5354515"/>
            <a:ext cx="4968000" cy="1458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4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rt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]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MEM</a:t>
            </a:r>
            <a:r>
              <a:rPr lang="en-US" altLang="zh-CN" sz="2400" dirty="0" smtClean="0">
                <a:solidFill>
                  <a:srgbClr val="FF0000"/>
                </a:solidFill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[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R[</a:t>
            </a:r>
            <a:r>
              <a:rPr lang="en-US" altLang="zh-CN" sz="2400" dirty="0" err="1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rs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]+</a:t>
            </a:r>
            <a:r>
              <a:rPr lang="en-US" altLang="zh-CN" sz="2400" dirty="0" err="1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sign_ext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(imm16)</a:t>
            </a:r>
            <a:r>
              <a:rPr lang="en-US" altLang="zh-CN" sz="2400" dirty="0" smtClean="0">
                <a:solidFill>
                  <a:srgbClr val="FF0000"/>
                </a:solidFill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]</a:t>
            </a:r>
            <a:endParaRPr lang="en-US" altLang="zh-CN" sz="2400" dirty="0" smtClean="0">
              <a:solidFill>
                <a:srgbClr val="FF0000"/>
              </a:solidFill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PC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PC+4</a:t>
            </a:r>
            <a:endParaRPr lang="en-US" altLang="zh-CN" sz="24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5508104" y="1484784"/>
            <a:ext cx="3096344" cy="43924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4139952" y="1412776"/>
            <a:ext cx="4104456" cy="129614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716016" y="2924944"/>
            <a:ext cx="144016" cy="302433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7092280" y="4077072"/>
            <a:ext cx="1296144" cy="187220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H="1" flipV="1">
            <a:off x="6084168" y="2924944"/>
            <a:ext cx="1008112" cy="108012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7236296" y="2924944"/>
            <a:ext cx="504056" cy="302433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2592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95936" y="5354515"/>
            <a:ext cx="5112568" cy="1458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  <a:r>
              <a:rPr lang="zh-CN" altLang="en-US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描述</a:t>
            </a:r>
            <a:endParaRPr lang="en-US" altLang="zh-CN" sz="2400" dirty="0" smtClean="0"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MEM</a:t>
            </a:r>
            <a:r>
              <a:rPr lang="en-US" altLang="zh-CN" sz="2400" dirty="0" smtClean="0">
                <a:solidFill>
                  <a:srgbClr val="FF0000"/>
                </a:solidFill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[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R[</a:t>
            </a:r>
            <a:r>
              <a:rPr lang="en-US" altLang="zh-CN" sz="2400" dirty="0" err="1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rs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]+</a:t>
            </a:r>
            <a:r>
              <a:rPr lang="en-US" altLang="zh-CN" sz="2400" dirty="0" err="1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sign_ext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(imm16)</a:t>
            </a:r>
            <a:r>
              <a:rPr lang="en-US" altLang="zh-CN" sz="2400" dirty="0" smtClean="0">
                <a:solidFill>
                  <a:srgbClr val="FF0000"/>
                </a:solidFill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]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4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rt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]</a:t>
            </a:r>
            <a:endParaRPr lang="en-US" altLang="zh-CN" sz="2400" dirty="0" smtClean="0">
              <a:solidFill>
                <a:srgbClr val="FF0000"/>
              </a:solidFill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PC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400" dirty="0" smtClean="0">
                <a:latin typeface="Cambria" pitchFamily="18" charset="0"/>
                <a:ea typeface="Courier" charset="0"/>
                <a:cs typeface="Courier New" pitchFamily="49" charset="0"/>
              </a:rPr>
              <a:t>PC+4</a:t>
            </a:r>
            <a:endParaRPr lang="en-US" altLang="zh-CN" sz="24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8" y="3645024"/>
            <a:ext cx="887597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箭头连接符 14"/>
          <p:cNvCxnSpPr/>
          <p:nvPr/>
        </p:nvCxnSpPr>
        <p:spPr bwMode="auto">
          <a:xfrm flipH="1" flipV="1">
            <a:off x="4283968" y="4365104"/>
            <a:ext cx="4392488" cy="158417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283968" y="3356992"/>
            <a:ext cx="4104456" cy="64807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JAL</a:t>
            </a:r>
            <a:r>
              <a:rPr lang="zh-CN" altLang="en-US" dirty="0" smtClean="0"/>
              <a:t>：跳转并链接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3060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JAL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70366" y="5626894"/>
            <a:ext cx="3960000" cy="1231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  <a:r>
              <a:rPr lang="zh-CN" altLang="en-US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描述</a:t>
            </a:r>
            <a:endParaRPr lang="en-US" altLang="zh-CN" sz="2000" dirty="0" smtClean="0"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R[31] 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 + 4</a:t>
            </a:r>
            <a:endParaRPr lang="en-US" altLang="zh-CN" sz="2000" dirty="0" smtClean="0">
              <a:solidFill>
                <a:srgbClr val="FF0000"/>
              </a:solidFill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PC 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PC[31:28] || </a:t>
            </a:r>
            <a:r>
              <a:rPr lang="en-US" altLang="zh-CN" sz="2000" dirty="0" err="1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instr_index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 || 00</a:t>
            </a:r>
            <a:endParaRPr lang="en-US" altLang="zh-CN" sz="20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4077072"/>
            <a:ext cx="9036000" cy="113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29201"/>
            <a:ext cx="5076000" cy="77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 bwMode="auto">
          <a:xfrm>
            <a:off x="2173434" y="5445224"/>
            <a:ext cx="21602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907704" y="6021288"/>
            <a:ext cx="50405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JAL</a:t>
            </a:r>
            <a:r>
              <a:rPr lang="zh-CN" altLang="en-US" dirty="0" smtClean="0"/>
              <a:t>：跳转并链接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98" y="908720"/>
          <a:ext cx="8983636" cy="3060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684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JAL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70366" y="5626894"/>
            <a:ext cx="3960000" cy="1231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  <a:r>
              <a:rPr lang="zh-CN" altLang="en-US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描述</a:t>
            </a:r>
            <a:endParaRPr lang="en-US" altLang="zh-CN" sz="2000" dirty="0" smtClean="0"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R[31] 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 + 4</a:t>
            </a:r>
            <a:endParaRPr lang="en-US" altLang="zh-CN" sz="2000" dirty="0" smtClean="0">
              <a:solidFill>
                <a:srgbClr val="FF0000"/>
              </a:solidFill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PC 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PC[31:28] || </a:t>
            </a:r>
            <a:r>
              <a:rPr lang="en-US" altLang="zh-CN" sz="2000" dirty="0" err="1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instr_index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 || 00</a:t>
            </a:r>
            <a:endParaRPr lang="en-US" altLang="zh-CN" sz="20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4077072"/>
            <a:ext cx="9036000" cy="113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29201"/>
            <a:ext cx="5076000" cy="77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 bwMode="auto">
          <a:xfrm>
            <a:off x="4788024" y="5229200"/>
            <a:ext cx="576064" cy="7920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19992" y="4203085"/>
            <a:ext cx="4356064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 smtClean="0"/>
              <a:t>PC+4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NPC</a:t>
            </a:r>
            <a:r>
              <a:rPr lang="zh-CN" altLang="en-US" sz="2800" dirty="0" smtClean="0"/>
              <a:t>中已经计算了需要修改</a:t>
            </a:r>
            <a:r>
              <a:rPr lang="en-US" altLang="zh-CN" sz="2800" dirty="0" smtClean="0"/>
              <a:t>NPC</a:t>
            </a:r>
            <a:r>
              <a:rPr lang="zh-CN" altLang="en-US" sz="2800" dirty="0" smtClean="0"/>
              <a:t>的定义</a:t>
            </a:r>
            <a:endParaRPr lang="zh-CN" altLang="en-US" sz="28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427984" y="6237312"/>
            <a:ext cx="792088" cy="36004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9552" y="5517232"/>
            <a:ext cx="3780000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 smtClean="0"/>
              <a:t>PC</a:t>
            </a:r>
            <a:r>
              <a:rPr lang="zh-CN" altLang="en-US" sz="2800" dirty="0" smtClean="0"/>
              <a:t>计算方法发生变化</a:t>
            </a:r>
            <a:endParaRPr lang="en-US" altLang="zh-CN" sz="2800" dirty="0" smtClean="0"/>
          </a:p>
          <a:p>
            <a:r>
              <a:rPr lang="zh-CN" altLang="en-US" sz="2800" dirty="0" smtClean="0"/>
              <a:t>需要修改</a:t>
            </a:r>
            <a:r>
              <a:rPr lang="en-US" altLang="zh-CN" sz="2800" dirty="0" smtClean="0"/>
              <a:t>NPC</a:t>
            </a:r>
            <a:r>
              <a:rPr lang="zh-CN" altLang="en-US" sz="2800" dirty="0" smtClean="0"/>
              <a:t>的定义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修改：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的部件定义、</a:t>
            </a:r>
            <a:r>
              <a:rPr lang="en-US" altLang="zh-CN" dirty="0" smtClean="0"/>
              <a:t>HDL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zh-CN" altLang="en-US" sz="2400" dirty="0" smtClean="0"/>
              <a:t>需要修改输入：</a:t>
            </a:r>
            <a:r>
              <a:rPr lang="en-US" altLang="zh-CN" sz="2400" dirty="0" err="1" smtClean="0"/>
              <a:t>Imm</a:t>
            </a:r>
            <a:r>
              <a:rPr lang="en-US" altLang="zh-CN" sz="2400" dirty="0" smtClean="0"/>
              <a:t>[15:0] </a:t>
            </a:r>
            <a:r>
              <a:rPr lang="en-US" altLang="zh-CN" sz="2400" dirty="0" smtClean="0">
                <a:sym typeface="Wingdings" pitchFamily="2" charset="2"/>
              </a:rPr>
              <a:t> </a:t>
            </a:r>
            <a:r>
              <a:rPr lang="en-US" altLang="zh-CN" sz="2400" dirty="0" err="1" smtClean="0"/>
              <a:t>Imm</a:t>
            </a:r>
            <a:r>
              <a:rPr lang="en-US" altLang="zh-CN" sz="2400" dirty="0" smtClean="0"/>
              <a:t>[25:0]</a:t>
            </a:r>
          </a:p>
          <a:p>
            <a:r>
              <a:rPr lang="zh-CN" altLang="en-US" sz="2400" dirty="0" smtClean="0"/>
              <a:t>需要增加输出：</a:t>
            </a:r>
            <a:r>
              <a:rPr lang="en-US" altLang="zh-CN" sz="2400" dirty="0" smtClean="0"/>
              <a:t>PC4[31:0]</a:t>
            </a:r>
          </a:p>
          <a:p>
            <a:r>
              <a:rPr lang="en-US" altLang="zh-CN" sz="2400" dirty="0" smtClean="0"/>
              <a:t>Br</a:t>
            </a:r>
            <a:r>
              <a:rPr lang="zh-CN" altLang="en-US" sz="2400" dirty="0" smtClean="0"/>
              <a:t>不合适了，用更通用的</a:t>
            </a:r>
            <a:r>
              <a:rPr lang="en-US" altLang="zh-CN" sz="2400" dirty="0" smtClean="0"/>
              <a:t>Op[1:0]</a:t>
            </a:r>
            <a:r>
              <a:rPr lang="zh-CN" altLang="en-US" sz="2400" dirty="0" smtClean="0"/>
              <a:t>代替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个功能，至少需要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位控制信号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Op</a:t>
            </a:r>
            <a:r>
              <a:rPr lang="zh-CN" altLang="en-US" sz="2000" dirty="0" smtClean="0"/>
              <a:t>：控制器要根据指令输出对应的编码</a:t>
            </a:r>
            <a:endParaRPr lang="en-US" altLang="zh-CN" sz="2000" dirty="0" smtClean="0"/>
          </a:p>
          <a:p>
            <a:r>
              <a:rPr lang="zh-CN" altLang="en-US" sz="2400" dirty="0" smtClean="0"/>
              <a:t>需要重新修改：</a:t>
            </a:r>
            <a:r>
              <a:rPr lang="en-US" altLang="zh-CN" sz="2400" dirty="0" err="1" smtClean="0"/>
              <a:t>npc.v</a:t>
            </a:r>
            <a:endParaRPr lang="en-US" altLang="zh-CN" sz="24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4509344"/>
          <a:ext cx="8496944" cy="20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279182"/>
                <a:gridCol w="2068821"/>
                <a:gridCol w="2068821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0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NPC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altLang="zh-CN" sz="2400" dirty="0" smtClean="0">
                          <a:latin typeface="Cambria" pitchFamily="18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、计算下一个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PC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值</a:t>
                      </a:r>
                      <a:endParaRPr lang="en-US" altLang="zh-CN" sz="2400" dirty="0" smtClean="0">
                        <a:latin typeface="Cambria" pitchFamily="18" charset="0"/>
                      </a:endParaRPr>
                    </a:p>
                    <a:p>
                      <a:pPr algn="just"/>
                      <a:r>
                        <a:rPr lang="en-US" altLang="zh-CN" sz="2400" dirty="0" smtClean="0">
                          <a:latin typeface="Cambria" pitchFamily="18" charset="0"/>
                        </a:rPr>
                        <a:t>2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、输出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PC+4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ambria" pitchFamily="18" charset="0"/>
                        </a:rPr>
                        <a:t>Imm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[25:0]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NPC[31:2]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Op[1:0]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PC4[31:0]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Zero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4572000" y="4941168"/>
            <a:ext cx="4320480" cy="11521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44208" y="836712"/>
          <a:ext cx="2592288" cy="234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36815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Op</a:t>
                      </a:r>
                      <a:r>
                        <a:rPr lang="zh-CN" altLang="en-US" sz="2400" dirty="0" smtClean="0"/>
                        <a:t>编码</a:t>
                      </a:r>
                      <a:endParaRPr lang="zh-CN" altLang="en-US" sz="24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编码含义</a:t>
                      </a:r>
                      <a:endParaRPr lang="zh-CN" altLang="en-US" sz="2400" dirty="0"/>
                    </a:p>
                  </a:txBody>
                  <a:tcPr marL="36000" marR="36000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00</a:t>
                      </a:r>
                      <a:endParaRPr lang="zh-CN" altLang="en-US" sz="24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PC + 4</a:t>
                      </a:r>
                      <a:endParaRPr lang="zh-CN" altLang="en-US" sz="2400" dirty="0"/>
                    </a:p>
                  </a:txBody>
                  <a:tcPr marL="36000" marR="36000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01</a:t>
                      </a:r>
                      <a:endParaRPr lang="zh-CN" altLang="en-US" sz="24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BEQ</a:t>
                      </a:r>
                      <a:r>
                        <a:rPr lang="zh-CN" altLang="en-US" sz="2400" dirty="0" smtClean="0"/>
                        <a:t>指令</a:t>
                      </a:r>
                      <a:endParaRPr lang="zh-CN" altLang="en-US" sz="2400" dirty="0"/>
                    </a:p>
                  </a:txBody>
                  <a:tcPr marL="36000" marR="36000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JAL</a:t>
                      </a:r>
                      <a:r>
                        <a:rPr lang="zh-CN" altLang="en-US" sz="2400" dirty="0" smtClean="0"/>
                        <a:t>指令</a:t>
                      </a:r>
                      <a:endParaRPr lang="zh-CN" altLang="en-US" sz="2400" dirty="0"/>
                    </a:p>
                  </a:txBody>
                  <a:tcPr marL="36000" marR="36000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未定义</a:t>
                      </a:r>
                      <a:endParaRPr lang="zh-CN" altLang="en-US" sz="2400" dirty="0"/>
                    </a:p>
                  </a:txBody>
                  <a:tcPr marL="36000" marR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JAL</a:t>
            </a:r>
            <a:r>
              <a:rPr lang="zh-CN" altLang="en-US" dirty="0" smtClean="0"/>
              <a:t>：跳转并链接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496" y="908720"/>
          <a:ext cx="9271636" cy="3060000"/>
        </p:xfrm>
        <a:graphic>
          <a:graphicData uri="http://schemas.openxmlformats.org/drawingml/2006/table">
            <a:tbl>
              <a:tblPr/>
              <a:tblGrid>
                <a:gridCol w="900000"/>
                <a:gridCol w="1008000"/>
                <a:gridCol w="972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83636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JAL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NPC.PC4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0x1F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70366" y="5626894"/>
            <a:ext cx="3960000" cy="1231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  <a:r>
              <a:rPr lang="zh-CN" altLang="en-US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描述</a:t>
            </a:r>
            <a:endParaRPr lang="en-US" altLang="zh-CN" sz="2000" dirty="0" smtClean="0"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R[31] 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 + 4</a:t>
            </a:r>
            <a:endParaRPr lang="en-US" altLang="zh-CN" sz="2000" dirty="0" smtClean="0">
              <a:solidFill>
                <a:srgbClr val="FF0000"/>
              </a:solidFill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PC 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 PC[31:28] || </a:t>
            </a:r>
            <a:r>
              <a:rPr lang="en-US" altLang="zh-CN" sz="2000" dirty="0" err="1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instr_index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Wingdings" pitchFamily="2" charset="2"/>
              </a:rPr>
              <a:t> || 00</a:t>
            </a:r>
            <a:endParaRPr lang="en-US" altLang="zh-CN" sz="20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4077072"/>
            <a:ext cx="9036000" cy="113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29201"/>
            <a:ext cx="5076000" cy="77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箭头连接符 11"/>
          <p:cNvCxnSpPr/>
          <p:nvPr/>
        </p:nvCxnSpPr>
        <p:spPr bwMode="auto">
          <a:xfrm flipH="1" flipV="1">
            <a:off x="5652120" y="4797152"/>
            <a:ext cx="2304256" cy="172819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H="1" flipV="1">
            <a:off x="1763688" y="3861048"/>
            <a:ext cx="3024336" cy="86409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2771800" y="3861048"/>
            <a:ext cx="2448272" cy="273630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3923928" y="3861048"/>
            <a:ext cx="2664296" cy="22322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 flipV="1">
            <a:off x="5076056" y="3861048"/>
            <a:ext cx="504056" cy="22322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多指令数据通路合并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496" y="908720"/>
          <a:ext cx="9072000" cy="3882960"/>
        </p:xfrm>
        <a:graphic>
          <a:graphicData uri="http://schemas.openxmlformats.org/drawingml/2006/table">
            <a:tbl>
              <a:tblPr/>
              <a:tblGrid>
                <a:gridCol w="756000"/>
                <a:gridCol w="1008000"/>
                <a:gridCol w="972000"/>
                <a:gridCol w="684000"/>
                <a:gridCol w="936000"/>
                <a:gridCol w="1152000"/>
                <a:gridCol w="1008000"/>
                <a:gridCol w="864000"/>
                <a:gridCol w="864000"/>
                <a:gridCol w="828000"/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NPC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PC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RF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S_EXT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ALU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DM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WData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altLang="zh-CN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ADDIU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altLang="zh-CN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LW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altLang="zh-CN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:1</a:t>
                      </a: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SW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altLang="zh-CN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JAL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IM[25:0]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NPC.PC4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0x1F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合并</a:t>
                      </a:r>
                      <a:endParaRPr lang="en-US" sz="18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NPC.NPC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PC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ALU|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DM</a:t>
                      </a:r>
                      <a:r>
                        <a:rPr lang="en-US" altLang="zh-CN" sz="1800" kern="100" baseline="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 |</a:t>
                      </a:r>
                      <a:endParaRPr lang="en-US" altLang="zh-CN" sz="1800" kern="100" baseline="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NPC.PC4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IM[15:11]|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IM[20:16]|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0x1F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IM[15:0]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RF.RD1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RF.RD2|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S_EXT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Cambria" pitchFamily="18" charset="0"/>
                          <a:ea typeface="宋体"/>
                          <a:cs typeface="Times New Roman"/>
                        </a:rPr>
                        <a:t>RF.RD2</a:t>
                      </a:r>
                      <a:endParaRPr lang="en-US" sz="1800" kern="100" dirty="0">
                        <a:latin typeface="Cambria" pitchFamily="18" charset="0"/>
                        <a:ea typeface="宋体"/>
                        <a:cs typeface="Times New Roman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214313" y="4869160"/>
            <a:ext cx="8715375" cy="198884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000" dirty="0" smtClean="0"/>
              <a:t>合并：垂直方向归并，去除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相同项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增加</a:t>
            </a:r>
            <a:r>
              <a:rPr lang="en-US" altLang="zh-CN" sz="2000" dirty="0" smtClean="0"/>
              <a:t>MUX</a:t>
            </a:r>
            <a:r>
              <a:rPr lang="zh-CN" altLang="en-US" sz="2000" dirty="0" smtClean="0"/>
              <a:t>：输入源多余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个的需设置</a:t>
            </a:r>
            <a:r>
              <a:rPr lang="en-US" altLang="zh-CN" sz="2000" dirty="0" smtClean="0"/>
              <a:t>MUX</a:t>
            </a:r>
          </a:p>
          <a:p>
            <a:pPr lvl="1"/>
            <a:r>
              <a:rPr lang="zh-CN" altLang="en-US" sz="1800" dirty="0" smtClean="0"/>
              <a:t>需要</a:t>
            </a:r>
            <a:r>
              <a:rPr lang="en-US" altLang="zh-CN" sz="1800" dirty="0" smtClean="0"/>
              <a:t>MUX</a:t>
            </a:r>
            <a:r>
              <a:rPr lang="zh-CN" altLang="en-US" sz="1800" dirty="0" smtClean="0"/>
              <a:t>部件描述及</a:t>
            </a:r>
            <a:r>
              <a:rPr lang="en-US" altLang="zh-CN" sz="1800" dirty="0" smtClean="0"/>
              <a:t>HDL</a:t>
            </a:r>
            <a:r>
              <a:rPr lang="zh-CN" altLang="en-US" sz="1800" dirty="0" smtClean="0"/>
              <a:t>建模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MUX</a:t>
            </a:r>
            <a:r>
              <a:rPr lang="zh-CN" altLang="en-US" sz="1800" dirty="0" smtClean="0"/>
              <a:t>控制信号由控制器产生</a:t>
            </a:r>
            <a:endParaRPr lang="en-US" altLang="zh-CN" sz="1800" dirty="0" smtClean="0"/>
          </a:p>
        </p:txBody>
      </p:sp>
      <p:sp>
        <p:nvSpPr>
          <p:cNvPr id="18" name="圆角矩形 17"/>
          <p:cNvSpPr/>
          <p:nvPr/>
        </p:nvSpPr>
        <p:spPr bwMode="auto">
          <a:xfrm>
            <a:off x="0" y="3933056"/>
            <a:ext cx="9144000" cy="93610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数据通路设计的一般性方法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792088"/>
            <a:ext cx="6768752" cy="31700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指令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 新增需求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可以合并至已有部件：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修改部件设计描述、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建模：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{F’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I’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O’}</a:t>
            </a:r>
          </a:p>
          <a:p>
            <a:pPr lvl="2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需要新增部件：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建立新部件设计描述、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建模：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{F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O}</a:t>
            </a:r>
          </a:p>
          <a:p>
            <a:pPr lvl="3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增加新部件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部件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设置输入来源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4293096"/>
            <a:ext cx="6768752" cy="1323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按垂直方向合并数据通路，并去除相同项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输入来源多余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个的输入端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部署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个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MUX(MUX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的输入规模为输入来源数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MUX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设计定义、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040" y="1772816"/>
            <a:ext cx="1511152" cy="1440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单指令数据通路构造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6271321"/>
            <a:ext cx="676875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建模：连接所有的部件及所有的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MUX</a:t>
            </a:r>
            <a:endParaRPr lang="zh-CN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40" y="4437112"/>
            <a:ext cx="1547664" cy="10081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多数据通路综合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040" y="6165304"/>
            <a:ext cx="1547664" cy="6206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系统实现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8100392" y="3573016"/>
            <a:ext cx="504056" cy="1008112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8100392" y="5445224"/>
            <a:ext cx="504056" cy="1008112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数据通路设计的一般性方法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792088"/>
            <a:ext cx="6768752" cy="31700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指令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 新增需求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可以合并至已有部件：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修改部件设计描述、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建模：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{F’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I’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O’}</a:t>
            </a:r>
          </a:p>
          <a:p>
            <a:pPr lvl="2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需要新增部件：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建立新部件设计描述、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建模：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{F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O}</a:t>
            </a:r>
          </a:p>
          <a:p>
            <a:pPr lvl="3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增加新部件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部件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设置输入来源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4293096"/>
            <a:ext cx="6768752" cy="1323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按垂直方向合并数据通路，并去除相同项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输入来源多余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个的输入端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部署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个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MUX(MUX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的输入规模为输入来源数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MUX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设计定义、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484784"/>
            <a:ext cx="1979712" cy="19442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固定复杂度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单指令，对每条指令理解正确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6271321"/>
            <a:ext cx="676875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HDL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建模：连接所有的部件及所有的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MUX</a:t>
            </a:r>
            <a:endParaRPr lang="zh-CN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437112"/>
            <a:ext cx="1907704" cy="10081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极低复杂度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165304"/>
            <a:ext cx="1907704" cy="6206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较低复杂度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8100392" y="3573016"/>
            <a:ext cx="504056" cy="1008112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8100392" y="5445224"/>
            <a:ext cx="504056" cy="1008112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数据通路设计的一般性方法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483768" y="980728"/>
            <a:ext cx="4067943" cy="5256584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sym typeface="Wingdings" pitchFamily="2" charset="2"/>
              </a:rPr>
              <a:t>流程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最后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HDL)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2998" y="1946724"/>
            <a:ext cx="230105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>
            <a:defPPr>
              <a:defRPr lang="zh-CN"/>
            </a:defPPr>
          </a:lstStyle>
          <a:p>
            <a:pPr algn="ctr"/>
            <a:r>
              <a:rPr lang="zh-CN" altLang="en-US" dirty="0"/>
              <a:t>指令</a:t>
            </a:r>
            <a:r>
              <a:rPr lang="en-US" altLang="zh-CN" dirty="0"/>
              <a:t>1</a:t>
            </a:r>
            <a:r>
              <a:rPr lang="zh-CN" altLang="en-US" dirty="0"/>
              <a:t>：建立基本数据通路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702998" y="3174938"/>
            <a:ext cx="230105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r>
              <a:rPr lang="zh-CN" altLang="en-US" dirty="0" smtClean="0"/>
              <a:t>指令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：新增部件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/>
              <a:t>新增</a:t>
            </a:r>
            <a:r>
              <a:rPr lang="zh-CN" altLang="en-US" dirty="0" smtClean="0"/>
              <a:t>部件输入</a:t>
            </a:r>
            <a:endParaRPr lang="en-US" altLang="zh-CN" dirty="0" smtClean="0"/>
          </a:p>
        </p:txBody>
      </p:sp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 bwMode="auto">
          <a:xfrm>
            <a:off x="3853523" y="2593055"/>
            <a:ext cx="0" cy="58188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3855040" y="3821269"/>
            <a:ext cx="0" cy="49650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702998" y="4317773"/>
            <a:ext cx="230105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扫描整个表格，综合出</a:t>
            </a:r>
            <a:r>
              <a:rPr lang="en-US" altLang="zh-CN" dirty="0"/>
              <a:t>MUX</a:t>
            </a:r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>
          <a:xfrm>
            <a:off x="2555775" y="2926685"/>
            <a:ext cx="1299265" cy="1110321"/>
            <a:chOff x="5292080" y="2388660"/>
            <a:chExt cx="1451171" cy="1110321"/>
          </a:xfrm>
          <a:solidFill>
            <a:srgbClr val="00B0F0"/>
          </a:solidFill>
        </p:grpSpPr>
        <p:cxnSp>
          <p:nvCxnSpPr>
            <p:cNvPr id="11" name="直接箭头连接符 10"/>
            <p:cNvCxnSpPr/>
            <p:nvPr/>
          </p:nvCxnSpPr>
          <p:spPr bwMode="auto">
            <a:xfrm flipH="1">
              <a:off x="5292080" y="3498981"/>
              <a:ext cx="1447965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5292080" y="2388660"/>
              <a:ext cx="0" cy="1110321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5295286" y="2388660"/>
              <a:ext cx="1447965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702998" y="5446965"/>
            <a:ext cx="230105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HDL</a:t>
            </a:r>
            <a:r>
              <a:rPr lang="zh-CN" altLang="en-US" dirty="0"/>
              <a:t>建模：建模部件</a:t>
            </a:r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zh-CN" altLang="en-US" dirty="0" smtClean="0"/>
              <a:t> 连接</a:t>
            </a:r>
            <a:r>
              <a:rPr lang="zh-CN" altLang="en-US" dirty="0"/>
              <a:t>部件</a:t>
            </a:r>
            <a:endParaRPr lang="en-US" altLang="zh-CN" dirty="0"/>
          </a:p>
        </p:txBody>
      </p:sp>
      <p:cxnSp>
        <p:nvCxnSpPr>
          <p:cNvPr id="15" name="直接箭头连接符 14"/>
          <p:cNvCxnSpPr>
            <a:stCxn id="9" idx="2"/>
            <a:endCxn id="14" idx="0"/>
          </p:cNvCxnSpPr>
          <p:nvPr/>
        </p:nvCxnSpPr>
        <p:spPr bwMode="auto">
          <a:xfrm>
            <a:off x="3853523" y="4964104"/>
            <a:ext cx="0" cy="48286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五边形 15"/>
          <p:cNvSpPr/>
          <p:nvPr/>
        </p:nvSpPr>
        <p:spPr bwMode="auto">
          <a:xfrm flipH="1">
            <a:off x="5220072" y="2288419"/>
            <a:ext cx="1259632" cy="338554"/>
          </a:xfrm>
          <a:prstGeom prst="homePlate">
            <a:avLst/>
          </a:prstGeom>
          <a:solidFill>
            <a:srgbClr val="FF7C8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强迫性学习</a:t>
            </a:r>
            <a:endParaRPr lang="zh-CN" alt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7" name="五边形 16"/>
          <p:cNvSpPr/>
          <p:nvPr/>
        </p:nvSpPr>
        <p:spPr bwMode="auto">
          <a:xfrm flipH="1">
            <a:off x="5220072" y="3162454"/>
            <a:ext cx="1259632" cy="338554"/>
          </a:xfrm>
          <a:prstGeom prst="homePlate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sym typeface="Wingdings" pitchFamily="2" charset="2"/>
              </a:rPr>
              <a:t>固定</a:t>
            </a:r>
            <a:r>
              <a:rPr lang="zh-CN" altLang="en-US" sz="1600" dirty="0" smtClean="0">
                <a:solidFill>
                  <a:schemeClr val="tx1"/>
                </a:solidFill>
                <a:sym typeface="Wingdings" pitchFamily="2" charset="2"/>
              </a:rPr>
              <a:t>复杂度</a:t>
            </a:r>
            <a:endParaRPr lang="zh-CN" altLang="en-US" sz="16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8" name="五边形 17"/>
          <p:cNvSpPr/>
          <p:nvPr/>
        </p:nvSpPr>
        <p:spPr bwMode="auto">
          <a:xfrm flipH="1">
            <a:off x="5220072" y="3522494"/>
            <a:ext cx="1259632" cy="338554"/>
          </a:xfrm>
          <a:prstGeom prst="homePlate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sym typeface="Wingdings" pitchFamily="2" charset="2"/>
              </a:rPr>
              <a:t>机械重复</a:t>
            </a:r>
          </a:p>
        </p:txBody>
      </p:sp>
      <p:sp>
        <p:nvSpPr>
          <p:cNvPr id="19" name="五边形 18"/>
          <p:cNvSpPr/>
          <p:nvPr/>
        </p:nvSpPr>
        <p:spPr bwMode="auto">
          <a:xfrm flipH="1">
            <a:off x="5220072" y="4458598"/>
            <a:ext cx="1259632" cy="338554"/>
          </a:xfrm>
          <a:prstGeom prst="homePlate">
            <a:avLst/>
          </a:prstGeom>
          <a:solidFill>
            <a:srgbClr val="FFCC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sym typeface="Wingdings" pitchFamily="2" charset="2"/>
              </a:rPr>
              <a:t>极低复杂度</a:t>
            </a:r>
            <a:endParaRPr lang="zh-CN" altLang="en-US" sz="16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20" name="五边形 19"/>
          <p:cNvSpPr/>
          <p:nvPr/>
        </p:nvSpPr>
        <p:spPr bwMode="auto">
          <a:xfrm flipH="1">
            <a:off x="5220072" y="5610726"/>
            <a:ext cx="1259632" cy="338554"/>
          </a:xfrm>
          <a:prstGeom prst="homePlate">
            <a:avLst/>
          </a:prstGeom>
          <a:solidFill>
            <a:srgbClr val="FFCC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sym typeface="Wingdings" pitchFamily="2" charset="2"/>
              </a:rPr>
              <a:t>较低复杂度</a:t>
            </a:r>
            <a:endParaRPr lang="zh-CN" altLang="en-US" sz="16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21" name="五边形 20"/>
          <p:cNvSpPr/>
          <p:nvPr/>
        </p:nvSpPr>
        <p:spPr bwMode="auto">
          <a:xfrm flipH="1">
            <a:off x="5220072" y="1928379"/>
            <a:ext cx="1259632" cy="338554"/>
          </a:xfrm>
          <a:prstGeom prst="homePlate">
            <a:avLst/>
          </a:prstGeom>
          <a:solidFill>
            <a:srgbClr val="FF7C8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sym typeface="Wingdings" pitchFamily="2" charset="2"/>
              </a:rPr>
              <a:t>案例</a:t>
            </a: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构造！</a:t>
            </a:r>
            <a:endParaRPr lang="zh-CN" alt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信念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zh-CN" altLang="en-US" sz="2800" dirty="0" smtClean="0"/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形式逻辑</a:t>
            </a:r>
            <a:r>
              <a:rPr lang="zh-CN" altLang="en-US" sz="2800" dirty="0" smtClean="0"/>
              <a:t>的方法可以容易看出，存在某种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指令集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在理论上足以控制和执行任意顺序的操作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从当前的观点出发，选择一个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指令集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时考虑的更多更实际的问题是：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指令集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要求的设备简单性，在实际重要的问题中有明确应用和解决该类问题的速度。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Burks,Goldstine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&amp;von Neumann, 1947</a:t>
            </a:r>
          </a:p>
          <a:p>
            <a:pPr lvl="1"/>
            <a:endParaRPr lang="zh-CN" altLang="en-US" sz="24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</p:txBody>
      </p:sp>
      <p:pic>
        <p:nvPicPr>
          <p:cNvPr id="5" name="Picture 4" descr="http://wpcontent.answers.com/wikipedia/commons/5/5e/JohnvonNeumann-LosAlam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994582"/>
            <a:ext cx="2195736" cy="28634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VerilogHDL</a:t>
            </a:r>
            <a:r>
              <a:rPr lang="zh-CN" altLang="en-US" dirty="0" smtClean="0"/>
              <a:t>工程注意事项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zh-CN" altLang="en-US" dirty="0" smtClean="0"/>
              <a:t>文件层次清晰</a:t>
            </a:r>
            <a:endParaRPr lang="en-US" altLang="zh-CN" dirty="0" smtClean="0"/>
          </a:p>
          <a:p>
            <a:r>
              <a:rPr lang="zh-CN" altLang="en-US" dirty="0" smtClean="0"/>
              <a:t>文件名易懂</a:t>
            </a:r>
            <a:endParaRPr lang="en-US" altLang="zh-CN" dirty="0" smtClean="0"/>
          </a:p>
          <a:p>
            <a:r>
              <a:rPr lang="zh-CN" altLang="en-US" dirty="0" smtClean="0"/>
              <a:t>模块名易懂</a:t>
            </a:r>
            <a:endParaRPr lang="en-US" altLang="zh-CN" dirty="0" smtClean="0"/>
          </a:p>
          <a:p>
            <a:r>
              <a:rPr lang="zh-CN" altLang="en-US" dirty="0" smtClean="0"/>
              <a:t>端口命名易懂</a:t>
            </a:r>
            <a:endParaRPr lang="en-US" altLang="zh-CN" dirty="0" smtClean="0"/>
          </a:p>
          <a:p>
            <a:r>
              <a:rPr lang="zh-CN" altLang="en-US" smtClean="0"/>
              <a:t>要有注释</a:t>
            </a:r>
            <a:endParaRPr lang="en-US" altLang="zh-CN" dirty="0" smtClean="0"/>
          </a:p>
        </p:txBody>
      </p:sp>
      <p:graphicFrame>
        <p:nvGraphicFramePr>
          <p:cNvPr id="9" name="图示 8"/>
          <p:cNvGraphicFramePr/>
          <p:nvPr/>
        </p:nvGraphicFramePr>
        <p:xfrm>
          <a:off x="4283968" y="648072"/>
          <a:ext cx="4824536" cy="594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什么是创新？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zh-CN" altLang="en-US" dirty="0" smtClean="0"/>
              <a:t>意义</a:t>
            </a:r>
          </a:p>
          <a:p>
            <a:pPr lvl="1"/>
            <a:r>
              <a:rPr lang="zh-CN" altLang="en-US" dirty="0" smtClean="0"/>
              <a:t>发现一般性方法，而不是依靠技巧</a:t>
            </a:r>
          </a:p>
          <a:p>
            <a:pPr lvl="1"/>
            <a:r>
              <a:rPr lang="zh-CN" altLang="en-US" dirty="0" smtClean="0"/>
              <a:t>形成普遍具有能力，而不是依靠聪明领悟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07375" cy="4648200"/>
          </a:xfrm>
        </p:spPr>
        <p:txBody>
          <a:bodyPr/>
          <a:lstStyle/>
          <a:p>
            <a:pPr eaLnBrk="1" hangingPunct="1"/>
            <a:endParaRPr lang="zh-CN" altLang="zh-CN" sz="360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7989887" cy="990600"/>
          </a:xfrm>
        </p:spPr>
        <p:txBody>
          <a:bodyPr/>
          <a:lstStyle/>
          <a:p>
            <a:pPr algn="l" eaLnBrk="1" hangingPunct="1"/>
            <a:endParaRPr lang="zh-CN" altLang="zh-CN" baseline="-25000" smtClean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方法论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7598047" cy="5688161"/>
          </a:xfrm>
        </p:spPr>
        <p:txBody>
          <a:bodyPr/>
          <a:lstStyle/>
          <a:p>
            <a:r>
              <a:rPr lang="zh-CN" altLang="en-US" sz="2400" dirty="0" smtClean="0"/>
              <a:t>系统论观点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贝塔朗菲提出“一般系统论”系统作为研究对象</a:t>
            </a:r>
            <a:r>
              <a:rPr lang="zh-CN" altLang="en-US" sz="2000" dirty="0" smtClean="0"/>
              <a:t>，以及功能与结构关系。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系统方法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sz="1800" dirty="0" smtClean="0"/>
              <a:t>分析方法：给出系统输入和结构，求取系统输出</a:t>
            </a:r>
            <a:endParaRPr lang="en-US" altLang="zh-CN" sz="1800" dirty="0" smtClean="0"/>
          </a:p>
          <a:p>
            <a:pPr lvl="2">
              <a:defRPr/>
            </a:pPr>
            <a:r>
              <a:rPr lang="zh-CN" altLang="en-US" sz="1800" dirty="0" smtClean="0"/>
              <a:t>综合方法：给出系统功能，构建系统结构。</a:t>
            </a:r>
            <a:endParaRPr lang="en-US" altLang="zh-CN" sz="1800" dirty="0" smtClean="0"/>
          </a:p>
          <a:p>
            <a:r>
              <a:rPr lang="zh-CN" altLang="en-US" sz="2400" dirty="0" smtClean="0"/>
              <a:t>结构主义观点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皮亚杰提出</a:t>
            </a:r>
            <a:r>
              <a:rPr lang="zh-CN" altLang="en-US" sz="2000" dirty="0" smtClean="0"/>
              <a:t>结构主义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系统</a:t>
            </a:r>
            <a:r>
              <a:rPr lang="en-US" altLang="zh-CN" sz="2000" dirty="0" smtClean="0"/>
              <a:t>={</a:t>
            </a:r>
            <a:r>
              <a:rPr lang="zh-CN" altLang="en-US" sz="2000" dirty="0" smtClean="0"/>
              <a:t>子系统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，子系统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，子系统间关系，行为</a:t>
            </a:r>
            <a:r>
              <a:rPr lang="en-US" altLang="zh-CN" sz="2000" dirty="0" smtClean="0"/>
              <a:t>}</a:t>
            </a:r>
          </a:p>
          <a:p>
            <a:pPr lvl="1"/>
            <a:r>
              <a:rPr lang="zh-CN" altLang="en-US" sz="2000" dirty="0" smtClean="0"/>
              <a:t>系统的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种描述方法：结构描述、行为描述</a:t>
            </a:r>
            <a:endParaRPr lang="en-US" altLang="zh-CN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5294" y="1124744"/>
            <a:ext cx="1300554" cy="1950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" descr="http://210.44.8.29/jpkc/lhy/subwebs/dianzijiaoan/chapter11/3piyajie.files/image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9561" y="3861048"/>
            <a:ext cx="1338943" cy="1791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必需的部件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2060848"/>
          <a:ext cx="8496944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279182"/>
                <a:gridCol w="2068821"/>
                <a:gridCol w="2068821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0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PC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latin typeface="Cambria" pitchFamily="18" charset="0"/>
                        </a:rPr>
                        <a:t>指向指令存储器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NPC[31:2]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PC[31:2]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err="1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Clk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Reset</a:t>
                      </a:r>
                      <a:endParaRPr lang="zh-CN" altLang="en-US" sz="2400" i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NPC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latin typeface="Cambria" pitchFamily="18" charset="0"/>
                        </a:rPr>
                        <a:t>计算下一个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PC</a:t>
                      </a:r>
                      <a:r>
                        <a:rPr lang="zh-CN" altLang="en-US" sz="2400" dirty="0" smtClean="0">
                          <a:latin typeface="Cambria" pitchFamily="18" charset="0"/>
                        </a:rPr>
                        <a:t>值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ambria" pitchFamily="18" charset="0"/>
                        </a:rPr>
                        <a:t>Imm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[15:0]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NPC[31:2]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Br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Zero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latin typeface="Cambria" pitchFamily="18" charset="0"/>
                        </a:rPr>
                        <a:t>指令存储器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PC[31:2]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IM[31:0]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部件描述与</a:t>
            </a:r>
            <a:r>
              <a:rPr lang="en-US" altLang="zh-CN" dirty="0" smtClean="0"/>
              <a:t>HDL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2087761"/>
          </a:xfrm>
        </p:spPr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PC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103528" cy="52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部件描述与</a:t>
            </a:r>
            <a:r>
              <a:rPr lang="en-US" altLang="zh-CN" dirty="0" smtClean="0"/>
              <a:t>HDL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2087761"/>
          </a:xfrm>
        </p:spPr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PC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467510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部件描述与</a:t>
            </a:r>
            <a:r>
              <a:rPr lang="en-US" altLang="zh-CN" dirty="0" smtClean="0"/>
              <a:t>HDL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2087761"/>
          </a:xfrm>
        </p:spPr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PC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6159"/>
            <a:ext cx="6912768" cy="537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必需的部件：</a:t>
            </a:r>
            <a:r>
              <a:rPr lang="en-US" altLang="zh-CN" dirty="0" smtClean="0"/>
              <a:t>RF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161"/>
          </a:xfrm>
        </p:spPr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：寄存器文件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个寄存器；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号寄存器永远为</a:t>
            </a:r>
            <a:r>
              <a:rPr lang="en-US" altLang="zh-CN" dirty="0" smtClean="0"/>
              <a:t>0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2420888"/>
          <a:ext cx="8496944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279182"/>
                <a:gridCol w="2068821"/>
                <a:gridCol w="2068821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输出</a:t>
                      </a:r>
                      <a:endParaRPr lang="zh-CN" alt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04000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RF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just"/>
                      <a:r>
                        <a:rPr lang="zh-CN" altLang="en-US" sz="2400" dirty="0" smtClean="0">
                          <a:latin typeface="Cambria" pitchFamily="18" charset="0"/>
                        </a:rPr>
                        <a:t>寄存器文件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RS1[4:0]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RD1[31:0]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RS2[4:0]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RD2[31:0]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mbria" pitchFamily="18" charset="0"/>
                        </a:rPr>
                        <a:t>RD[4:0]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Cambria" pitchFamily="18" charset="0"/>
                        </a:rPr>
                        <a:t>WData</a:t>
                      </a:r>
                      <a:r>
                        <a:rPr lang="en-US" altLang="zh-CN" sz="2400" dirty="0" smtClean="0">
                          <a:latin typeface="Cambria" pitchFamily="18" charset="0"/>
                        </a:rPr>
                        <a:t>[31:0]</a:t>
                      </a:r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RegWr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Clk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Cambria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Reset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68242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1808</Words>
  <Application>Microsoft Office PowerPoint</Application>
  <PresentationFormat>全屏显示(4:3)</PresentationFormat>
  <Paragraphs>727</Paragraphs>
  <Slides>32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3_gxp模板-2</vt:lpstr>
      <vt:lpstr>gxp模板</vt:lpstr>
      <vt:lpstr>1_gxp模板</vt:lpstr>
      <vt:lpstr>公式</vt:lpstr>
      <vt:lpstr>幻灯片 1</vt:lpstr>
      <vt:lpstr>π的启示：图直观性与表达式精确性</vt:lpstr>
      <vt:lpstr>信念</vt:lpstr>
      <vt:lpstr>方法论</vt:lpstr>
      <vt:lpstr>必需的部件</vt:lpstr>
      <vt:lpstr>部件描述与HDL建模</vt:lpstr>
      <vt:lpstr>部件描述与HDL建模</vt:lpstr>
      <vt:lpstr>部件描述与HDL建模</vt:lpstr>
      <vt:lpstr>必需的部件：RF</vt:lpstr>
      <vt:lpstr>必需的部件：ALU、DM</vt:lpstr>
      <vt:lpstr>数据通路设计表格</vt:lpstr>
      <vt:lpstr>单指令数据通路构造的一般性方法</vt:lpstr>
      <vt:lpstr>ADDU</vt:lpstr>
      <vt:lpstr>ADDIU</vt:lpstr>
      <vt:lpstr>S_EXT：新增的部件</vt:lpstr>
      <vt:lpstr>ADDIU</vt:lpstr>
      <vt:lpstr>LW</vt:lpstr>
      <vt:lpstr>LW</vt:lpstr>
      <vt:lpstr>LW：改写Operation</vt:lpstr>
      <vt:lpstr>LW：改写Operation</vt:lpstr>
      <vt:lpstr>SW</vt:lpstr>
      <vt:lpstr>JAL：跳转并链接</vt:lpstr>
      <vt:lpstr>JAL：跳转并链接</vt:lpstr>
      <vt:lpstr>修改：NPC的部件定义、HDL建模</vt:lpstr>
      <vt:lpstr>JAL：跳转并链接</vt:lpstr>
      <vt:lpstr>多指令数据通路合并</vt:lpstr>
      <vt:lpstr>数据通路设计的一般性方法</vt:lpstr>
      <vt:lpstr>数据通路设计的一般性方法</vt:lpstr>
      <vt:lpstr>数据通路设计的一般性方法</vt:lpstr>
      <vt:lpstr>VerilogHDL工程注意事项</vt:lpstr>
      <vt:lpstr>什么是创新？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gxp</cp:lastModifiedBy>
  <cp:revision>34</cp:revision>
  <dcterms:created xsi:type="dcterms:W3CDTF">2013-07-01T22:36:11Z</dcterms:created>
  <dcterms:modified xsi:type="dcterms:W3CDTF">2013-11-05T01:03:52Z</dcterms:modified>
</cp:coreProperties>
</file>