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C7D9E-BF43-46E7-992C-18C2FC425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795CD3-DD11-4B0C-B281-4C3E38EAD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19CA7-AEB8-4427-8DFF-5E08DA86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C8BF-0DE4-4839-B8D4-32D9E7FC851F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42689-B271-441D-9082-1A754D80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62B59-DD06-4231-AB56-604786B7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233-315E-4DEA-9F87-79DB289C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5910A-63A5-4321-91E6-61489847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731FD-C050-40BF-8DCC-3BE4E2E25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73C65-48E2-4C25-AA3C-8D9F5ACC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C8BF-0DE4-4839-B8D4-32D9E7FC851F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39779-E9A7-4883-9534-0615607E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C048D-3145-483D-BD77-F834ED81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233-315E-4DEA-9F87-79DB289C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8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8FD3F8-7D18-4CF0-A3CA-F641356FF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00692-00D5-43F9-9977-EB0D09E83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9FE4E-8640-4A99-AEC1-9010775C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C8BF-0DE4-4839-B8D4-32D9E7FC851F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96535-D7A9-4580-8620-9E23BCB1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AA744-0A5D-4CCE-9524-8DAA51F4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233-315E-4DEA-9F87-79DB289C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2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A1F15-6374-496E-896A-8DF63B0D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8B778-E744-418F-997D-C8CAADF3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E2F57-E816-4241-A6D8-EB9C14C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C8BF-0DE4-4839-B8D4-32D9E7FC851F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B32D4-4F3F-488E-888E-AAF42997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794E8-CA81-425E-B721-CB65F758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233-315E-4DEA-9F87-79DB289C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0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8BD27-7951-400E-9929-C4D46A0B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70F1D7-9C1B-47B6-B7AE-A915E5D02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41A5B-41A0-4A2E-A651-BE3B9BF5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C8BF-0DE4-4839-B8D4-32D9E7FC851F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83256-49A3-416E-90B8-DF3B4F79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8B567-505E-4F9C-AEF6-1B420810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233-315E-4DEA-9F87-79DB289C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72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6093B-7FC4-4CC4-BB7B-7C7A86F9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BB519-C4A2-4954-8B21-5D410C886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64106-BFEC-4D7C-9762-DD39FBA6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3D08E-B458-4FA6-89ED-FD7DB8A3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C8BF-0DE4-4839-B8D4-32D9E7FC851F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82707-8F1D-4F8A-8B9F-65C6DC4B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B7A1F-3459-4C9C-9997-6DEE8898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233-315E-4DEA-9F87-79DB289C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5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79140-BBEF-4EEA-A6FA-2C24E3C7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C29BE-452C-4B90-B852-8BCEE62B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9245E-D261-46B6-A8EF-0264DB3D0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FD6A24-155C-4701-B93E-C931F0DFA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785EE9-764A-442C-9E36-83ED2CB92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9D866A-A296-4A94-A6BC-3F00CF13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C8BF-0DE4-4839-B8D4-32D9E7FC851F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51DBB2-3C34-4750-AC1B-E4D18EA0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0D21E-AC3B-47C8-8635-9A39283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233-315E-4DEA-9F87-79DB289C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3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397D0-7D00-41F4-9DF5-9961D050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3AC551-2BBE-4FF0-89C5-35D71595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C8BF-0DE4-4839-B8D4-32D9E7FC851F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EF1F99-C099-4F2D-82E2-EED2135B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FABB9-6B9F-4A41-845F-8CBAB84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233-315E-4DEA-9F87-79DB289C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2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602BE2-A6AC-4560-9EE3-E878803A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C8BF-0DE4-4839-B8D4-32D9E7FC851F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15EC98-F29F-4DA0-882A-41461855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25D2A-7792-4326-84BD-E92E983D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233-315E-4DEA-9F87-79DB289C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6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CEFF7-D7E7-4495-BBEB-B2173070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69DBB-B74D-4F55-809A-DD018B40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6BB4A-A680-47AA-B3C8-17E164B9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2FA23-30C1-4A4F-A2AB-031BFE81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C8BF-0DE4-4839-B8D4-32D9E7FC851F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25DB9-1C6E-4C65-9219-9C90116E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F2C18-FB97-4F56-B918-D36F76A6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233-315E-4DEA-9F87-79DB289C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6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C88B0-13DD-4B21-A621-1DD6F450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B503C9-1E78-4BAE-99AB-4871F8D12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E8FF19-07C2-4E80-8FB7-6EEAF500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90925-6FE1-45FD-ADDD-A14A96B7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C8BF-0DE4-4839-B8D4-32D9E7FC851F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C054B-5980-4716-B1F3-12D8851E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52AC2-184F-4BB6-829A-2DF2FE00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233-315E-4DEA-9F87-79DB289C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7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F57D85-03E9-4882-9413-9BCDE77D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217BA-7533-4E91-B53F-239D8A80C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B0A8E-EAFC-4A23-887C-C0CED95DB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C8BF-0DE4-4839-B8D4-32D9E7FC851F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3D57D-B773-46B0-99C7-54B446C7E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9EC59-055D-4225-83F8-889368C23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7233-315E-4DEA-9F87-79DB289C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6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7CE14-8810-4325-BF6E-2C42FF976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21190120-</a:t>
            </a:r>
            <a:r>
              <a:rPr lang="zh-CN" altLang="en-US" dirty="0"/>
              <a:t>郑修远</a:t>
            </a:r>
            <a:br>
              <a:rPr lang="en-US" altLang="zh-CN" dirty="0"/>
            </a:br>
            <a:r>
              <a:rPr lang="en-US" altLang="zh-CN" dirty="0"/>
              <a:t>PPT</a:t>
            </a:r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376769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4420E-F377-47E5-9535-5F0B26F4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点击结账清除账单，显示结账成功，再次查询空桌，显示查询失败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DA9CDA-3D4B-4D8A-AB1C-9B119721A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636" y="2118801"/>
            <a:ext cx="2857748" cy="280440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AFFEC6-390D-446D-828B-FEE95048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384" y="2118801"/>
            <a:ext cx="2469094" cy="19127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F6C017-37E1-412C-A557-1A318AC96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478" y="2118801"/>
            <a:ext cx="2469094" cy="19127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D623F8-78B0-4CD9-B767-777FB23D1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435" y="2118801"/>
            <a:ext cx="2674852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7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5FAC-C43C-4920-A5B8-3ABAF063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关闭所有窗口，</a:t>
            </a:r>
            <a:r>
              <a:rPr lang="en-US" altLang="zh-CN" sz="2400" dirty="0"/>
              <a:t>OrderInfo.txt</a:t>
            </a:r>
            <a:r>
              <a:rPr lang="zh-CN" altLang="en-US" sz="2400"/>
              <a:t>中的信息已经被清除了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3589B8-4A1B-4CCC-A480-6E7A5A65F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999" y="1825625"/>
            <a:ext cx="8274001" cy="4351338"/>
          </a:xfrm>
        </p:spPr>
      </p:pic>
    </p:spTree>
    <p:extLst>
      <p:ext uri="{BB962C8B-B14F-4D97-AF65-F5344CB8AC3E}">
        <p14:creationId xmlns:p14="http://schemas.microsoft.com/office/powerpoint/2010/main" val="150084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3F442-7A3A-4C9E-8CCF-A65FDE60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订单信息存储在</a:t>
            </a:r>
            <a:r>
              <a:rPr lang="en-US" altLang="zh-CN" sz="2400" dirty="0"/>
              <a:t>OrderInfo.txt</a:t>
            </a:r>
            <a:r>
              <a:rPr lang="zh-CN" altLang="en-US" sz="2400" dirty="0"/>
              <a:t>中，一行代表一桌，每列分别代表：是否为空（</a:t>
            </a:r>
            <a:r>
              <a:rPr lang="en-US" altLang="zh-CN" sz="2400" dirty="0"/>
              <a:t>1</a:t>
            </a:r>
            <a:r>
              <a:rPr lang="zh-CN" altLang="en-US" sz="2400" dirty="0"/>
              <a:t>，有人；</a:t>
            </a:r>
            <a:r>
              <a:rPr lang="en-US" altLang="zh-CN" sz="2400" dirty="0"/>
              <a:t>2</a:t>
            </a:r>
            <a:r>
              <a:rPr lang="zh-CN" altLang="en-US" sz="2400" dirty="0"/>
              <a:t>，空桌），</a:t>
            </a:r>
            <a:r>
              <a:rPr lang="en-US" altLang="zh-CN" sz="2400" dirty="0"/>
              <a:t>ABCD</a:t>
            </a:r>
            <a:r>
              <a:rPr lang="zh-CN" altLang="en-US" sz="2400" dirty="0"/>
              <a:t>四样菜品的数量，总价格</a:t>
            </a:r>
            <a:br>
              <a:rPr lang="en-US" altLang="zh-CN" sz="2400" dirty="0"/>
            </a:br>
            <a:r>
              <a:rPr lang="zh-CN" altLang="en-US" sz="2400" dirty="0"/>
              <a:t>可以看出第一桌和第三桌已经有人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761DA0-FC62-43C7-BCCE-148F5953E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999" y="1825625"/>
            <a:ext cx="8274001" cy="4351338"/>
          </a:xfrm>
        </p:spPr>
      </p:pic>
    </p:spTree>
    <p:extLst>
      <p:ext uri="{BB962C8B-B14F-4D97-AF65-F5344CB8AC3E}">
        <p14:creationId xmlns:p14="http://schemas.microsoft.com/office/powerpoint/2010/main" val="251630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A0CC7-7A02-4D58-ADBF-C01524AA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尝试再登录</a:t>
            </a:r>
            <a:r>
              <a:rPr lang="en-US" altLang="zh-CN" sz="2400" dirty="0"/>
              <a:t>1</a:t>
            </a:r>
            <a:r>
              <a:rPr lang="zh-CN" altLang="en-US" sz="2400" dirty="0"/>
              <a:t>桌点单，显示登陆失败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82565E4-9512-485E-A295-A50D4F7A9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654" y="2573635"/>
            <a:ext cx="2857748" cy="280440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E111AB-EA0F-4E85-86CE-17F4D1D8E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054" y="3427150"/>
            <a:ext cx="1287892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F0353-BA02-4160-8B86-504CEF21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登录</a:t>
            </a:r>
            <a:r>
              <a:rPr lang="en-US" altLang="zh-CN" sz="2400" dirty="0"/>
              <a:t>2</a:t>
            </a:r>
            <a:r>
              <a:rPr lang="zh-CN" altLang="en-US" sz="2400" dirty="0"/>
              <a:t>桌点单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27308-4150-43E8-AC87-1793A904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80" y="2494251"/>
            <a:ext cx="2857748" cy="28044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B5F4E7-6A66-4149-AE77-C05F424F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129" y="2048442"/>
            <a:ext cx="4602879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5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71DC3-1EF4-4956-92BD-629ABAA4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清零可使所有选框归零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3E5262-E683-43A9-9323-D2EC1563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5099"/>
            <a:ext cx="4602879" cy="369602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6E5C65-AF68-433C-8C32-2A1380F7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921" y="2015099"/>
            <a:ext cx="4602879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0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80E9E-8975-4B12-8BB8-DC6E6922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点击下单，显示订单信息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9E0597-260F-454D-B1A0-C235453CE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7939"/>
            <a:ext cx="4602879" cy="369602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0ADB1B-DA69-40C6-857E-01F759919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921" y="2217939"/>
            <a:ext cx="4602879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2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FD293-19C9-4AC6-9A25-5451F320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登录</a:t>
            </a:r>
            <a:r>
              <a:rPr lang="en-US" altLang="zh-CN" sz="2400" dirty="0"/>
              <a:t>admin</a:t>
            </a:r>
            <a:r>
              <a:rPr lang="zh-CN" altLang="en-US" sz="2400" dirty="0"/>
              <a:t>，</a:t>
            </a:r>
            <a:r>
              <a:rPr lang="en-US" altLang="zh-CN" sz="2400" dirty="0"/>
              <a:t>admin</a:t>
            </a:r>
            <a:r>
              <a:rPr lang="zh-CN" altLang="en-US" sz="2400" dirty="0"/>
              <a:t>密码为</a:t>
            </a:r>
            <a:r>
              <a:rPr lang="en-US" altLang="zh-CN" sz="2400" dirty="0"/>
              <a:t>0</a:t>
            </a:r>
            <a:r>
              <a:rPr lang="zh-CN" altLang="en-US" sz="2400" dirty="0"/>
              <a:t>，普通桌密码为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97DBCC-8683-455F-974D-7BE1E5EB7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709" y="2401888"/>
            <a:ext cx="2857748" cy="280440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DDACE4-0C93-4286-9519-4250EB33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457" y="2401888"/>
            <a:ext cx="2857748" cy="28044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2F0353-8244-49A1-B851-A2C206EB7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205" y="2401887"/>
            <a:ext cx="2857748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0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9A51C-1F97-4E77-B263-63E9477A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点击查看，可查看该桌订单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4DADAB-5CF7-4F14-9BC6-7B4ECF2BF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798" y="1742538"/>
            <a:ext cx="2469094" cy="191278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A04E97-A7FB-42FB-838D-ACCFEC62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76" y="3707174"/>
            <a:ext cx="3878916" cy="28120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7A1D47-D589-468E-B6F6-7E91F1720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110" y="1742538"/>
            <a:ext cx="2469094" cy="19127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730DC9-ADF8-4A45-8817-6A68A5AD9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108" y="3707174"/>
            <a:ext cx="3878916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6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557FF-1291-427F-885F-40F5C5F7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关闭所有窗口，查看</a:t>
            </a:r>
            <a:r>
              <a:rPr lang="en-US" altLang="zh-CN" sz="2400" dirty="0"/>
              <a:t>OrderInfo.txt</a:t>
            </a:r>
            <a:r>
              <a:rPr lang="zh-CN" altLang="en-US" sz="2400" dirty="0"/>
              <a:t>，可以看到已经下单的桌的订单信息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CEDF7F-EBEE-4ABA-A1DC-26CE8E8F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999" y="1825625"/>
            <a:ext cx="8274001" cy="4351338"/>
          </a:xfrm>
        </p:spPr>
      </p:pic>
    </p:spTree>
    <p:extLst>
      <p:ext uri="{BB962C8B-B14F-4D97-AF65-F5344CB8AC3E}">
        <p14:creationId xmlns:p14="http://schemas.microsoft.com/office/powerpoint/2010/main" val="153592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159</Words>
  <Application>Microsoft Office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21190120-郑修远 PPT演示</vt:lpstr>
      <vt:lpstr>订单信息存储在OrderInfo.txt中，一行代表一桌，每列分别代表：是否为空（1，有人；2，空桌），ABCD四样菜品的数量，总价格 可以看出第一桌和第三桌已经有人</vt:lpstr>
      <vt:lpstr>尝试再登录1桌点单，显示登陆失败</vt:lpstr>
      <vt:lpstr>登录2桌点单</vt:lpstr>
      <vt:lpstr>清零可使所有选框归零</vt:lpstr>
      <vt:lpstr>点击下单，显示订单信息</vt:lpstr>
      <vt:lpstr>登录admin，admin密码为0，普通桌密码为1</vt:lpstr>
      <vt:lpstr>点击查看，可查看该桌订单</vt:lpstr>
      <vt:lpstr>关闭所有窗口，查看OrderInfo.txt，可以看到已经下单的桌的订单信息</vt:lpstr>
      <vt:lpstr>点击结账清除账单，显示结账成功，再次查询空桌，显示查询失败</vt:lpstr>
      <vt:lpstr>关闭所有窗口，OrderInfo.txt中的信息已经被清除了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21190120-郑修远 PPT演示</dc:title>
  <dc:creator>Xiuyuan</dc:creator>
  <cp:lastModifiedBy>Xiuyuan</cp:lastModifiedBy>
  <cp:revision>1</cp:revision>
  <dcterms:created xsi:type="dcterms:W3CDTF">2022-03-03T15:42:10Z</dcterms:created>
  <dcterms:modified xsi:type="dcterms:W3CDTF">2022-03-03T16:01:58Z</dcterms:modified>
</cp:coreProperties>
</file>