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3" r:id="rId28"/>
    <p:sldId id="284" r:id="rId29"/>
    <p:sldId id="285" r:id="rId30"/>
    <p:sldId id="281" r:id="rId31"/>
    <p:sldId id="282" r:id="rId32"/>
  </p:sldIdLst>
  <p:sldSz cx="9144000" cy="6858000" type="screen4x3"/>
  <p:notesSz cx="6858000" cy="9144000"/>
  <p:embeddedFontLst>
    <p:embeddedFont>
      <p:font typeface="Calibri" panose="020F0502020204030204" pitchFamily="34" charset="0"/>
      <p:regular r:id="rId34"/>
      <p:bold r:id="rId35"/>
      <p:italic r:id="rId36"/>
      <p:boldItalic r:id="rId37"/>
    </p:embeddedFont>
    <p:embeddedFont>
      <p:font typeface="Lato" panose="020F0502020204030203" pitchFamily="34" charset="0"/>
      <p:regular r:id="rId38"/>
      <p:bold r:id="rId39"/>
      <p:italic r:id="rId40"/>
      <p:boldItalic r:id="rId41"/>
    </p:embeddedFont>
    <p:embeddedFont>
      <p:font typeface="Montserrat" panose="000005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hB1fK7Cvb0Bu4VdttzAGqylDsZ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013d800fe8_11_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g1013d800fe8_11_1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g1013d800fe8_11_1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0155b67e4b_0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0155b67e4b_0_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10155b67e4b_0_5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013d800fe8_11_2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g1013d800fe8_11_2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013d800fe8_11_2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g1013d800fe8_11_2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0155b67e4b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0155b67e4b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g10155b67e4b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0155b67e4b_1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0155b67e4b_1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g10155b67e4b_1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0155b67e4b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0155b67e4b_0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g10155b67e4b_0_1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0155b67e4b_2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0155b67e4b_2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g10155b67e4b_2_2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0155b67e4b_2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0155b67e4b_2_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g10155b67e4b_2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0155b67e4b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0155b67e4b_0_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g10155b67e4b_0_3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013d800fe8_11_1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9" name="Google Shape;409;g1013d800fe8_11_1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013d800fe8_11_1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g1013d800fe8_11_1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013d800fe8_11_1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8" name="Google Shape;418;g1013d800fe8_11_1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013d800fe8_11_1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6" name="Google Shape;426;g1013d800fe8_11_1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013d800fe8_11_2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4" name="Google Shape;434;g1013d800fe8_11_2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5" name="Google Shape;435;g1013d800fe8_11_20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013d800fe8_11_2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g1013d800fe8_11_20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3" name="Google Shape;443;g1013d800fe8_11_20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013d800fe8_11_2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0" name="Google Shape;450;g1013d800fe8_11_2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013d800fe8_11_2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8" name="Google Shape;458;g1013d800fe8_11_2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013d800fe8_11_2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6" name="Google Shape;466;g1013d800fe8_11_2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013d800fe8_11_2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y</a:t>
            </a:r>
            <a:endParaRPr/>
          </a:p>
        </p:txBody>
      </p:sp>
      <p:sp>
        <p:nvSpPr>
          <p:cNvPr id="474" name="Google Shape;474;g1013d800fe8_11_2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013d800fe8_11_1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g1013d800fe8_11_1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013d800fe8_11_1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security</a:t>
            </a:r>
            <a:endParaRPr/>
          </a:p>
        </p:txBody>
      </p:sp>
      <p:sp>
        <p:nvSpPr>
          <p:cNvPr id="295" name="Google Shape;295;g1013d800fe8_11_1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013d800fe8_11_1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g1013d800fe8_11_1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013d800fe8_11_1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g1013d800fe8_11_1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013d800fe8_11_1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9" name="Google Shape;319;g1013d800fe8_11_1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0155b67e4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0155b67e4b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g10155b67e4b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0155b67e4b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0155b67e4b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g10155b67e4b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eebc4b3073_0_976"/>
          <p:cNvSpPr/>
          <p:nvPr/>
        </p:nvSpPr>
        <p:spPr>
          <a:xfrm rot="5400000">
            <a:off x="7226400" y="274573"/>
            <a:ext cx="21915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geebc4b3073_0_976"/>
          <p:cNvGrpSpPr/>
          <p:nvPr/>
        </p:nvGrpSpPr>
        <p:grpSpPr>
          <a:xfrm>
            <a:off x="0" y="654"/>
            <a:ext cx="5153705" cy="6845694"/>
            <a:chOff x="0" y="75"/>
            <a:chExt cx="5153705" cy="5152950"/>
          </a:xfrm>
        </p:grpSpPr>
        <p:sp>
          <p:nvSpPr>
            <p:cNvPr id="16" name="Google Shape;16;geebc4b3073_0_976"/>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geebc4b3073_0_976"/>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geebc4b3073_0_976"/>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geebc4b3073_0_976"/>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geebc4b3073_0_976"/>
          <p:cNvSpPr txBox="1">
            <a:spLocks noGrp="1"/>
          </p:cNvSpPr>
          <p:nvPr>
            <p:ph type="ctrTitle"/>
          </p:nvPr>
        </p:nvSpPr>
        <p:spPr>
          <a:xfrm>
            <a:off x="3537150" y="2104533"/>
            <a:ext cx="5017500" cy="21051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1" name="Google Shape;21;geebc4b3073_0_976"/>
          <p:cNvSpPr txBox="1">
            <a:spLocks noGrp="1"/>
          </p:cNvSpPr>
          <p:nvPr>
            <p:ph type="subTitle" idx="1"/>
          </p:nvPr>
        </p:nvSpPr>
        <p:spPr>
          <a:xfrm>
            <a:off x="5083950" y="5233233"/>
            <a:ext cx="34707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22" name="Google Shape;22;geebc4b3073_0_97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geebc4b3073_0_1072"/>
          <p:cNvGrpSpPr/>
          <p:nvPr/>
        </p:nvGrpSpPr>
        <p:grpSpPr>
          <a:xfrm>
            <a:off x="4406400" y="0"/>
            <a:ext cx="4737600" cy="6857248"/>
            <a:chOff x="4406400" y="0"/>
            <a:chExt cx="4737600" cy="5143065"/>
          </a:xfrm>
        </p:grpSpPr>
        <p:sp>
          <p:nvSpPr>
            <p:cNvPr id="111" name="Google Shape;111;geebc4b3073_0_1072"/>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geebc4b3073_0_107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geebc4b3073_0_1072"/>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geebc4b3073_0_1072"/>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eebc4b3073_0_1072"/>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eebc4b3073_0_107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eebc4b3073_0_1072"/>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geebc4b3073_0_1072"/>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geebc4b3073_0_1072"/>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geebc4b3073_0_1072"/>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eebc4b3073_0_1072"/>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geebc4b3073_0_107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geebc4b3073_0_1072"/>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geebc4b3073_0_1072"/>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geebc4b3073_0_1072"/>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geebc4b3073_0_107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eebc4b3073_0_1072"/>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geebc4b3073_0_1072"/>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geebc4b3073_0_1072"/>
          <p:cNvSpPr txBox="1">
            <a:spLocks noGrp="1"/>
          </p:cNvSpPr>
          <p:nvPr>
            <p:ph type="title" hasCustomPrompt="1"/>
          </p:nvPr>
        </p:nvSpPr>
        <p:spPr>
          <a:xfrm>
            <a:off x="823850" y="1712900"/>
            <a:ext cx="4776000" cy="17343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30" name="Google Shape;130;geebc4b3073_0_1072"/>
          <p:cNvSpPr txBox="1">
            <a:spLocks noGrp="1"/>
          </p:cNvSpPr>
          <p:nvPr>
            <p:ph type="body" idx="1"/>
          </p:nvPr>
        </p:nvSpPr>
        <p:spPr>
          <a:xfrm>
            <a:off x="823850" y="3524166"/>
            <a:ext cx="4776000" cy="1625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1" name="Google Shape;131;geebc4b3073_0_107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geebc4b3073_0_109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geebc4b3073_0_109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6" name="Google Shape;136;geebc4b3073_0_109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200"/>
              </a:spcBef>
              <a:spcAft>
                <a:spcPts val="0"/>
              </a:spcAft>
              <a:buClr>
                <a:schemeClr val="dk1"/>
              </a:buClr>
              <a:buSzPts val="1800"/>
              <a:buChar char="○"/>
              <a:defRPr/>
            </a:lvl2pPr>
            <a:lvl3pPr marL="1371600" lvl="2" indent="-342900" algn="l" rtl="0">
              <a:spcBef>
                <a:spcPts val="1200"/>
              </a:spcBef>
              <a:spcAft>
                <a:spcPts val="0"/>
              </a:spcAft>
              <a:buClr>
                <a:schemeClr val="dk1"/>
              </a:buClr>
              <a:buSzPts val="1800"/>
              <a:buChar char="■"/>
              <a:defRPr/>
            </a:lvl3pPr>
            <a:lvl4pPr marL="1828800" lvl="3" indent="-342900" algn="l" rtl="0">
              <a:spcBef>
                <a:spcPts val="1200"/>
              </a:spcBef>
              <a:spcAft>
                <a:spcPts val="0"/>
              </a:spcAft>
              <a:buClr>
                <a:schemeClr val="dk1"/>
              </a:buClr>
              <a:buSzPts val="1800"/>
              <a:buChar char="●"/>
              <a:defRPr/>
            </a:lvl4pPr>
            <a:lvl5pPr marL="2286000" lvl="4" indent="-342900" algn="l" rtl="0">
              <a:spcBef>
                <a:spcPts val="1200"/>
              </a:spcBef>
              <a:spcAft>
                <a:spcPts val="0"/>
              </a:spcAft>
              <a:buClr>
                <a:schemeClr val="dk1"/>
              </a:buClr>
              <a:buSzPts val="1800"/>
              <a:buChar char="○"/>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137" name="Google Shape;137;geebc4b3073_0_109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geebc4b3073_0_109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geebc4b3073_0_109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4"/>
        <p:cNvGrpSpPr/>
        <p:nvPr/>
      </p:nvGrpSpPr>
      <p:grpSpPr>
        <a:xfrm>
          <a:off x="0" y="0"/>
          <a:ext cx="0" cy="0"/>
          <a:chOff x="0" y="0"/>
          <a:chExt cx="0" cy="0"/>
        </a:xfrm>
      </p:grpSpPr>
      <p:sp>
        <p:nvSpPr>
          <p:cNvPr id="145" name="Google Shape;145;g1013d800fe8_11_4"/>
          <p:cNvSpPr/>
          <p:nvPr/>
        </p:nvSpPr>
        <p:spPr>
          <a:xfrm rot="5400000">
            <a:off x="7226400" y="274573"/>
            <a:ext cx="21915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6" name="Google Shape;146;g1013d800fe8_11_4"/>
          <p:cNvGrpSpPr/>
          <p:nvPr/>
        </p:nvGrpSpPr>
        <p:grpSpPr>
          <a:xfrm>
            <a:off x="0" y="654"/>
            <a:ext cx="5153705" cy="6845694"/>
            <a:chOff x="0" y="75"/>
            <a:chExt cx="5153705" cy="5152950"/>
          </a:xfrm>
        </p:grpSpPr>
        <p:sp>
          <p:nvSpPr>
            <p:cNvPr id="147" name="Google Shape;147;g1013d800fe8_11_4"/>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g1013d800fe8_11_4"/>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g1013d800fe8_11_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g1013d800fe8_11_4"/>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1" name="Google Shape;151;g1013d800fe8_11_4"/>
          <p:cNvSpPr txBox="1">
            <a:spLocks noGrp="1"/>
          </p:cNvSpPr>
          <p:nvPr>
            <p:ph type="ctrTitle"/>
          </p:nvPr>
        </p:nvSpPr>
        <p:spPr>
          <a:xfrm>
            <a:off x="3537150" y="2104533"/>
            <a:ext cx="5017500" cy="2105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52" name="Google Shape;152;g1013d800fe8_11_4"/>
          <p:cNvSpPr txBox="1">
            <a:spLocks noGrp="1"/>
          </p:cNvSpPr>
          <p:nvPr>
            <p:ph type="subTitle" idx="1"/>
          </p:nvPr>
        </p:nvSpPr>
        <p:spPr>
          <a:xfrm>
            <a:off x="5083950" y="5233233"/>
            <a:ext cx="3470700" cy="67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53" name="Google Shape;153;g1013d800fe8_11_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4"/>
        <p:cNvGrpSpPr/>
        <p:nvPr/>
      </p:nvGrpSpPr>
      <p:grpSpPr>
        <a:xfrm>
          <a:off x="0" y="0"/>
          <a:ext cx="0" cy="0"/>
          <a:chOff x="0" y="0"/>
          <a:chExt cx="0" cy="0"/>
        </a:xfrm>
      </p:grpSpPr>
      <p:sp>
        <p:nvSpPr>
          <p:cNvPr id="155" name="Google Shape;155;g1013d800fe8_11_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6" name="Google Shape;156;g1013d800fe8_11_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a:lnSpc>
                <a:spcPct val="115000"/>
              </a:lnSpc>
              <a:spcBef>
                <a:spcPts val="360"/>
              </a:spcBef>
              <a:spcAft>
                <a:spcPts val="0"/>
              </a:spcAft>
              <a:buClr>
                <a:schemeClr val="dk1"/>
              </a:buClr>
              <a:buSzPts val="1800"/>
              <a:buChar char="●"/>
              <a:defRPr/>
            </a:lvl1pPr>
            <a:lvl2pPr marL="914400" lvl="1" indent="-342900" algn="l">
              <a:lnSpc>
                <a:spcPct val="115000"/>
              </a:lnSpc>
              <a:spcBef>
                <a:spcPts val="1200"/>
              </a:spcBef>
              <a:spcAft>
                <a:spcPts val="0"/>
              </a:spcAft>
              <a:buClr>
                <a:schemeClr val="dk1"/>
              </a:buClr>
              <a:buSzPts val="1800"/>
              <a:buChar char="○"/>
              <a:defRPr/>
            </a:lvl2pPr>
            <a:lvl3pPr marL="1371600" lvl="2" indent="-342900" algn="l">
              <a:lnSpc>
                <a:spcPct val="115000"/>
              </a:lnSpc>
              <a:spcBef>
                <a:spcPts val="1200"/>
              </a:spcBef>
              <a:spcAft>
                <a:spcPts val="0"/>
              </a:spcAft>
              <a:buClr>
                <a:schemeClr val="dk1"/>
              </a:buClr>
              <a:buSzPts val="1800"/>
              <a:buChar char="■"/>
              <a:defRPr/>
            </a:lvl3pPr>
            <a:lvl4pPr marL="1828800" lvl="3" indent="-342900" algn="l">
              <a:lnSpc>
                <a:spcPct val="115000"/>
              </a:lnSpc>
              <a:spcBef>
                <a:spcPts val="1200"/>
              </a:spcBef>
              <a:spcAft>
                <a:spcPts val="0"/>
              </a:spcAft>
              <a:buClr>
                <a:schemeClr val="dk1"/>
              </a:buClr>
              <a:buSzPts val="1800"/>
              <a:buChar char="●"/>
              <a:defRPr/>
            </a:lvl4pPr>
            <a:lvl5pPr marL="2286000" lvl="4" indent="-342900" algn="l">
              <a:lnSpc>
                <a:spcPct val="115000"/>
              </a:lnSpc>
              <a:spcBef>
                <a:spcPts val="1200"/>
              </a:spcBef>
              <a:spcAft>
                <a:spcPts val="0"/>
              </a:spcAft>
              <a:buClr>
                <a:schemeClr val="dk1"/>
              </a:buClr>
              <a:buSzPts val="1800"/>
              <a:buChar char="○"/>
              <a:defRPr/>
            </a:lvl5pPr>
            <a:lvl6pPr marL="2743200" lvl="5" indent="-342900" algn="l">
              <a:lnSpc>
                <a:spcPct val="115000"/>
              </a:lnSpc>
              <a:spcBef>
                <a:spcPts val="1200"/>
              </a:spcBef>
              <a:spcAft>
                <a:spcPts val="0"/>
              </a:spcAft>
              <a:buClr>
                <a:schemeClr val="dk1"/>
              </a:buClr>
              <a:buSzPts val="1800"/>
              <a:buChar char="■"/>
              <a:defRPr/>
            </a:lvl6pPr>
            <a:lvl7pPr marL="3200400" lvl="6" indent="-342900" algn="l">
              <a:lnSpc>
                <a:spcPct val="115000"/>
              </a:lnSpc>
              <a:spcBef>
                <a:spcPts val="1200"/>
              </a:spcBef>
              <a:spcAft>
                <a:spcPts val="0"/>
              </a:spcAft>
              <a:buClr>
                <a:schemeClr val="dk1"/>
              </a:buClr>
              <a:buSzPts val="1800"/>
              <a:buChar char="●"/>
              <a:defRPr/>
            </a:lvl7pPr>
            <a:lvl8pPr marL="3657600" lvl="7" indent="-342900" algn="l">
              <a:lnSpc>
                <a:spcPct val="115000"/>
              </a:lnSpc>
              <a:spcBef>
                <a:spcPts val="1200"/>
              </a:spcBef>
              <a:spcAft>
                <a:spcPts val="0"/>
              </a:spcAft>
              <a:buClr>
                <a:schemeClr val="dk1"/>
              </a:buClr>
              <a:buSzPts val="1800"/>
              <a:buChar char="○"/>
              <a:defRPr/>
            </a:lvl8pPr>
            <a:lvl9pPr marL="4114800" lvl="8" indent="-342900" algn="l">
              <a:lnSpc>
                <a:spcPct val="115000"/>
              </a:lnSpc>
              <a:spcBef>
                <a:spcPts val="1200"/>
              </a:spcBef>
              <a:spcAft>
                <a:spcPts val="1200"/>
              </a:spcAft>
              <a:buClr>
                <a:schemeClr val="dk1"/>
              </a:buClr>
              <a:buSzPts val="1800"/>
              <a:buChar char="■"/>
              <a:defRPr/>
            </a:lvl9pPr>
          </a:lstStyle>
          <a:p>
            <a:endParaRPr/>
          </a:p>
        </p:txBody>
      </p:sp>
      <p:sp>
        <p:nvSpPr>
          <p:cNvPr id="157" name="Google Shape;157;g1013d800fe8_11_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8" name="Google Shape;158;g1013d800fe8_11_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9" name="Google Shape;159;g1013d800fe8_11_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0"/>
        <p:cNvGrpSpPr/>
        <p:nvPr/>
      </p:nvGrpSpPr>
      <p:grpSpPr>
        <a:xfrm>
          <a:off x="0" y="0"/>
          <a:ext cx="0" cy="0"/>
          <a:chOff x="0" y="0"/>
          <a:chExt cx="0" cy="0"/>
        </a:xfrm>
      </p:grpSpPr>
      <p:grpSp>
        <p:nvGrpSpPr>
          <p:cNvPr id="161" name="Google Shape;161;g1013d800fe8_11_20"/>
          <p:cNvGrpSpPr/>
          <p:nvPr/>
        </p:nvGrpSpPr>
        <p:grpSpPr>
          <a:xfrm>
            <a:off x="0" y="5504636"/>
            <a:ext cx="698925" cy="912853"/>
            <a:chOff x="0" y="3785672"/>
            <a:chExt cx="698925" cy="684657"/>
          </a:xfrm>
        </p:grpSpPr>
        <p:sp>
          <p:nvSpPr>
            <p:cNvPr id="162" name="Google Shape;162;g1013d800fe8_11_20"/>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g1013d800fe8_11_20"/>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4" name="Google Shape;164;g1013d800fe8_11_20"/>
          <p:cNvSpPr txBox="1">
            <a:spLocks noGrp="1"/>
          </p:cNvSpPr>
          <p:nvPr>
            <p:ph type="body" idx="1"/>
          </p:nvPr>
        </p:nvSpPr>
        <p:spPr>
          <a:xfrm>
            <a:off x="812725" y="5740500"/>
            <a:ext cx="6936000" cy="6984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65" name="Google Shape;165;g1013d800fe8_11_2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6"/>
        <p:cNvGrpSpPr/>
        <p:nvPr/>
      </p:nvGrpSpPr>
      <p:grpSpPr>
        <a:xfrm>
          <a:off x="0" y="0"/>
          <a:ext cx="0" cy="0"/>
          <a:chOff x="0" y="0"/>
          <a:chExt cx="0" cy="0"/>
        </a:xfrm>
      </p:grpSpPr>
      <p:sp>
        <p:nvSpPr>
          <p:cNvPr id="167" name="Google Shape;167;g1013d800fe8_11_2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8"/>
        <p:cNvGrpSpPr/>
        <p:nvPr/>
      </p:nvGrpSpPr>
      <p:grpSpPr>
        <a:xfrm>
          <a:off x="0" y="0"/>
          <a:ext cx="0" cy="0"/>
          <a:chOff x="0" y="0"/>
          <a:chExt cx="0" cy="0"/>
        </a:xfrm>
      </p:grpSpPr>
      <p:grpSp>
        <p:nvGrpSpPr>
          <p:cNvPr id="169" name="Google Shape;169;g1013d800fe8_11_28"/>
          <p:cNvGrpSpPr/>
          <p:nvPr/>
        </p:nvGrpSpPr>
        <p:grpSpPr>
          <a:xfrm>
            <a:off x="4406400" y="0"/>
            <a:ext cx="4737600" cy="6857248"/>
            <a:chOff x="4406400" y="0"/>
            <a:chExt cx="4737600" cy="5143065"/>
          </a:xfrm>
        </p:grpSpPr>
        <p:sp>
          <p:nvSpPr>
            <p:cNvPr id="170" name="Google Shape;170;g1013d800fe8_11_28"/>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g1013d800fe8_11_28"/>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g1013d800fe8_11_28"/>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g1013d800fe8_11_28"/>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g1013d800fe8_11_28"/>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g1013d800fe8_11_28"/>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g1013d800fe8_11_28"/>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g1013d800fe8_11_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g1013d800fe8_11_28"/>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g1013d800fe8_11_28"/>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g1013d800fe8_11_28"/>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g1013d800fe8_11_28"/>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g1013d800fe8_11_28"/>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g1013d800fe8_11_28"/>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g1013d800fe8_11_28"/>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g1013d800fe8_11_28"/>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g1013d800fe8_11_28"/>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g1013d800fe8_11_28"/>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8" name="Google Shape;188;g1013d800fe8_11_28"/>
          <p:cNvSpPr txBox="1">
            <a:spLocks noGrp="1"/>
          </p:cNvSpPr>
          <p:nvPr>
            <p:ph type="title"/>
          </p:nvPr>
        </p:nvSpPr>
        <p:spPr>
          <a:xfrm>
            <a:off x="823850" y="2737333"/>
            <a:ext cx="4587000" cy="15315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9" name="Google Shape;189;g1013d800fe8_11_2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0"/>
        <p:cNvGrpSpPr/>
        <p:nvPr/>
      </p:nvGrpSpPr>
      <p:grpSpPr>
        <a:xfrm>
          <a:off x="0" y="0"/>
          <a:ext cx="0" cy="0"/>
          <a:chOff x="0" y="0"/>
          <a:chExt cx="0" cy="0"/>
        </a:xfrm>
      </p:grpSpPr>
      <p:grpSp>
        <p:nvGrpSpPr>
          <p:cNvPr id="191" name="Google Shape;191;g1013d800fe8_11_50"/>
          <p:cNvGrpSpPr/>
          <p:nvPr/>
        </p:nvGrpSpPr>
        <p:grpSpPr>
          <a:xfrm>
            <a:off x="0" y="507989"/>
            <a:ext cx="1037850" cy="1355017"/>
            <a:chOff x="0" y="381001"/>
            <a:chExt cx="1037850" cy="1016288"/>
          </a:xfrm>
        </p:grpSpPr>
        <p:sp>
          <p:nvSpPr>
            <p:cNvPr id="192" name="Google Shape;192;g1013d800fe8_11_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g1013d800fe8_11_50"/>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4" name="Google Shape;194;g1013d800fe8_11_50"/>
          <p:cNvSpPr txBox="1">
            <a:spLocks noGrp="1"/>
          </p:cNvSpPr>
          <p:nvPr>
            <p:ph type="title"/>
          </p:nvPr>
        </p:nvSpPr>
        <p:spPr>
          <a:xfrm>
            <a:off x="1297500" y="525000"/>
            <a:ext cx="7038900" cy="121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95" name="Google Shape;195;g1013d800fe8_11_50"/>
          <p:cNvSpPr txBox="1">
            <a:spLocks noGrp="1"/>
          </p:cNvSpPr>
          <p:nvPr>
            <p:ph type="body" idx="1"/>
          </p:nvPr>
        </p:nvSpPr>
        <p:spPr>
          <a:xfrm>
            <a:off x="1297500" y="2090067"/>
            <a:ext cx="3403200" cy="38817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96" name="Google Shape;196;g1013d800fe8_11_50"/>
          <p:cNvSpPr txBox="1">
            <a:spLocks noGrp="1"/>
          </p:cNvSpPr>
          <p:nvPr>
            <p:ph type="body" idx="2"/>
          </p:nvPr>
        </p:nvSpPr>
        <p:spPr>
          <a:xfrm>
            <a:off x="4933221" y="2090067"/>
            <a:ext cx="3403200" cy="38817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97" name="Google Shape;197;g1013d800fe8_11_5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8"/>
        <p:cNvGrpSpPr/>
        <p:nvPr/>
      </p:nvGrpSpPr>
      <p:grpSpPr>
        <a:xfrm>
          <a:off x="0" y="0"/>
          <a:ext cx="0" cy="0"/>
          <a:chOff x="0" y="0"/>
          <a:chExt cx="0" cy="0"/>
        </a:xfrm>
      </p:grpSpPr>
      <p:grpSp>
        <p:nvGrpSpPr>
          <p:cNvPr id="199" name="Google Shape;199;g1013d800fe8_11_58"/>
          <p:cNvGrpSpPr/>
          <p:nvPr/>
        </p:nvGrpSpPr>
        <p:grpSpPr>
          <a:xfrm>
            <a:off x="0" y="507989"/>
            <a:ext cx="1037850" cy="1355017"/>
            <a:chOff x="0" y="381001"/>
            <a:chExt cx="1037850" cy="1016288"/>
          </a:xfrm>
        </p:grpSpPr>
        <p:sp>
          <p:nvSpPr>
            <p:cNvPr id="200" name="Google Shape;200;g1013d800fe8_11_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g1013d800fe8_11_5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2" name="Google Shape;202;g1013d800fe8_11_58"/>
          <p:cNvSpPr txBox="1">
            <a:spLocks noGrp="1"/>
          </p:cNvSpPr>
          <p:nvPr>
            <p:ph type="title"/>
          </p:nvPr>
        </p:nvSpPr>
        <p:spPr>
          <a:xfrm>
            <a:off x="1297500" y="525000"/>
            <a:ext cx="7038900" cy="121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03" name="Google Shape;203;g1013d800fe8_11_5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geebc4b3073_0_986"/>
          <p:cNvGrpSpPr/>
          <p:nvPr/>
        </p:nvGrpSpPr>
        <p:grpSpPr>
          <a:xfrm>
            <a:off x="4406400" y="0"/>
            <a:ext cx="4737600" cy="6857248"/>
            <a:chOff x="4406400" y="0"/>
            <a:chExt cx="4737600" cy="5143065"/>
          </a:xfrm>
        </p:grpSpPr>
        <p:sp>
          <p:nvSpPr>
            <p:cNvPr id="25" name="Google Shape;25;geebc4b3073_0_986"/>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geebc4b3073_0_986"/>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geebc4b3073_0_986"/>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geebc4b3073_0_986"/>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geebc4b3073_0_986"/>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geebc4b3073_0_98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geebc4b3073_0_986"/>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geebc4b3073_0_986"/>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geebc4b3073_0_986"/>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geebc4b3073_0_98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geebc4b3073_0_986"/>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geebc4b3073_0_986"/>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geebc4b3073_0_986"/>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geebc4b3073_0_986"/>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geebc4b3073_0_986"/>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geebc4b3073_0_98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geebc4b3073_0_986"/>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geebc4b3073_0_986"/>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geebc4b3073_0_986"/>
          <p:cNvSpPr txBox="1">
            <a:spLocks noGrp="1"/>
          </p:cNvSpPr>
          <p:nvPr>
            <p:ph type="title"/>
          </p:nvPr>
        </p:nvSpPr>
        <p:spPr>
          <a:xfrm>
            <a:off x="823850" y="2737333"/>
            <a:ext cx="4587000" cy="15315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4" name="Google Shape;44;geebc4b3073_0_98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4"/>
        <p:cNvGrpSpPr/>
        <p:nvPr/>
      </p:nvGrpSpPr>
      <p:grpSpPr>
        <a:xfrm>
          <a:off x="0" y="0"/>
          <a:ext cx="0" cy="0"/>
          <a:chOff x="0" y="0"/>
          <a:chExt cx="0" cy="0"/>
        </a:xfrm>
      </p:grpSpPr>
      <p:grpSp>
        <p:nvGrpSpPr>
          <p:cNvPr id="205" name="Google Shape;205;g1013d800fe8_11_64"/>
          <p:cNvGrpSpPr/>
          <p:nvPr/>
        </p:nvGrpSpPr>
        <p:grpSpPr>
          <a:xfrm>
            <a:off x="0" y="507989"/>
            <a:ext cx="1037850" cy="1355017"/>
            <a:chOff x="0" y="381001"/>
            <a:chExt cx="1037850" cy="1016288"/>
          </a:xfrm>
        </p:grpSpPr>
        <p:sp>
          <p:nvSpPr>
            <p:cNvPr id="206" name="Google Shape;206;g1013d800fe8_11_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g1013d800fe8_11_6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8" name="Google Shape;208;g1013d800fe8_11_64"/>
          <p:cNvSpPr txBox="1">
            <a:spLocks noGrp="1"/>
          </p:cNvSpPr>
          <p:nvPr>
            <p:ph type="title"/>
          </p:nvPr>
        </p:nvSpPr>
        <p:spPr>
          <a:xfrm>
            <a:off x="1297500" y="525000"/>
            <a:ext cx="3798900" cy="1990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09" name="Google Shape;209;g1013d800fe8_11_64"/>
          <p:cNvSpPr txBox="1">
            <a:spLocks noGrp="1"/>
          </p:cNvSpPr>
          <p:nvPr>
            <p:ph type="body" idx="1"/>
          </p:nvPr>
        </p:nvSpPr>
        <p:spPr>
          <a:xfrm>
            <a:off x="1297500" y="2630067"/>
            <a:ext cx="3798900" cy="322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10" name="Google Shape;210;g1013d800fe8_11_6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1"/>
        <p:cNvGrpSpPr/>
        <p:nvPr/>
      </p:nvGrpSpPr>
      <p:grpSpPr>
        <a:xfrm>
          <a:off x="0" y="0"/>
          <a:ext cx="0" cy="0"/>
          <a:chOff x="0" y="0"/>
          <a:chExt cx="0" cy="0"/>
        </a:xfrm>
      </p:grpSpPr>
      <p:grpSp>
        <p:nvGrpSpPr>
          <p:cNvPr id="212" name="Google Shape;212;g1013d800fe8_11_71"/>
          <p:cNvGrpSpPr/>
          <p:nvPr/>
        </p:nvGrpSpPr>
        <p:grpSpPr>
          <a:xfrm>
            <a:off x="4406400" y="0"/>
            <a:ext cx="4737600" cy="6857829"/>
            <a:chOff x="4406400" y="0"/>
            <a:chExt cx="4737600" cy="5143500"/>
          </a:xfrm>
        </p:grpSpPr>
        <p:sp>
          <p:nvSpPr>
            <p:cNvPr id="213" name="Google Shape;213;g1013d800fe8_11_71"/>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g1013d800fe8_11_71"/>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g1013d800fe8_11_71"/>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g1013d800fe8_11_71"/>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g1013d800fe8_11_71"/>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g1013d800fe8_11_71"/>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g1013d800fe8_11_71"/>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g1013d800fe8_11_71"/>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g1013d800fe8_11_71"/>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g1013d800fe8_11_71"/>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g1013d800fe8_11_71"/>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g1013d800fe8_11_71"/>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g1013d800fe8_11_71"/>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g1013d800fe8_11_71"/>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g1013d800fe8_11_71"/>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g1013d800fe8_11_71"/>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g1013d800fe8_11_71"/>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g1013d800fe8_11_71"/>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1" name="Google Shape;231;g1013d800fe8_11_71"/>
          <p:cNvSpPr txBox="1">
            <a:spLocks noGrp="1"/>
          </p:cNvSpPr>
          <p:nvPr>
            <p:ph type="title"/>
          </p:nvPr>
        </p:nvSpPr>
        <p:spPr>
          <a:xfrm>
            <a:off x="823850" y="1155700"/>
            <a:ext cx="4587000" cy="4694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2" name="Google Shape;232;g1013d800fe8_11_7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3"/>
        <p:cNvGrpSpPr/>
        <p:nvPr/>
      </p:nvGrpSpPr>
      <p:grpSpPr>
        <a:xfrm>
          <a:off x="0" y="0"/>
          <a:ext cx="0" cy="0"/>
          <a:chOff x="0" y="0"/>
          <a:chExt cx="0" cy="0"/>
        </a:xfrm>
      </p:grpSpPr>
      <p:grpSp>
        <p:nvGrpSpPr>
          <p:cNvPr id="234" name="Google Shape;234;g1013d800fe8_11_93"/>
          <p:cNvGrpSpPr/>
          <p:nvPr/>
        </p:nvGrpSpPr>
        <p:grpSpPr>
          <a:xfrm>
            <a:off x="0" y="507989"/>
            <a:ext cx="1037850" cy="1355017"/>
            <a:chOff x="0" y="381001"/>
            <a:chExt cx="1037850" cy="1016288"/>
          </a:xfrm>
        </p:grpSpPr>
        <p:sp>
          <p:nvSpPr>
            <p:cNvPr id="235" name="Google Shape;235;g1013d800fe8_11_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g1013d800fe8_11_9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7" name="Google Shape;237;g1013d800fe8_11_93"/>
          <p:cNvSpPr txBox="1">
            <a:spLocks noGrp="1"/>
          </p:cNvSpPr>
          <p:nvPr>
            <p:ph type="title"/>
          </p:nvPr>
        </p:nvSpPr>
        <p:spPr>
          <a:xfrm>
            <a:off x="1297500" y="2211100"/>
            <a:ext cx="3036300" cy="2335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38" name="Google Shape;238;g1013d800fe8_11_93"/>
          <p:cNvSpPr txBox="1">
            <a:spLocks noGrp="1"/>
          </p:cNvSpPr>
          <p:nvPr>
            <p:ph type="subTitle" idx="1"/>
          </p:nvPr>
        </p:nvSpPr>
        <p:spPr>
          <a:xfrm>
            <a:off x="1297500" y="4717333"/>
            <a:ext cx="3036300" cy="67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239" name="Google Shape;239;g1013d800fe8_11_93"/>
          <p:cNvSpPr txBox="1">
            <a:spLocks noGrp="1"/>
          </p:cNvSpPr>
          <p:nvPr>
            <p:ph type="body" idx="2"/>
          </p:nvPr>
        </p:nvSpPr>
        <p:spPr>
          <a:xfrm>
            <a:off x="4648200" y="2262133"/>
            <a:ext cx="3676800" cy="3129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40" name="Google Shape;240;g1013d800fe8_11_9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1"/>
        <p:cNvGrpSpPr/>
        <p:nvPr/>
      </p:nvGrpSpPr>
      <p:grpSpPr>
        <a:xfrm>
          <a:off x="0" y="0"/>
          <a:ext cx="0" cy="0"/>
          <a:chOff x="0" y="0"/>
          <a:chExt cx="0" cy="0"/>
        </a:xfrm>
      </p:grpSpPr>
      <p:grpSp>
        <p:nvGrpSpPr>
          <p:cNvPr id="242" name="Google Shape;242;g1013d800fe8_11_101"/>
          <p:cNvGrpSpPr/>
          <p:nvPr/>
        </p:nvGrpSpPr>
        <p:grpSpPr>
          <a:xfrm>
            <a:off x="4406400" y="0"/>
            <a:ext cx="4737600" cy="6857248"/>
            <a:chOff x="4406400" y="0"/>
            <a:chExt cx="4737600" cy="5143065"/>
          </a:xfrm>
        </p:grpSpPr>
        <p:sp>
          <p:nvSpPr>
            <p:cNvPr id="243" name="Google Shape;243;g1013d800fe8_11_101"/>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g1013d800fe8_11_101"/>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g1013d800fe8_11_101"/>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g1013d800fe8_11_101"/>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g1013d800fe8_11_101"/>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g1013d800fe8_11_101"/>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g1013d800fe8_11_101"/>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g1013d800fe8_11_10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g1013d800fe8_11_101"/>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g1013d800fe8_11_101"/>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g1013d800fe8_11_101"/>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g1013d800fe8_11_101"/>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g1013d800fe8_11_101"/>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g1013d800fe8_11_10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g1013d800fe8_11_101"/>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g1013d800fe8_11_101"/>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g1013d800fe8_11_101"/>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g1013d800fe8_11_101"/>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1" name="Google Shape;261;g1013d800fe8_11_101"/>
          <p:cNvSpPr txBox="1">
            <a:spLocks noGrp="1"/>
          </p:cNvSpPr>
          <p:nvPr>
            <p:ph type="title" hasCustomPrompt="1"/>
          </p:nvPr>
        </p:nvSpPr>
        <p:spPr>
          <a:xfrm>
            <a:off x="823850" y="1712900"/>
            <a:ext cx="4776000" cy="1734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262" name="Google Shape;262;g1013d800fe8_11_101"/>
          <p:cNvSpPr txBox="1">
            <a:spLocks noGrp="1"/>
          </p:cNvSpPr>
          <p:nvPr>
            <p:ph type="body" idx="1"/>
          </p:nvPr>
        </p:nvSpPr>
        <p:spPr>
          <a:xfrm>
            <a:off x="823850" y="3524166"/>
            <a:ext cx="4776000" cy="1625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63" name="Google Shape;263;g1013d800fe8_11_10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geebc4b3073_0_1008"/>
          <p:cNvGrpSpPr/>
          <p:nvPr/>
        </p:nvGrpSpPr>
        <p:grpSpPr>
          <a:xfrm>
            <a:off x="0" y="507989"/>
            <a:ext cx="1037850" cy="1355016"/>
            <a:chOff x="0" y="381001"/>
            <a:chExt cx="1037850" cy="1016287"/>
          </a:xfrm>
        </p:grpSpPr>
        <p:sp>
          <p:nvSpPr>
            <p:cNvPr id="47" name="Google Shape;47;geebc4b3073_0_100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geebc4b3073_0_100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geebc4b3073_0_1008"/>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0" name="Google Shape;50;geebc4b3073_0_1008"/>
          <p:cNvSpPr txBox="1">
            <a:spLocks noGrp="1"/>
          </p:cNvSpPr>
          <p:nvPr>
            <p:ph type="body" idx="1"/>
          </p:nvPr>
        </p:nvSpPr>
        <p:spPr>
          <a:xfrm>
            <a:off x="1297500" y="2090067"/>
            <a:ext cx="70389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1" name="Google Shape;51;geebc4b3073_0_100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geebc4b3073_0_1015"/>
          <p:cNvGrpSpPr/>
          <p:nvPr/>
        </p:nvGrpSpPr>
        <p:grpSpPr>
          <a:xfrm>
            <a:off x="0" y="507989"/>
            <a:ext cx="1037850" cy="1355016"/>
            <a:chOff x="0" y="381001"/>
            <a:chExt cx="1037850" cy="1016287"/>
          </a:xfrm>
        </p:grpSpPr>
        <p:sp>
          <p:nvSpPr>
            <p:cNvPr id="54" name="Google Shape;54;geebc4b3073_0_101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geebc4b3073_0_101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geebc4b3073_0_1015"/>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geebc4b3073_0_1015"/>
          <p:cNvSpPr txBox="1">
            <a:spLocks noGrp="1"/>
          </p:cNvSpPr>
          <p:nvPr>
            <p:ph type="body" idx="1"/>
          </p:nvPr>
        </p:nvSpPr>
        <p:spPr>
          <a:xfrm>
            <a:off x="1297500"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8" name="Google Shape;58;geebc4b3073_0_1015"/>
          <p:cNvSpPr txBox="1">
            <a:spLocks noGrp="1"/>
          </p:cNvSpPr>
          <p:nvPr>
            <p:ph type="body" idx="2"/>
          </p:nvPr>
        </p:nvSpPr>
        <p:spPr>
          <a:xfrm>
            <a:off x="4933221"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9" name="Google Shape;59;geebc4b3073_0_101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geebc4b3073_0_1023"/>
          <p:cNvGrpSpPr/>
          <p:nvPr/>
        </p:nvGrpSpPr>
        <p:grpSpPr>
          <a:xfrm>
            <a:off x="0" y="507989"/>
            <a:ext cx="1037850" cy="1355016"/>
            <a:chOff x="0" y="381001"/>
            <a:chExt cx="1037850" cy="1016287"/>
          </a:xfrm>
        </p:grpSpPr>
        <p:sp>
          <p:nvSpPr>
            <p:cNvPr id="62" name="Google Shape;62;geebc4b3073_0_102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geebc4b3073_0_102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geebc4b3073_0_1023"/>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5" name="Google Shape;65;geebc4b3073_0_10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geebc4b3073_0_1029"/>
          <p:cNvGrpSpPr/>
          <p:nvPr/>
        </p:nvGrpSpPr>
        <p:grpSpPr>
          <a:xfrm>
            <a:off x="0" y="507989"/>
            <a:ext cx="1037850" cy="1355016"/>
            <a:chOff x="0" y="381001"/>
            <a:chExt cx="1037850" cy="1016287"/>
          </a:xfrm>
        </p:grpSpPr>
        <p:sp>
          <p:nvSpPr>
            <p:cNvPr id="68" name="Google Shape;68;geebc4b3073_0_102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geebc4b3073_0_102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geebc4b3073_0_1029"/>
          <p:cNvSpPr txBox="1">
            <a:spLocks noGrp="1"/>
          </p:cNvSpPr>
          <p:nvPr>
            <p:ph type="title"/>
          </p:nvPr>
        </p:nvSpPr>
        <p:spPr>
          <a:xfrm>
            <a:off x="1297500" y="525000"/>
            <a:ext cx="3798900" cy="1990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1" name="Google Shape;71;geebc4b3073_0_1029"/>
          <p:cNvSpPr txBox="1">
            <a:spLocks noGrp="1"/>
          </p:cNvSpPr>
          <p:nvPr>
            <p:ph type="body" idx="1"/>
          </p:nvPr>
        </p:nvSpPr>
        <p:spPr>
          <a:xfrm>
            <a:off x="1297500" y="2630067"/>
            <a:ext cx="3798900" cy="322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2" name="Google Shape;72;geebc4b3073_0_102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geebc4b3073_0_1036"/>
          <p:cNvGrpSpPr/>
          <p:nvPr/>
        </p:nvGrpSpPr>
        <p:grpSpPr>
          <a:xfrm>
            <a:off x="4406400" y="0"/>
            <a:ext cx="4737600" cy="6857829"/>
            <a:chOff x="4406400" y="0"/>
            <a:chExt cx="4737600" cy="5143500"/>
          </a:xfrm>
        </p:grpSpPr>
        <p:sp>
          <p:nvSpPr>
            <p:cNvPr id="75" name="Google Shape;75;geebc4b3073_0_1036"/>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geebc4b3073_0_1036"/>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geebc4b3073_0_1036"/>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eebc4b3073_0_1036"/>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geebc4b3073_0_1036"/>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geebc4b3073_0_103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geebc4b3073_0_1036"/>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geebc4b3073_0_1036"/>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geebc4b3073_0_1036"/>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geebc4b3073_0_1036"/>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geebc4b3073_0_1036"/>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geebc4b3073_0_1036"/>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geebc4b3073_0_1036"/>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geebc4b3073_0_1036"/>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geebc4b3073_0_1036"/>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eebc4b3073_0_103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geebc4b3073_0_1036"/>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geebc4b3073_0_1036"/>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geebc4b3073_0_1036"/>
          <p:cNvSpPr txBox="1">
            <a:spLocks noGrp="1"/>
          </p:cNvSpPr>
          <p:nvPr>
            <p:ph type="title"/>
          </p:nvPr>
        </p:nvSpPr>
        <p:spPr>
          <a:xfrm>
            <a:off x="823850" y="1155700"/>
            <a:ext cx="4587000" cy="4694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4" name="Google Shape;94;geebc4b3073_0_103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geebc4b3073_0_1058"/>
          <p:cNvGrpSpPr/>
          <p:nvPr/>
        </p:nvGrpSpPr>
        <p:grpSpPr>
          <a:xfrm>
            <a:off x="0" y="507989"/>
            <a:ext cx="1037850" cy="1355016"/>
            <a:chOff x="0" y="381001"/>
            <a:chExt cx="1037850" cy="1016287"/>
          </a:xfrm>
        </p:grpSpPr>
        <p:sp>
          <p:nvSpPr>
            <p:cNvPr id="97" name="Google Shape;97;geebc4b3073_0_10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geebc4b3073_0_105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geebc4b3073_0_1058"/>
          <p:cNvSpPr txBox="1">
            <a:spLocks noGrp="1"/>
          </p:cNvSpPr>
          <p:nvPr>
            <p:ph type="title"/>
          </p:nvPr>
        </p:nvSpPr>
        <p:spPr>
          <a:xfrm>
            <a:off x="1297500" y="2211100"/>
            <a:ext cx="3036300" cy="23355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0" name="Google Shape;100;geebc4b3073_0_1058"/>
          <p:cNvSpPr txBox="1">
            <a:spLocks noGrp="1"/>
          </p:cNvSpPr>
          <p:nvPr>
            <p:ph type="subTitle" idx="1"/>
          </p:nvPr>
        </p:nvSpPr>
        <p:spPr>
          <a:xfrm>
            <a:off x="1297500" y="4717333"/>
            <a:ext cx="30363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01" name="Google Shape;101;geebc4b3073_0_1058"/>
          <p:cNvSpPr txBox="1">
            <a:spLocks noGrp="1"/>
          </p:cNvSpPr>
          <p:nvPr>
            <p:ph type="body" idx="2"/>
          </p:nvPr>
        </p:nvSpPr>
        <p:spPr>
          <a:xfrm>
            <a:off x="4648200" y="2262133"/>
            <a:ext cx="3676800" cy="3129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geebc4b3073_0_105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geebc4b3073_0_1066"/>
          <p:cNvGrpSpPr/>
          <p:nvPr/>
        </p:nvGrpSpPr>
        <p:grpSpPr>
          <a:xfrm>
            <a:off x="0" y="5504636"/>
            <a:ext cx="698925" cy="912853"/>
            <a:chOff x="0" y="3785672"/>
            <a:chExt cx="698925" cy="684657"/>
          </a:xfrm>
        </p:grpSpPr>
        <p:sp>
          <p:nvSpPr>
            <p:cNvPr id="105" name="Google Shape;105;geebc4b3073_0_1066"/>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geebc4b3073_0_1066"/>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geebc4b3073_0_1066"/>
          <p:cNvSpPr txBox="1">
            <a:spLocks noGrp="1"/>
          </p:cNvSpPr>
          <p:nvPr>
            <p:ph type="body" idx="1"/>
          </p:nvPr>
        </p:nvSpPr>
        <p:spPr>
          <a:xfrm>
            <a:off x="812725" y="5740500"/>
            <a:ext cx="6936000" cy="6984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geebc4b3073_0_106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geebc4b3073_0_972"/>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11" name="Google Shape;11;geebc4b3073_0_972"/>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12" name="Google Shape;12;geebc4b3073_0_97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140"/>
        <p:cNvGrpSpPr/>
        <p:nvPr/>
      </p:nvGrpSpPr>
      <p:grpSpPr>
        <a:xfrm>
          <a:off x="0" y="0"/>
          <a:ext cx="0" cy="0"/>
          <a:chOff x="0" y="0"/>
          <a:chExt cx="0" cy="0"/>
        </a:xfrm>
      </p:grpSpPr>
      <p:sp>
        <p:nvSpPr>
          <p:cNvPr id="141" name="Google Shape;141;g1013d800fe8_11_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142" name="Google Shape;142;g1013d800fe8_11_0"/>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143" name="Google Shape;143;g1013d800fe8_11_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8" Type="http://schemas.openxmlformats.org/officeDocument/2006/relationships/hyperlink" Target="https://www.tutorialspoint.com/c_standard_library/c_function_getchar.htm" TargetMode="External"/><Relationship Id="rId3" Type="http://schemas.openxmlformats.org/officeDocument/2006/relationships/hyperlink" Target="https://www.tutorialspoint.com/c_standard_library/c_function_fclose.htm" TargetMode="External"/><Relationship Id="rId7" Type="http://schemas.openxmlformats.org/officeDocument/2006/relationships/hyperlink" Target="https://www.tutorialspoint.com/c_standard_library/c_function_getc.htm"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hyperlink" Target="https://www.tutorialspoint.com/c_standard_library/c_function_fgetc.htm" TargetMode="External"/><Relationship Id="rId5" Type="http://schemas.openxmlformats.org/officeDocument/2006/relationships/hyperlink" Target="https://www.tutorialspoint.com/c_standard_library/c_function_scanf.htm" TargetMode="External"/><Relationship Id="rId4" Type="http://schemas.openxmlformats.org/officeDocument/2006/relationships/hyperlink" Target="https://www.tutorialspoint.com/c_standard_library/c_function_printf.htm"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Windows_API" TargetMode="External"/><Relationship Id="rId13" Type="http://schemas.openxmlformats.org/officeDocument/2006/relationships/hyperlink" Target="https://en.wikipedia.org/wiki/Ctype.h" TargetMode="External"/><Relationship Id="rId3" Type="http://schemas.openxmlformats.org/officeDocument/2006/relationships/hyperlink" Target="https://www.cplusplus.com/reference/iostream/cin/" TargetMode="External"/><Relationship Id="rId7" Type="http://schemas.openxmlformats.org/officeDocument/2006/relationships/hyperlink" Target="https://en.wikipedia.org/wiki/C%2B%2B" TargetMode="External"/><Relationship Id="rId12" Type="http://schemas.openxmlformats.org/officeDocument/2006/relationships/hyperlink" Target="https://en.wikipedia.org/wiki/GUID" TargetMode="External"/><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hyperlink" Target="https://en.wikipedia.org/wiki/C_(programming_language)" TargetMode="External"/><Relationship Id="rId11" Type="http://schemas.openxmlformats.org/officeDocument/2006/relationships/hyperlink" Target="https://en.wikipedia.org/wiki/Windows_NT" TargetMode="External"/><Relationship Id="rId5" Type="http://schemas.openxmlformats.org/officeDocument/2006/relationships/hyperlink" Target="https://en.wikipedia.org/wiki/Microsoft_Windows" TargetMode="External"/><Relationship Id="rId10" Type="http://schemas.openxmlformats.org/officeDocument/2006/relationships/hyperlink" Target="https://en.wikipedia.org/wiki/Stdarg.h" TargetMode="External"/><Relationship Id="rId4" Type="http://schemas.openxmlformats.org/officeDocument/2006/relationships/hyperlink" Target="https://www.cplusplus.com/reference/iostream/cout/" TargetMode="External"/><Relationship Id="rId9" Type="http://schemas.openxmlformats.org/officeDocument/2006/relationships/hyperlink" Target="https://en.wikipedia.org/wiki/Exception_handling" TargetMode="External"/><Relationship Id="rId14" Type="http://schemas.openxmlformats.org/officeDocument/2006/relationships/hyperlink" Target="https://en.wikipedia.org/wiki/String.h"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tutorialspoint.com/c_standard_library/c_function_time.htm"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hyperlink" Target="https://securelist.com/keyloggers-how-they-work-and-how-to-detect-them-part-1/36138/" TargetMode="External"/><Relationship Id="rId7" Type="http://schemas.openxmlformats.org/officeDocument/2006/relationships/hyperlink" Target="https://www.ijedr.org/papers/IJEDR1402115.pdf" TargetMode="External"/><Relationship Id="rId2" Type="http://schemas.openxmlformats.org/officeDocument/2006/relationships/notesSlide" Target="../notesSlides/notesSlide27.xml"/><Relationship Id="rId1" Type="http://schemas.openxmlformats.org/officeDocument/2006/relationships/slideLayout" Target="../slideLayouts/slideLayout14.xml"/><Relationship Id="rId6" Type="http://schemas.openxmlformats.org/officeDocument/2006/relationships/hyperlink" Target="https://link.springer.com/content/pdf/10.1007%2F978-3-642-04444-1_1.pdf" TargetMode="External"/><Relationship Id="rId5" Type="http://schemas.openxmlformats.org/officeDocument/2006/relationships/hyperlink" Target="https://home.sophos.com/en-us/security-news/2019/what-is-a-keylogger.aspx" TargetMode="External"/><Relationship Id="rId4" Type="http://schemas.openxmlformats.org/officeDocument/2006/relationships/hyperlink" Target="https://www.kaspersky.co.in/resource-center/definitions/keylogge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author/37085341952" TargetMode="External"/><Relationship Id="rId7" Type="http://schemas.openxmlformats.org/officeDocument/2006/relationships/hyperlink" Target="https://ieeexplore.ieee.org/author/37086049703"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hyperlink" Target="https://ieeexplore.ieee.org/author/37086841676" TargetMode="External"/><Relationship Id="rId5" Type="http://schemas.openxmlformats.org/officeDocument/2006/relationships/hyperlink" Target="https://ieeexplore.ieee.org/author/37085812169" TargetMode="External"/><Relationship Id="rId4" Type="http://schemas.openxmlformats.org/officeDocument/2006/relationships/hyperlink" Target="https://ieeexplore.ieee.org/author/37085806101"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ieeexplore.ieee.org/author/38547755100" TargetMode="External"/><Relationship Id="rId13" Type="http://schemas.openxmlformats.org/officeDocument/2006/relationships/hyperlink" Target="https://ieeexplore.ieee.org/author/38570236900" TargetMode="External"/><Relationship Id="rId3" Type="http://schemas.openxmlformats.org/officeDocument/2006/relationships/hyperlink" Target="https://ieeexplore.ieee.org/author/37085886697" TargetMode="External"/><Relationship Id="rId7" Type="http://schemas.openxmlformats.org/officeDocument/2006/relationships/hyperlink" Target="https://ieeexplore.ieee.org/author/37085890091" TargetMode="External"/><Relationship Id="rId12" Type="http://schemas.openxmlformats.org/officeDocument/2006/relationships/hyperlink" Target="https://ieeexplore.ieee.org/author/38570179200" TargetMode="External"/><Relationship Id="rId2" Type="http://schemas.openxmlformats.org/officeDocument/2006/relationships/notesSlide" Target="../notesSlides/notesSlide6.xml"/><Relationship Id="rId16" Type="http://schemas.openxmlformats.org/officeDocument/2006/relationships/hyperlink" Target="https://ieeexplore.ieee.org/author/37087126200" TargetMode="External"/><Relationship Id="rId1" Type="http://schemas.openxmlformats.org/officeDocument/2006/relationships/slideLayout" Target="../slideLayouts/slideLayout14.xml"/><Relationship Id="rId6" Type="http://schemas.openxmlformats.org/officeDocument/2006/relationships/hyperlink" Target="https://ieeexplore.ieee.org/author/37085896346" TargetMode="External"/><Relationship Id="rId11" Type="http://schemas.openxmlformats.org/officeDocument/2006/relationships/hyperlink" Target="https://ieeexplore.ieee.org/author/38573127400" TargetMode="External"/><Relationship Id="rId5" Type="http://schemas.openxmlformats.org/officeDocument/2006/relationships/hyperlink" Target="https://ieeexplore.ieee.org/author/37085891081" TargetMode="External"/><Relationship Id="rId15" Type="http://schemas.openxmlformats.org/officeDocument/2006/relationships/hyperlink" Target="https://ieeexplore.ieee.org/author/37087126134" TargetMode="External"/><Relationship Id="rId10" Type="http://schemas.openxmlformats.org/officeDocument/2006/relationships/hyperlink" Target="https://ieeexplore.ieee.org/author/38093497700" TargetMode="External"/><Relationship Id="rId4" Type="http://schemas.openxmlformats.org/officeDocument/2006/relationships/hyperlink" Target="https://ieeexplore.ieee.org/author/37085888839" TargetMode="External"/><Relationship Id="rId9" Type="http://schemas.openxmlformats.org/officeDocument/2006/relationships/hyperlink" Target="https://ieeexplore.ieee.org/author/38243545900" TargetMode="External"/><Relationship Id="rId14" Type="http://schemas.openxmlformats.org/officeDocument/2006/relationships/hyperlink" Target="https://ieeexplore.ieee.org/author/3857536350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1013d800fe8_11_124"/>
          <p:cNvSpPr txBox="1">
            <a:spLocks noGrp="1"/>
          </p:cNvSpPr>
          <p:nvPr>
            <p:ph type="ctrTitle"/>
          </p:nvPr>
        </p:nvSpPr>
        <p:spPr>
          <a:xfrm>
            <a:off x="685800" y="292275"/>
            <a:ext cx="7772400" cy="1470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Times New Roman"/>
              <a:buNone/>
            </a:pPr>
            <a:r>
              <a:rPr lang="en-US" b="1">
                <a:latin typeface="Times New Roman"/>
                <a:ea typeface="Times New Roman"/>
                <a:cs typeface="Times New Roman"/>
                <a:sym typeface="Times New Roman"/>
              </a:rPr>
              <a:t>Implementation of Keylogger Spyware Attacks</a:t>
            </a:r>
            <a:endParaRPr sz="4000" b="1">
              <a:latin typeface="Times New Roman"/>
              <a:ea typeface="Times New Roman"/>
              <a:cs typeface="Times New Roman"/>
              <a:sym typeface="Times New Roman"/>
            </a:endParaRPr>
          </a:p>
        </p:txBody>
      </p:sp>
      <p:sp>
        <p:nvSpPr>
          <p:cNvPr id="270" name="Google Shape;270;g1013d800fe8_11_124"/>
          <p:cNvSpPr txBox="1">
            <a:spLocks noGrp="1"/>
          </p:cNvSpPr>
          <p:nvPr>
            <p:ph type="subTitle" idx="1"/>
          </p:nvPr>
        </p:nvSpPr>
        <p:spPr>
          <a:xfrm>
            <a:off x="1295400" y="2209800"/>
            <a:ext cx="6400800" cy="3581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2400"/>
              <a:buNone/>
            </a:pPr>
            <a:r>
              <a:rPr lang="en-US" sz="2400" b="1" i="1" dirty="0">
                <a:solidFill>
                  <a:schemeClr val="dk1"/>
                </a:solidFill>
                <a:latin typeface="Times New Roman"/>
                <a:ea typeface="Times New Roman"/>
                <a:cs typeface="Times New Roman"/>
                <a:sym typeface="Times New Roman"/>
              </a:rPr>
              <a:t>Submitted by</a:t>
            </a:r>
            <a:endParaRPr dirty="0"/>
          </a:p>
          <a:p>
            <a:pPr marL="0" lvl="0" indent="0" algn="ctr" rtl="0">
              <a:lnSpc>
                <a:spcPct val="100000"/>
              </a:lnSpc>
              <a:spcBef>
                <a:spcPts val="480"/>
              </a:spcBef>
              <a:spcAft>
                <a:spcPts val="0"/>
              </a:spcAft>
              <a:buClr>
                <a:srgbClr val="888888"/>
              </a:buClr>
              <a:buSzPts val="2400"/>
              <a:buNone/>
            </a:pPr>
            <a:endParaRPr sz="2400" b="1" dirty="0">
              <a:solidFill>
                <a:schemeClr val="dk1"/>
              </a:solidFill>
              <a:latin typeface="Times New Roman"/>
              <a:ea typeface="Times New Roman"/>
              <a:cs typeface="Times New Roman"/>
              <a:sym typeface="Times New Roman"/>
            </a:endParaRPr>
          </a:p>
          <a:p>
            <a:pPr marL="0" lvl="0" indent="0" algn="ctr" rtl="0">
              <a:lnSpc>
                <a:spcPct val="100000"/>
              </a:lnSpc>
              <a:spcBef>
                <a:spcPts val="480"/>
              </a:spcBef>
              <a:spcAft>
                <a:spcPts val="0"/>
              </a:spcAft>
              <a:buClr>
                <a:srgbClr val="888888"/>
              </a:buClr>
              <a:buSzPts val="2400"/>
              <a:buNone/>
            </a:pPr>
            <a:endParaRPr sz="2400" b="1" dirty="0">
              <a:solidFill>
                <a:schemeClr val="dk1"/>
              </a:solidFill>
              <a:latin typeface="Times New Roman"/>
              <a:ea typeface="Times New Roman"/>
              <a:cs typeface="Times New Roman"/>
              <a:sym typeface="Times New Roman"/>
            </a:endParaRPr>
          </a:p>
          <a:p>
            <a:pPr marL="0" lvl="0" indent="0" algn="ctr" rtl="0">
              <a:lnSpc>
                <a:spcPct val="100000"/>
              </a:lnSpc>
              <a:spcBef>
                <a:spcPts val="480"/>
              </a:spcBef>
              <a:spcAft>
                <a:spcPts val="0"/>
              </a:spcAft>
              <a:buClr>
                <a:srgbClr val="888888"/>
              </a:buClr>
              <a:buSzPts val="2400"/>
              <a:buNone/>
            </a:pPr>
            <a:endParaRPr sz="2400" b="1" dirty="0">
              <a:solidFill>
                <a:schemeClr val="dk1"/>
              </a:solidFill>
              <a:latin typeface="Times New Roman"/>
              <a:ea typeface="Times New Roman"/>
              <a:cs typeface="Times New Roman"/>
              <a:sym typeface="Times New Roman"/>
            </a:endParaRPr>
          </a:p>
          <a:p>
            <a:pPr marL="0" lvl="0" indent="0" algn="ctr" rtl="0">
              <a:lnSpc>
                <a:spcPct val="100000"/>
              </a:lnSpc>
              <a:spcBef>
                <a:spcPts val="480"/>
              </a:spcBef>
              <a:spcAft>
                <a:spcPts val="0"/>
              </a:spcAft>
              <a:buClr>
                <a:srgbClr val="888888"/>
              </a:buClr>
              <a:buSzPts val="2400"/>
              <a:buNone/>
            </a:pPr>
            <a:endParaRPr sz="2400" b="1" dirty="0">
              <a:solidFill>
                <a:schemeClr val="dk1"/>
              </a:solidFill>
              <a:latin typeface="Times New Roman"/>
              <a:ea typeface="Times New Roman"/>
              <a:cs typeface="Times New Roman"/>
              <a:sym typeface="Times New Roman"/>
            </a:endParaRPr>
          </a:p>
          <a:p>
            <a:pPr marL="0" lvl="0" indent="0" algn="ctr" rtl="0">
              <a:lnSpc>
                <a:spcPct val="100000"/>
              </a:lnSpc>
              <a:spcBef>
                <a:spcPts val="480"/>
              </a:spcBef>
              <a:spcAft>
                <a:spcPts val="0"/>
              </a:spcAft>
              <a:buClr>
                <a:schemeClr val="dk1"/>
              </a:buClr>
              <a:buSzPts val="2400"/>
              <a:buNone/>
            </a:pPr>
            <a:r>
              <a:rPr lang="en-US" sz="2400" i="1" dirty="0">
                <a:latin typeface="Times New Roman"/>
                <a:ea typeface="Times New Roman"/>
                <a:cs typeface="Times New Roman"/>
                <a:sym typeface="Times New Roman"/>
              </a:rPr>
              <a:t>Under the Guidance</a:t>
            </a:r>
            <a:endParaRPr dirty="0"/>
          </a:p>
          <a:p>
            <a:pPr marL="0" lvl="0" indent="0" algn="ctr" rtl="0">
              <a:lnSpc>
                <a:spcPct val="100000"/>
              </a:lnSpc>
              <a:spcBef>
                <a:spcPts val="480"/>
              </a:spcBef>
              <a:spcAft>
                <a:spcPts val="0"/>
              </a:spcAft>
              <a:buClr>
                <a:schemeClr val="dk1"/>
              </a:buClr>
              <a:buSzPts val="2400"/>
              <a:buNone/>
            </a:pPr>
            <a:r>
              <a:rPr lang="en-US" sz="2400" b="1" dirty="0">
                <a:latin typeface="Times New Roman"/>
                <a:ea typeface="Times New Roman"/>
                <a:cs typeface="Times New Roman"/>
                <a:sym typeface="Times New Roman"/>
              </a:rPr>
              <a:t>Dr. P. Vijayakumar</a:t>
            </a:r>
            <a:endParaRPr dirty="0"/>
          </a:p>
          <a:p>
            <a:pPr marL="0" lvl="0" indent="0" algn="ctr" rtl="0">
              <a:lnSpc>
                <a:spcPct val="100000"/>
              </a:lnSpc>
              <a:spcBef>
                <a:spcPts val="480"/>
              </a:spcBef>
              <a:spcAft>
                <a:spcPts val="0"/>
              </a:spcAft>
              <a:buClr>
                <a:schemeClr val="dk1"/>
              </a:buClr>
              <a:buSzPts val="2400"/>
              <a:buNone/>
            </a:pPr>
            <a:r>
              <a:rPr lang="en-US" sz="2400" b="1" dirty="0">
                <a:latin typeface="Times New Roman"/>
                <a:ea typeface="Times New Roman"/>
                <a:cs typeface="Times New Roman"/>
                <a:sym typeface="Times New Roman"/>
              </a:rPr>
              <a:t>School of Electronics Engineering </a:t>
            </a:r>
            <a:endParaRPr dirty="0"/>
          </a:p>
          <a:p>
            <a:pPr marL="0" lvl="0" indent="0" algn="ctr" rtl="0">
              <a:lnSpc>
                <a:spcPct val="100000"/>
              </a:lnSpc>
              <a:spcBef>
                <a:spcPts val="480"/>
              </a:spcBef>
              <a:spcAft>
                <a:spcPts val="0"/>
              </a:spcAft>
              <a:buClr>
                <a:schemeClr val="dk1"/>
              </a:buClr>
              <a:buSzPts val="2400"/>
              <a:buNone/>
            </a:pPr>
            <a:r>
              <a:rPr lang="en-US" sz="2400" b="1" dirty="0">
                <a:latin typeface="Times New Roman"/>
                <a:ea typeface="Times New Roman"/>
                <a:cs typeface="Times New Roman"/>
                <a:sym typeface="Times New Roman"/>
              </a:rPr>
              <a:t>VIT University, Chennai </a:t>
            </a:r>
            <a:endParaRPr sz="2400" b="1" dirty="0">
              <a:latin typeface="Times New Roman"/>
              <a:ea typeface="Times New Roman"/>
              <a:cs typeface="Times New Roman"/>
              <a:sym typeface="Times New Roman"/>
            </a:endParaRPr>
          </a:p>
        </p:txBody>
      </p:sp>
      <p:sp>
        <p:nvSpPr>
          <p:cNvPr id="271" name="Google Shape;271;g1013d800fe8_11_1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3/2/2021</a:t>
            </a:r>
            <a:endParaRPr sz="1400" b="0" i="0" u="none" strike="noStrike" cap="none">
              <a:solidFill>
                <a:srgbClr val="000000"/>
              </a:solidFill>
              <a:latin typeface="Arial"/>
              <a:ea typeface="Arial"/>
              <a:cs typeface="Arial"/>
              <a:sym typeface="Arial"/>
            </a:endParaRPr>
          </a:p>
        </p:txBody>
      </p:sp>
      <p:sp>
        <p:nvSpPr>
          <p:cNvPr id="272" name="Google Shape;272;g1013d800fe8_11_124"/>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n-US" sz="1000">
                <a:latin typeface="Lato"/>
                <a:ea typeface="Lato"/>
                <a:cs typeface="Lato"/>
                <a:sym typeface="Lato"/>
              </a:rPr>
              <a:t>1</a:t>
            </a:fld>
            <a:endParaRPr sz="1000">
              <a:latin typeface="Lato"/>
              <a:ea typeface="Lato"/>
              <a:cs typeface="Lato"/>
              <a:sym typeface="Lato"/>
            </a:endParaRPr>
          </a:p>
        </p:txBody>
      </p:sp>
      <p:pic>
        <p:nvPicPr>
          <p:cNvPr id="273" name="Google Shape;273;g1013d800fe8_11_124"/>
          <p:cNvPicPr preferRelativeResize="0"/>
          <p:nvPr/>
        </p:nvPicPr>
        <p:blipFill rotWithShape="1">
          <a:blip r:embed="rId3">
            <a:alphaModFix/>
          </a:blip>
          <a:srcRect/>
          <a:stretch/>
        </p:blipFill>
        <p:spPr>
          <a:xfrm>
            <a:off x="6138563" y="1633550"/>
            <a:ext cx="2822374" cy="2822374"/>
          </a:xfrm>
          <a:prstGeom prst="rect">
            <a:avLst/>
          </a:prstGeom>
          <a:noFill/>
          <a:ln>
            <a:noFill/>
          </a:ln>
        </p:spPr>
      </p:pic>
      <p:sp>
        <p:nvSpPr>
          <p:cNvPr id="274" name="Google Shape;274;g1013d800fe8_11_124"/>
          <p:cNvSpPr txBox="1"/>
          <p:nvPr/>
        </p:nvSpPr>
        <p:spPr>
          <a:xfrm>
            <a:off x="472469" y="2921184"/>
            <a:ext cx="5237400" cy="101563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700"/>
              <a:buFont typeface="Arial"/>
              <a:buNone/>
            </a:pPr>
            <a:r>
              <a:rPr lang="en-US" sz="2700" b="0" i="0" u="none" strike="noStrike" cap="none" dirty="0">
                <a:solidFill>
                  <a:schemeClr val="lt1"/>
                </a:solidFill>
                <a:latin typeface="Times New Roman"/>
                <a:ea typeface="Times New Roman"/>
                <a:cs typeface="Times New Roman"/>
                <a:sym typeface="Times New Roman"/>
              </a:rPr>
              <a:t>DONE BY:</a:t>
            </a:r>
            <a:endParaRPr sz="2700" b="0" i="0" u="none"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700"/>
              <a:buFont typeface="Arial"/>
              <a:buNone/>
            </a:pPr>
            <a:r>
              <a:rPr lang="en-US" sz="2700" b="0" i="0" u="none" strike="noStrike" cap="none" dirty="0">
                <a:solidFill>
                  <a:schemeClr val="lt1"/>
                </a:solidFill>
                <a:latin typeface="Times New Roman"/>
                <a:ea typeface="Times New Roman"/>
                <a:cs typeface="Times New Roman"/>
                <a:sym typeface="Times New Roman"/>
              </a:rPr>
              <a:t>Rahul Anil Nair</a:t>
            </a:r>
            <a:endParaRPr sz="27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10155b67e4b_0_57"/>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146050" lvl="0" indent="0" algn="ctr" rtl="0">
              <a:spcBef>
                <a:spcPts val="0"/>
              </a:spcBef>
              <a:spcAft>
                <a:spcPts val="0"/>
              </a:spcAft>
              <a:buClr>
                <a:srgbClr val="000000"/>
              </a:buClr>
              <a:buSzPts val="3000"/>
              <a:buFont typeface="Arial"/>
              <a:buNone/>
            </a:pPr>
            <a:r>
              <a:rPr lang="en-US" sz="3200" b="1">
                <a:latin typeface="Times New Roman"/>
                <a:ea typeface="Times New Roman"/>
                <a:cs typeface="Times New Roman"/>
                <a:sym typeface="Times New Roman"/>
              </a:rPr>
              <a:t>Keylogger Spyware Algorithm</a:t>
            </a:r>
            <a:endParaRPr sz="3500"/>
          </a:p>
        </p:txBody>
      </p:sp>
      <p:sp>
        <p:nvSpPr>
          <p:cNvPr id="348" name="Google Shape;348;g10155b67e4b_0_57"/>
          <p:cNvSpPr txBox="1">
            <a:spLocks noGrp="1"/>
          </p:cNvSpPr>
          <p:nvPr>
            <p:ph type="body" idx="1"/>
          </p:nvPr>
        </p:nvSpPr>
        <p:spPr>
          <a:xfrm>
            <a:off x="457200" y="1417650"/>
            <a:ext cx="7956600" cy="4708500"/>
          </a:xfrm>
          <a:prstGeom prst="rect">
            <a:avLst/>
          </a:prstGeom>
        </p:spPr>
        <p:txBody>
          <a:bodyPr spcFirstLastPara="1" wrap="square" lIns="91425" tIns="45700" rIns="91425" bIns="45700" anchor="t" anchorCtr="0">
            <a:normAutofit lnSpcReduction="10000"/>
          </a:bodyPr>
          <a:lstStyle/>
          <a:p>
            <a:pPr marL="0" lvl="0" indent="0" algn="l" rtl="0">
              <a:spcBef>
                <a:spcPts val="360"/>
              </a:spcBef>
              <a:spcAft>
                <a:spcPts val="0"/>
              </a:spcAft>
              <a:buNone/>
            </a:pPr>
            <a:r>
              <a:rPr lang="en-US" sz="2750" b="1" u="sng"/>
              <a:t>Exact string matching algorithm </a:t>
            </a:r>
            <a:endParaRPr sz="2750" b="1" u="sng"/>
          </a:p>
          <a:p>
            <a:pPr marL="0" lvl="0" indent="0" algn="l" rtl="0">
              <a:spcBef>
                <a:spcPts val="360"/>
              </a:spcBef>
              <a:spcAft>
                <a:spcPts val="0"/>
              </a:spcAft>
              <a:buNone/>
            </a:pPr>
            <a:endParaRPr sz="2850" b="1" u="sng"/>
          </a:p>
          <a:p>
            <a:pPr marL="0" lvl="0" indent="0" algn="l" rtl="0">
              <a:spcBef>
                <a:spcPts val="360"/>
              </a:spcBef>
              <a:spcAft>
                <a:spcPts val="0"/>
              </a:spcAft>
              <a:buNone/>
            </a:pPr>
            <a:r>
              <a:rPr lang="en-US" sz="2041"/>
              <a:t>This algorithm is used to match keyboard input variables with input received from the keyboard, and exact string matching is a method that can be done to match input string variable with string comparison variable, for testing of exact string matching algorithm on keylogger application can be assumed in the following example: </a:t>
            </a:r>
            <a:endParaRPr sz="2041"/>
          </a:p>
          <a:p>
            <a:pPr marL="0" lvl="0" indent="0" algn="l" rtl="0">
              <a:spcBef>
                <a:spcPts val="360"/>
              </a:spcBef>
              <a:spcAft>
                <a:spcPts val="0"/>
              </a:spcAft>
              <a:buNone/>
            </a:pPr>
            <a:endParaRPr sz="2041"/>
          </a:p>
          <a:p>
            <a:pPr marL="0" lvl="0" indent="0" algn="l" rtl="0">
              <a:spcBef>
                <a:spcPts val="360"/>
              </a:spcBef>
              <a:spcAft>
                <a:spcPts val="0"/>
              </a:spcAft>
              <a:buNone/>
            </a:pPr>
            <a:endParaRPr sz="2850"/>
          </a:p>
          <a:p>
            <a:pPr marL="0" lvl="0" indent="0" algn="l" rtl="0">
              <a:spcBef>
                <a:spcPts val="360"/>
              </a:spcBef>
              <a:spcAft>
                <a:spcPts val="0"/>
              </a:spcAft>
              <a:buNone/>
            </a:pPr>
            <a:endParaRPr sz="2850"/>
          </a:p>
          <a:p>
            <a:pPr marL="0" lvl="0" indent="0" algn="l" rtl="0">
              <a:spcBef>
                <a:spcPts val="360"/>
              </a:spcBef>
              <a:spcAft>
                <a:spcPts val="0"/>
              </a:spcAft>
              <a:buNone/>
            </a:pPr>
            <a:r>
              <a:rPr lang="en-US" sz="2850"/>
              <a:t> </a:t>
            </a:r>
            <a:endParaRPr sz="1600"/>
          </a:p>
        </p:txBody>
      </p:sp>
      <p:sp>
        <p:nvSpPr>
          <p:cNvPr id="349" name="Google Shape;349;g10155b67e4b_0_57"/>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10</a:t>
            </a:fld>
            <a:endParaRPr/>
          </a:p>
        </p:txBody>
      </p:sp>
      <p:pic>
        <p:nvPicPr>
          <p:cNvPr id="350" name="Google Shape;350;g10155b67e4b_0_57"/>
          <p:cNvPicPr preferRelativeResize="0"/>
          <p:nvPr/>
        </p:nvPicPr>
        <p:blipFill>
          <a:blip r:embed="rId3">
            <a:alphaModFix/>
          </a:blip>
          <a:stretch>
            <a:fillRect/>
          </a:stretch>
        </p:blipFill>
        <p:spPr>
          <a:xfrm>
            <a:off x="1126555" y="4551225"/>
            <a:ext cx="6617900" cy="8240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1013d800fe8_11_21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11</a:t>
            </a:fld>
            <a:endParaRPr/>
          </a:p>
        </p:txBody>
      </p:sp>
      <p:sp>
        <p:nvSpPr>
          <p:cNvPr id="356" name="Google Shape;356;g1013d800fe8_11_215"/>
          <p:cNvSpPr txBox="1"/>
          <p:nvPr/>
        </p:nvSpPr>
        <p:spPr>
          <a:xfrm>
            <a:off x="433873" y="484514"/>
            <a:ext cx="8276400" cy="6156900"/>
          </a:xfrm>
          <a:prstGeom prst="rect">
            <a:avLst/>
          </a:prstGeom>
          <a:noFill/>
          <a:ln>
            <a:noFill/>
          </a:ln>
        </p:spPr>
        <p:txBody>
          <a:bodyPr spcFirstLastPara="1" wrap="square" lIns="91425" tIns="45700" rIns="91425" bIns="45700" anchor="t" anchorCtr="0">
            <a:spAutoFit/>
          </a:bodyPr>
          <a:lstStyle/>
          <a:p>
            <a:pPr marL="146050" marR="0" lvl="0" indent="0" algn="ctr" rtl="0">
              <a:lnSpc>
                <a:spcPct val="100000"/>
              </a:lnSpc>
              <a:spcBef>
                <a:spcPts val="0"/>
              </a:spcBef>
              <a:spcAft>
                <a:spcPts val="0"/>
              </a:spcAft>
              <a:buClr>
                <a:srgbClr val="000000"/>
              </a:buClr>
              <a:buSzPts val="3000"/>
              <a:buFont typeface="Arial"/>
              <a:buNone/>
            </a:pPr>
            <a:r>
              <a:rPr lang="en-US" sz="3000" b="1">
                <a:solidFill>
                  <a:schemeClr val="lt1"/>
                </a:solidFill>
                <a:latin typeface="Times New Roman"/>
                <a:ea typeface="Times New Roman"/>
                <a:cs typeface="Times New Roman"/>
                <a:sym typeface="Times New Roman"/>
              </a:rPr>
              <a:t>Proposed</a:t>
            </a:r>
            <a:r>
              <a:rPr lang="en-US" sz="3000" b="1" i="0" u="none" strike="noStrike" cap="none">
                <a:solidFill>
                  <a:schemeClr val="lt1"/>
                </a:solidFill>
                <a:latin typeface="Times New Roman"/>
                <a:ea typeface="Times New Roman"/>
                <a:cs typeface="Times New Roman"/>
                <a:sym typeface="Times New Roman"/>
              </a:rPr>
              <a:t> Algorithm</a:t>
            </a:r>
            <a:br>
              <a:rPr lang="en-US" sz="3000" b="1" i="0" u="none" strike="noStrike" cap="none">
                <a:solidFill>
                  <a:schemeClr val="lt1"/>
                </a:solidFill>
                <a:latin typeface="Times New Roman"/>
                <a:ea typeface="Times New Roman"/>
                <a:cs typeface="Times New Roman"/>
                <a:sym typeface="Times New Roman"/>
              </a:rPr>
            </a:br>
            <a:endParaRPr sz="3000" b="1"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600" b="0" i="0" u="none" strike="noStrike" cap="none">
              <a:solidFill>
                <a:schemeClr val="lt1"/>
              </a:solidFill>
              <a:latin typeface="Lato"/>
              <a:ea typeface="Lato"/>
              <a:cs typeface="Lato"/>
              <a:sym typeface="Lato"/>
            </a:endParaRPr>
          </a:p>
          <a:p>
            <a:pPr marL="0" marR="0" lvl="0" indent="0" algn="l" rtl="0">
              <a:lnSpc>
                <a:spcPct val="100000"/>
              </a:lnSpc>
              <a:spcBef>
                <a:spcPts val="0"/>
              </a:spcBef>
              <a:spcAft>
                <a:spcPts val="0"/>
              </a:spcAft>
              <a:buNone/>
            </a:pPr>
            <a:r>
              <a:rPr lang="en-US" sz="1600" b="0" i="0" u="none" strike="noStrike" cap="none">
                <a:solidFill>
                  <a:schemeClr val="lt1"/>
                </a:solidFill>
                <a:latin typeface="Lato"/>
                <a:ea typeface="Lato"/>
                <a:cs typeface="Lato"/>
                <a:sym typeface="Lato"/>
              </a:rPr>
              <a:t>Keylogger_Algorithm ( )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//Algorithm for keystroke capturing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While (true)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 Open the log file in write mode </a:t>
            </a:r>
            <a:r>
              <a:rPr lang="en-US" sz="1600">
                <a:solidFill>
                  <a:schemeClr val="lt1"/>
                </a:solidFill>
                <a:latin typeface="Lato"/>
                <a:ea typeface="Lato"/>
                <a:cs typeface="Lato"/>
                <a:sym typeface="Lato"/>
              </a:rPr>
              <a:t>(Record.log)</a:t>
            </a:r>
            <a:r>
              <a:rPr lang="en-US" sz="1600" b="0" i="0" u="none" strike="noStrike" cap="none">
                <a:solidFill>
                  <a:schemeClr val="lt1"/>
                </a:solidFill>
                <a:latin typeface="Lato"/>
                <a:ea typeface="Lato"/>
                <a:cs typeface="Lato"/>
                <a:sym typeface="Lato"/>
              </a:rPr>
              <a:t>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 Get the system time using time.h API in C and enter that time in log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file.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 Append the time in the log file.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 Get the activity by tapping the keystrokes and mouse clicks. It can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be done in using windows.h and Winuser.h API available in C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compilers.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 Enter the activity into log file as soon as the valid status of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particular key is pressed or mouse click is observed.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 Close the file and terminate all the file pointers.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 Open the file in append mode to avoid the overwriting and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synchronization problem.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 </a:t>
            </a:r>
            <a:endParaRPr sz="1600" b="0" i="0" u="none" strike="noStrike" cap="none">
              <a:solidFill>
                <a:schemeClr val="lt1"/>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1013d800fe8_11_22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12</a:t>
            </a:fld>
            <a:endParaRPr/>
          </a:p>
        </p:txBody>
      </p:sp>
      <p:sp>
        <p:nvSpPr>
          <p:cNvPr id="362" name="Google Shape;362;g1013d800fe8_11_220"/>
          <p:cNvSpPr txBox="1"/>
          <p:nvPr/>
        </p:nvSpPr>
        <p:spPr>
          <a:xfrm>
            <a:off x="811763" y="1436916"/>
            <a:ext cx="7828383" cy="427809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chemeClr val="lt1"/>
                </a:solidFill>
                <a:latin typeface="Lato"/>
                <a:ea typeface="Lato"/>
                <a:cs typeface="Lato"/>
                <a:sym typeface="Lato"/>
              </a:rPr>
              <a:t>Spyware_Algorithm ( )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//Algorithm for sending periodic emails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While (true)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Keylogger_Algorithm ( )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 Make the program to sleep for sometime so that keylogger can tap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sufficient data and log into log file. The time period can be 1 minute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or 5 minute or anything as per requirement.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 Get the system name.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 Select that log file.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 Perform the attachment and send the email to specified email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address with system name written in subject or body of email.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 Terminate keylogger process.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Keylogger_Algorithm ( )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 </a:t>
            </a:r>
            <a:br>
              <a:rPr lang="en-US" sz="1600" b="0" i="0" u="none" strike="noStrike" cap="none">
                <a:solidFill>
                  <a:schemeClr val="lt1"/>
                </a:solidFill>
                <a:latin typeface="Lato"/>
                <a:ea typeface="Lato"/>
                <a:cs typeface="Lato"/>
                <a:sym typeface="Lato"/>
              </a:rPr>
            </a:br>
            <a:r>
              <a:rPr lang="en-US" sz="1600" b="0" i="0" u="none" strike="noStrike" cap="none">
                <a:solidFill>
                  <a:schemeClr val="lt1"/>
                </a:solidFill>
                <a:latin typeface="Lato"/>
                <a:ea typeface="Lato"/>
                <a:cs typeface="Lato"/>
                <a:sym typeface="Lato"/>
              </a:rPr>
              <a:t>} </a:t>
            </a:r>
            <a:endParaRPr sz="1600" b="0" i="0" u="none" strike="noStrike" cap="none">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10155b67e4b_1_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t>13</a:t>
            </a:fld>
            <a:endParaRPr/>
          </a:p>
        </p:txBody>
      </p:sp>
      <p:sp>
        <p:nvSpPr>
          <p:cNvPr id="369" name="Google Shape;369;g10155b67e4b_1_0"/>
          <p:cNvSpPr txBox="1"/>
          <p:nvPr/>
        </p:nvSpPr>
        <p:spPr>
          <a:xfrm>
            <a:off x="626225" y="811875"/>
            <a:ext cx="7980300" cy="511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solidFill>
                  <a:schemeClr val="lt1"/>
                </a:solidFill>
                <a:latin typeface="Lato"/>
                <a:ea typeface="Lato"/>
                <a:cs typeface="Lato"/>
                <a:sym typeface="Lato"/>
              </a:rPr>
              <a:t>Prevention Algorithm at Client Side</a:t>
            </a:r>
            <a:endParaRPr sz="1600">
              <a:solidFill>
                <a:schemeClr val="lt1"/>
              </a:solidFill>
              <a:latin typeface="Lato"/>
              <a:ea typeface="Lato"/>
              <a:cs typeface="Lato"/>
              <a:sym typeface="Lato"/>
            </a:endParaRPr>
          </a:p>
          <a:p>
            <a:pPr marL="0" lvl="0" indent="0" algn="l" rtl="0">
              <a:spcBef>
                <a:spcPts val="0"/>
              </a:spcBef>
              <a:spcAft>
                <a:spcPts val="0"/>
              </a:spcAft>
              <a:buNone/>
            </a:pPr>
            <a:r>
              <a:rPr lang="en-US" sz="1600">
                <a:solidFill>
                  <a:schemeClr val="lt1"/>
                </a:solidFill>
                <a:latin typeface="Lato"/>
                <a:ea typeface="Lato"/>
                <a:cs typeface="Lato"/>
                <a:sym typeface="Lato"/>
              </a:rPr>
              <a:t>Client_ Prevention_Algorithm ( )</a:t>
            </a:r>
            <a:endParaRPr sz="1600">
              <a:solidFill>
                <a:schemeClr val="lt1"/>
              </a:solidFill>
              <a:latin typeface="Lato"/>
              <a:ea typeface="Lato"/>
              <a:cs typeface="Lato"/>
              <a:sym typeface="Lato"/>
            </a:endParaRPr>
          </a:p>
          <a:p>
            <a:pPr marL="0" lvl="0" indent="0" algn="l" rtl="0">
              <a:spcBef>
                <a:spcPts val="0"/>
              </a:spcBef>
              <a:spcAft>
                <a:spcPts val="0"/>
              </a:spcAft>
              <a:buNone/>
            </a:pPr>
            <a:r>
              <a:rPr lang="en-US" sz="1600">
                <a:solidFill>
                  <a:schemeClr val="lt1"/>
                </a:solidFill>
                <a:latin typeface="Lato"/>
                <a:ea typeface="Lato"/>
                <a:cs typeface="Lato"/>
                <a:sym typeface="Lato"/>
              </a:rPr>
              <a:t>{</a:t>
            </a:r>
            <a:endParaRPr sz="1600">
              <a:solidFill>
                <a:schemeClr val="lt1"/>
              </a:solidFill>
              <a:latin typeface="Lato"/>
              <a:ea typeface="Lato"/>
              <a:cs typeface="Lato"/>
              <a:sym typeface="Lato"/>
            </a:endParaRPr>
          </a:p>
          <a:p>
            <a:pPr marL="0" lvl="0" indent="0" algn="l" rtl="0">
              <a:spcBef>
                <a:spcPts val="0"/>
              </a:spcBef>
              <a:spcAft>
                <a:spcPts val="0"/>
              </a:spcAft>
              <a:buNone/>
            </a:pPr>
            <a:endParaRPr sz="1600">
              <a:solidFill>
                <a:schemeClr val="lt1"/>
              </a:solidFill>
              <a:latin typeface="Lato"/>
              <a:ea typeface="Lato"/>
              <a:cs typeface="Lato"/>
              <a:sym typeface="Lato"/>
            </a:endParaRPr>
          </a:p>
          <a:p>
            <a:pPr marL="0" lvl="0" indent="0" algn="l" rtl="0">
              <a:spcBef>
                <a:spcPts val="0"/>
              </a:spcBef>
              <a:spcAft>
                <a:spcPts val="0"/>
              </a:spcAft>
              <a:buNone/>
            </a:pPr>
            <a:r>
              <a:rPr lang="en-US" sz="1600">
                <a:solidFill>
                  <a:schemeClr val="lt1"/>
                </a:solidFill>
                <a:latin typeface="Lato"/>
                <a:ea typeface="Lato"/>
                <a:cs typeface="Lato"/>
                <a:sym typeface="Lato"/>
              </a:rPr>
              <a:t>// Client side prevention algorithm</a:t>
            </a:r>
            <a:endParaRPr sz="1600">
              <a:solidFill>
                <a:schemeClr val="lt1"/>
              </a:solidFill>
              <a:latin typeface="Lato"/>
              <a:ea typeface="Lato"/>
              <a:cs typeface="Lato"/>
              <a:sym typeface="Lato"/>
            </a:endParaRPr>
          </a:p>
          <a:p>
            <a:pPr marL="0" lvl="0" indent="0" algn="l" rtl="0">
              <a:spcBef>
                <a:spcPts val="0"/>
              </a:spcBef>
              <a:spcAft>
                <a:spcPts val="0"/>
              </a:spcAft>
              <a:buNone/>
            </a:pPr>
            <a:r>
              <a:rPr lang="en-US" sz="1600">
                <a:solidFill>
                  <a:schemeClr val="lt1"/>
                </a:solidFill>
                <a:latin typeface="Lato"/>
                <a:ea typeface="Lato"/>
                <a:cs typeface="Lato"/>
                <a:sym typeface="Lato"/>
              </a:rPr>
              <a:t>//PID: Process ID of processes running on a machine</a:t>
            </a:r>
            <a:endParaRPr sz="1600">
              <a:solidFill>
                <a:schemeClr val="lt1"/>
              </a:solidFill>
              <a:latin typeface="Lato"/>
              <a:ea typeface="Lato"/>
              <a:cs typeface="Lato"/>
              <a:sym typeface="Lato"/>
            </a:endParaRPr>
          </a:p>
          <a:p>
            <a:pPr marL="0" lvl="0" indent="0" algn="l" rtl="0">
              <a:spcBef>
                <a:spcPts val="0"/>
              </a:spcBef>
              <a:spcAft>
                <a:spcPts val="0"/>
              </a:spcAft>
              <a:buNone/>
            </a:pPr>
            <a:r>
              <a:rPr lang="en-US" sz="1600">
                <a:solidFill>
                  <a:schemeClr val="lt1"/>
                </a:solidFill>
                <a:latin typeface="Lato"/>
                <a:ea typeface="Lato"/>
                <a:cs typeface="Lato"/>
                <a:sym typeface="Lato"/>
              </a:rPr>
              <a:t>//HDD: Hard Disk Drive</a:t>
            </a:r>
            <a:endParaRPr sz="1600">
              <a:solidFill>
                <a:schemeClr val="lt1"/>
              </a:solidFill>
              <a:latin typeface="Lato"/>
              <a:ea typeface="Lato"/>
              <a:cs typeface="Lato"/>
              <a:sym typeface="Lato"/>
            </a:endParaRPr>
          </a:p>
          <a:p>
            <a:pPr marL="0" lvl="0" indent="0" algn="l" rtl="0">
              <a:spcBef>
                <a:spcPts val="0"/>
              </a:spcBef>
              <a:spcAft>
                <a:spcPts val="0"/>
              </a:spcAft>
              <a:buNone/>
            </a:pPr>
            <a:r>
              <a:rPr lang="en-US" sz="1600">
                <a:solidFill>
                  <a:schemeClr val="lt1"/>
                </a:solidFill>
                <a:latin typeface="Lato"/>
                <a:ea typeface="Lato"/>
                <a:cs typeface="Lato"/>
                <a:sym typeface="Lato"/>
              </a:rPr>
              <a:t>• Open the TCP Socket and bind with any port number available.</a:t>
            </a:r>
            <a:endParaRPr sz="1600">
              <a:solidFill>
                <a:schemeClr val="lt1"/>
              </a:solidFill>
              <a:latin typeface="Lato"/>
              <a:ea typeface="Lato"/>
              <a:cs typeface="Lato"/>
              <a:sym typeface="Lato"/>
            </a:endParaRPr>
          </a:p>
          <a:p>
            <a:pPr marL="0" lvl="0" indent="0" algn="l" rtl="0">
              <a:spcBef>
                <a:spcPts val="0"/>
              </a:spcBef>
              <a:spcAft>
                <a:spcPts val="0"/>
              </a:spcAft>
              <a:buNone/>
            </a:pPr>
            <a:r>
              <a:rPr lang="en-US" sz="1600">
                <a:solidFill>
                  <a:schemeClr val="lt1"/>
                </a:solidFill>
                <a:latin typeface="Lato"/>
                <a:ea typeface="Lato"/>
                <a:cs typeface="Lato"/>
                <a:sym typeface="Lato"/>
              </a:rPr>
              <a:t>• Wait for Server side program to respond.</a:t>
            </a:r>
            <a:endParaRPr sz="1600">
              <a:solidFill>
                <a:schemeClr val="lt1"/>
              </a:solidFill>
              <a:latin typeface="Lato"/>
              <a:ea typeface="Lato"/>
              <a:cs typeface="Lato"/>
              <a:sym typeface="Lato"/>
            </a:endParaRPr>
          </a:p>
          <a:p>
            <a:pPr marL="0" lvl="0" indent="0" algn="l" rtl="0">
              <a:spcBef>
                <a:spcPts val="0"/>
              </a:spcBef>
              <a:spcAft>
                <a:spcPts val="0"/>
              </a:spcAft>
              <a:buNone/>
            </a:pPr>
            <a:r>
              <a:rPr lang="en-US" sz="1600">
                <a:solidFill>
                  <a:schemeClr val="lt1"/>
                </a:solidFill>
                <a:latin typeface="Lato"/>
                <a:ea typeface="Lato"/>
                <a:cs typeface="Lato"/>
                <a:sym typeface="Lato"/>
              </a:rPr>
              <a:t>• After getting the Server response with a PID of malicious program,</a:t>
            </a:r>
            <a:endParaRPr sz="1600">
              <a:solidFill>
                <a:schemeClr val="lt1"/>
              </a:solidFill>
              <a:latin typeface="Lato"/>
              <a:ea typeface="Lato"/>
              <a:cs typeface="Lato"/>
              <a:sym typeface="Lato"/>
            </a:endParaRPr>
          </a:p>
          <a:p>
            <a:pPr marL="0" lvl="0" indent="0" algn="l" rtl="0">
              <a:spcBef>
                <a:spcPts val="0"/>
              </a:spcBef>
              <a:spcAft>
                <a:spcPts val="0"/>
              </a:spcAft>
              <a:buNone/>
            </a:pPr>
            <a:r>
              <a:rPr lang="en-US" sz="1600">
                <a:solidFill>
                  <a:schemeClr val="lt1"/>
                </a:solidFill>
                <a:latin typeface="Lato"/>
                <a:ea typeface="Lato"/>
                <a:cs typeface="Lato"/>
                <a:sym typeface="Lato"/>
              </a:rPr>
              <a:t>save that PID into a variable.</a:t>
            </a:r>
            <a:endParaRPr sz="1600">
              <a:solidFill>
                <a:schemeClr val="lt1"/>
              </a:solidFill>
              <a:latin typeface="Lato"/>
              <a:ea typeface="Lato"/>
              <a:cs typeface="Lato"/>
              <a:sym typeface="Lato"/>
            </a:endParaRPr>
          </a:p>
          <a:p>
            <a:pPr marL="0" lvl="0" indent="0" algn="l" rtl="0">
              <a:spcBef>
                <a:spcPts val="0"/>
              </a:spcBef>
              <a:spcAft>
                <a:spcPts val="0"/>
              </a:spcAft>
              <a:buNone/>
            </a:pPr>
            <a:r>
              <a:rPr lang="en-US" sz="1600">
                <a:solidFill>
                  <a:schemeClr val="lt1"/>
                </a:solidFill>
                <a:latin typeface="Lato"/>
                <a:ea typeface="Lato"/>
                <a:cs typeface="Lato"/>
                <a:sym typeface="Lato"/>
              </a:rPr>
              <a:t>• Run the wmic command to get the list of all the processes with their</a:t>
            </a:r>
            <a:endParaRPr sz="1600">
              <a:solidFill>
                <a:schemeClr val="lt1"/>
              </a:solidFill>
              <a:latin typeface="Lato"/>
              <a:ea typeface="Lato"/>
              <a:cs typeface="Lato"/>
              <a:sym typeface="Lato"/>
            </a:endParaRPr>
          </a:p>
          <a:p>
            <a:pPr marL="0" lvl="0" indent="0" algn="l" rtl="0">
              <a:spcBef>
                <a:spcPts val="0"/>
              </a:spcBef>
              <a:spcAft>
                <a:spcPts val="0"/>
              </a:spcAft>
              <a:buNone/>
            </a:pPr>
            <a:r>
              <a:rPr lang="en-US" sz="1600">
                <a:solidFill>
                  <a:schemeClr val="lt1"/>
                </a:solidFill>
                <a:latin typeface="Lato"/>
                <a:ea typeface="Lato"/>
                <a:cs typeface="Lato"/>
                <a:sym typeface="Lato"/>
              </a:rPr>
              <a:t>executable location on HDD and their PID.</a:t>
            </a:r>
            <a:endParaRPr sz="1600">
              <a:solidFill>
                <a:schemeClr val="lt1"/>
              </a:solidFill>
              <a:latin typeface="Lato"/>
              <a:ea typeface="Lato"/>
              <a:cs typeface="Lato"/>
              <a:sym typeface="Lato"/>
            </a:endParaRPr>
          </a:p>
          <a:p>
            <a:pPr marL="0" lvl="0" indent="0" algn="l" rtl="0">
              <a:spcBef>
                <a:spcPts val="0"/>
              </a:spcBef>
              <a:spcAft>
                <a:spcPts val="0"/>
              </a:spcAft>
              <a:buNone/>
            </a:pPr>
            <a:r>
              <a:rPr lang="en-US" sz="1600">
                <a:solidFill>
                  <a:schemeClr val="lt1"/>
                </a:solidFill>
                <a:latin typeface="Lato"/>
                <a:ea typeface="Lato"/>
                <a:cs typeface="Lato"/>
                <a:sym typeface="Lato"/>
              </a:rPr>
              <a:t>• Filter the above output and get the location of the executable of the</a:t>
            </a:r>
            <a:endParaRPr sz="1600">
              <a:solidFill>
                <a:schemeClr val="lt1"/>
              </a:solidFill>
              <a:latin typeface="Lato"/>
              <a:ea typeface="Lato"/>
              <a:cs typeface="Lato"/>
              <a:sym typeface="Lato"/>
            </a:endParaRPr>
          </a:p>
          <a:p>
            <a:pPr marL="0" lvl="0" indent="0" algn="l" rtl="0">
              <a:spcBef>
                <a:spcPts val="0"/>
              </a:spcBef>
              <a:spcAft>
                <a:spcPts val="0"/>
              </a:spcAft>
              <a:buNone/>
            </a:pPr>
            <a:r>
              <a:rPr lang="en-US" sz="1600">
                <a:solidFill>
                  <a:schemeClr val="lt1"/>
                </a:solidFill>
                <a:latin typeface="Lato"/>
                <a:ea typeface="Lato"/>
                <a:cs typeface="Lato"/>
                <a:sym typeface="Lato"/>
              </a:rPr>
              <a:t>malicious program with the help of its PID send by Server side</a:t>
            </a:r>
            <a:endParaRPr sz="1600">
              <a:solidFill>
                <a:schemeClr val="lt1"/>
              </a:solidFill>
              <a:latin typeface="Lato"/>
              <a:ea typeface="Lato"/>
              <a:cs typeface="Lato"/>
              <a:sym typeface="Lato"/>
            </a:endParaRPr>
          </a:p>
          <a:p>
            <a:pPr marL="0" lvl="0" indent="0" algn="l" rtl="0">
              <a:spcBef>
                <a:spcPts val="0"/>
              </a:spcBef>
              <a:spcAft>
                <a:spcPts val="0"/>
              </a:spcAft>
              <a:buNone/>
            </a:pPr>
            <a:r>
              <a:rPr lang="en-US" sz="1600">
                <a:solidFill>
                  <a:schemeClr val="lt1"/>
                </a:solidFill>
                <a:latin typeface="Lato"/>
                <a:ea typeface="Lato"/>
                <a:cs typeface="Lato"/>
                <a:sym typeface="Lato"/>
              </a:rPr>
              <a:t>program.</a:t>
            </a:r>
            <a:endParaRPr sz="1600">
              <a:solidFill>
                <a:schemeClr val="lt1"/>
              </a:solidFill>
              <a:latin typeface="Lato"/>
              <a:ea typeface="Lato"/>
              <a:cs typeface="Lato"/>
              <a:sym typeface="Lato"/>
            </a:endParaRPr>
          </a:p>
          <a:p>
            <a:pPr marL="0" lvl="0" indent="0" algn="l" rtl="0">
              <a:spcBef>
                <a:spcPts val="0"/>
              </a:spcBef>
              <a:spcAft>
                <a:spcPts val="0"/>
              </a:spcAft>
              <a:buNone/>
            </a:pPr>
            <a:r>
              <a:rPr lang="en-US" sz="1600">
                <a:solidFill>
                  <a:schemeClr val="lt1"/>
                </a:solidFill>
                <a:latin typeface="Lato"/>
                <a:ea typeface="Lato"/>
                <a:cs typeface="Lato"/>
                <a:sym typeface="Lato"/>
              </a:rPr>
              <a:t>• After getting the location, delete the file from the location.</a:t>
            </a:r>
            <a:endParaRPr sz="1600">
              <a:solidFill>
                <a:schemeClr val="lt1"/>
              </a:solidFill>
              <a:latin typeface="Lato"/>
              <a:ea typeface="Lato"/>
              <a:cs typeface="Lato"/>
              <a:sym typeface="Lato"/>
            </a:endParaRPr>
          </a:p>
          <a:p>
            <a:pPr marL="0" lvl="0" indent="0" algn="l" rtl="0">
              <a:spcBef>
                <a:spcPts val="0"/>
              </a:spcBef>
              <a:spcAft>
                <a:spcPts val="0"/>
              </a:spcAft>
              <a:buNone/>
            </a:pPr>
            <a:r>
              <a:rPr lang="en-US" sz="1600">
                <a:solidFill>
                  <a:schemeClr val="lt1"/>
                </a:solidFill>
                <a:latin typeface="Lato"/>
                <a:ea typeface="Lato"/>
                <a:cs typeface="Lato"/>
                <a:sym typeface="Lato"/>
              </a:rPr>
              <a:t>• Send message to Prevention Server that program has been deleted.</a:t>
            </a:r>
            <a:endParaRPr sz="1600">
              <a:solidFill>
                <a:schemeClr val="lt1"/>
              </a:solidFill>
              <a:latin typeface="Lato"/>
              <a:ea typeface="Lato"/>
              <a:cs typeface="Lato"/>
              <a:sym typeface="Lato"/>
            </a:endParaRPr>
          </a:p>
          <a:p>
            <a:pPr marL="0" lvl="0" indent="0" algn="l" rtl="0">
              <a:spcBef>
                <a:spcPts val="0"/>
              </a:spcBef>
              <a:spcAft>
                <a:spcPts val="0"/>
              </a:spcAft>
              <a:buNone/>
            </a:pPr>
            <a:r>
              <a:rPr lang="en-US" sz="1600">
                <a:solidFill>
                  <a:schemeClr val="lt1"/>
                </a:solidFill>
                <a:latin typeface="Lato"/>
                <a:ea typeface="Lato"/>
                <a:cs typeface="Lato"/>
                <a:sym typeface="Lato"/>
              </a:rPr>
              <a:t>• Close the TCP connection with Prevention Server.</a:t>
            </a:r>
            <a:endParaRPr sz="1600">
              <a:solidFill>
                <a:schemeClr val="lt1"/>
              </a:solidFill>
              <a:latin typeface="Lato"/>
              <a:ea typeface="Lato"/>
              <a:cs typeface="Lato"/>
              <a:sym typeface="Lato"/>
            </a:endParaRPr>
          </a:p>
          <a:p>
            <a:pPr marL="0" lvl="0" indent="0" algn="l" rtl="0">
              <a:spcBef>
                <a:spcPts val="0"/>
              </a:spcBef>
              <a:spcAft>
                <a:spcPts val="0"/>
              </a:spcAft>
              <a:buNone/>
            </a:pPr>
            <a:r>
              <a:rPr lang="en-US" sz="1600">
                <a:solidFill>
                  <a:schemeClr val="lt1"/>
                </a:solidFill>
                <a:latin typeface="Lato"/>
                <a:ea typeface="Lato"/>
                <a:cs typeface="Lato"/>
                <a:sym typeface="Lato"/>
              </a:rPr>
              <a:t>}</a:t>
            </a:r>
            <a:endParaRPr sz="1600">
              <a:solidFill>
                <a:schemeClr val="lt1"/>
              </a:solidFill>
              <a:highlight>
                <a:schemeClr val="lt1"/>
              </a:highlight>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10155b67e4b_1_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t>14</a:t>
            </a:fld>
            <a:endParaRPr/>
          </a:p>
        </p:txBody>
      </p:sp>
      <p:sp>
        <p:nvSpPr>
          <p:cNvPr id="376" name="Google Shape;376;g10155b67e4b_1_7"/>
          <p:cNvSpPr txBox="1"/>
          <p:nvPr/>
        </p:nvSpPr>
        <p:spPr>
          <a:xfrm>
            <a:off x="695500" y="1629300"/>
            <a:ext cx="78972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Lato"/>
                <a:ea typeface="Lato"/>
                <a:cs typeface="Lato"/>
                <a:sym typeface="Lato"/>
              </a:rPr>
              <a:t> Prevention Algorithm at Server Side</a:t>
            </a:r>
            <a:endParaRPr sz="1800">
              <a:solidFill>
                <a:schemeClr val="lt1"/>
              </a:solidFill>
              <a:latin typeface="Lato"/>
              <a:ea typeface="Lato"/>
              <a:cs typeface="Lato"/>
              <a:sym typeface="Lato"/>
            </a:endParaRPr>
          </a:p>
          <a:p>
            <a:pPr marL="0" lvl="0" indent="0" algn="l" rtl="0">
              <a:spcBef>
                <a:spcPts val="0"/>
              </a:spcBef>
              <a:spcAft>
                <a:spcPts val="0"/>
              </a:spcAft>
              <a:buNone/>
            </a:pPr>
            <a:r>
              <a:rPr lang="en-US" sz="1800">
                <a:solidFill>
                  <a:schemeClr val="lt1"/>
                </a:solidFill>
                <a:latin typeface="Lato"/>
                <a:ea typeface="Lato"/>
                <a:cs typeface="Lato"/>
                <a:sym typeface="Lato"/>
              </a:rPr>
              <a:t>Server_Prevention_Algorithm ( )</a:t>
            </a:r>
            <a:endParaRPr sz="1800">
              <a:solidFill>
                <a:schemeClr val="lt1"/>
              </a:solidFill>
              <a:latin typeface="Lato"/>
              <a:ea typeface="Lato"/>
              <a:cs typeface="Lato"/>
              <a:sym typeface="Lato"/>
            </a:endParaRPr>
          </a:p>
          <a:p>
            <a:pPr marL="0" lvl="0" indent="0" algn="l" rtl="0">
              <a:spcBef>
                <a:spcPts val="0"/>
              </a:spcBef>
              <a:spcAft>
                <a:spcPts val="0"/>
              </a:spcAft>
              <a:buNone/>
            </a:pPr>
            <a:r>
              <a:rPr lang="en-US" sz="1800">
                <a:solidFill>
                  <a:schemeClr val="lt1"/>
                </a:solidFill>
                <a:latin typeface="Lato"/>
                <a:ea typeface="Lato"/>
                <a:cs typeface="Lato"/>
                <a:sym typeface="Lato"/>
              </a:rPr>
              <a:t>{</a:t>
            </a:r>
            <a:endParaRPr sz="1800">
              <a:solidFill>
                <a:schemeClr val="lt1"/>
              </a:solidFill>
              <a:latin typeface="Lato"/>
              <a:ea typeface="Lato"/>
              <a:cs typeface="Lato"/>
              <a:sym typeface="Lato"/>
            </a:endParaRPr>
          </a:p>
          <a:p>
            <a:pPr marL="0" lvl="0" indent="0" algn="l" rtl="0">
              <a:spcBef>
                <a:spcPts val="0"/>
              </a:spcBef>
              <a:spcAft>
                <a:spcPts val="0"/>
              </a:spcAft>
              <a:buNone/>
            </a:pPr>
            <a:r>
              <a:rPr lang="en-US" sz="1800">
                <a:solidFill>
                  <a:schemeClr val="lt1"/>
                </a:solidFill>
                <a:latin typeface="Lato"/>
                <a:ea typeface="Lato"/>
                <a:cs typeface="Lato"/>
                <a:sym typeface="Lato"/>
              </a:rPr>
              <a:t>//Server side prevention algorithm</a:t>
            </a:r>
            <a:endParaRPr sz="1800">
              <a:solidFill>
                <a:schemeClr val="lt1"/>
              </a:solidFill>
              <a:latin typeface="Lato"/>
              <a:ea typeface="Lato"/>
              <a:cs typeface="Lato"/>
              <a:sym typeface="Lato"/>
            </a:endParaRPr>
          </a:p>
          <a:p>
            <a:pPr marL="0" lvl="0" indent="0" algn="l" rtl="0">
              <a:spcBef>
                <a:spcPts val="0"/>
              </a:spcBef>
              <a:spcAft>
                <a:spcPts val="0"/>
              </a:spcAft>
              <a:buNone/>
            </a:pPr>
            <a:endParaRPr sz="1800">
              <a:solidFill>
                <a:schemeClr val="lt1"/>
              </a:solidFill>
              <a:latin typeface="Lato"/>
              <a:ea typeface="Lato"/>
              <a:cs typeface="Lato"/>
              <a:sym typeface="Lato"/>
            </a:endParaRPr>
          </a:p>
          <a:p>
            <a:pPr marL="0" lvl="0" indent="0" algn="l" rtl="0">
              <a:spcBef>
                <a:spcPts val="0"/>
              </a:spcBef>
              <a:spcAft>
                <a:spcPts val="0"/>
              </a:spcAft>
              <a:buNone/>
            </a:pPr>
            <a:r>
              <a:rPr lang="en-US" sz="1800">
                <a:solidFill>
                  <a:schemeClr val="lt1"/>
                </a:solidFill>
                <a:latin typeface="Lato"/>
                <a:ea typeface="Lato"/>
                <a:cs typeface="Lato"/>
                <a:sym typeface="Lato"/>
              </a:rPr>
              <a:t>//PID: Process ID of processes running on a machine</a:t>
            </a:r>
            <a:endParaRPr sz="1800">
              <a:solidFill>
                <a:schemeClr val="lt1"/>
              </a:solidFill>
              <a:latin typeface="Lato"/>
              <a:ea typeface="Lato"/>
              <a:cs typeface="Lato"/>
              <a:sym typeface="Lato"/>
            </a:endParaRPr>
          </a:p>
          <a:p>
            <a:pPr marL="0" lvl="0" indent="0" algn="l" rtl="0">
              <a:spcBef>
                <a:spcPts val="0"/>
              </a:spcBef>
              <a:spcAft>
                <a:spcPts val="0"/>
              </a:spcAft>
              <a:buNone/>
            </a:pPr>
            <a:r>
              <a:rPr lang="en-US" sz="1800">
                <a:solidFill>
                  <a:schemeClr val="lt1"/>
                </a:solidFill>
                <a:latin typeface="Lato"/>
                <a:ea typeface="Lato"/>
                <a:cs typeface="Lato"/>
                <a:sym typeface="Lato"/>
              </a:rPr>
              <a:t>• Connect to Client side program running in Client system.</a:t>
            </a:r>
            <a:endParaRPr sz="1800">
              <a:solidFill>
                <a:schemeClr val="lt1"/>
              </a:solidFill>
              <a:latin typeface="Lato"/>
              <a:ea typeface="Lato"/>
              <a:cs typeface="Lato"/>
              <a:sym typeface="Lato"/>
            </a:endParaRPr>
          </a:p>
          <a:p>
            <a:pPr marL="0" lvl="0" indent="0" algn="l" rtl="0">
              <a:spcBef>
                <a:spcPts val="0"/>
              </a:spcBef>
              <a:spcAft>
                <a:spcPts val="0"/>
              </a:spcAft>
              <a:buNone/>
            </a:pPr>
            <a:r>
              <a:rPr lang="en-US" sz="1800">
                <a:solidFill>
                  <a:schemeClr val="lt1"/>
                </a:solidFill>
                <a:latin typeface="Lato"/>
                <a:ea typeface="Lato"/>
                <a:cs typeface="Lato"/>
                <a:sym typeface="Lato"/>
              </a:rPr>
              <a:t>• Send the PID of malicious process to Client side program.</a:t>
            </a:r>
            <a:endParaRPr sz="1800">
              <a:solidFill>
                <a:schemeClr val="lt1"/>
              </a:solidFill>
              <a:latin typeface="Lato"/>
              <a:ea typeface="Lato"/>
              <a:cs typeface="Lato"/>
              <a:sym typeface="Lato"/>
            </a:endParaRPr>
          </a:p>
          <a:p>
            <a:pPr marL="0" lvl="0" indent="0" algn="l" rtl="0">
              <a:spcBef>
                <a:spcPts val="0"/>
              </a:spcBef>
              <a:spcAft>
                <a:spcPts val="0"/>
              </a:spcAft>
              <a:buNone/>
            </a:pPr>
            <a:r>
              <a:rPr lang="en-US" sz="1800">
                <a:solidFill>
                  <a:schemeClr val="lt1"/>
                </a:solidFill>
                <a:latin typeface="Lato"/>
                <a:ea typeface="Lato"/>
                <a:cs typeface="Lato"/>
                <a:sym typeface="Lato"/>
              </a:rPr>
              <a:t>• Wait for termination message coming from Client side program.</a:t>
            </a:r>
            <a:endParaRPr sz="1800">
              <a:solidFill>
                <a:schemeClr val="lt1"/>
              </a:solidFill>
              <a:latin typeface="Lato"/>
              <a:ea typeface="Lato"/>
              <a:cs typeface="Lato"/>
              <a:sym typeface="Lato"/>
            </a:endParaRPr>
          </a:p>
          <a:p>
            <a:pPr marL="0" lvl="0" indent="0" algn="l" rtl="0">
              <a:spcBef>
                <a:spcPts val="0"/>
              </a:spcBef>
              <a:spcAft>
                <a:spcPts val="0"/>
              </a:spcAft>
              <a:buNone/>
            </a:pPr>
            <a:r>
              <a:rPr lang="en-US" sz="1800">
                <a:solidFill>
                  <a:schemeClr val="lt1"/>
                </a:solidFill>
                <a:latin typeface="Lato"/>
                <a:ea typeface="Lato"/>
                <a:cs typeface="Lato"/>
                <a:sym typeface="Lato"/>
              </a:rPr>
              <a:t>• As soon as message is received, close the TCP Connection with</a:t>
            </a:r>
            <a:endParaRPr sz="1800">
              <a:solidFill>
                <a:schemeClr val="lt1"/>
              </a:solidFill>
              <a:latin typeface="Lato"/>
              <a:ea typeface="Lato"/>
              <a:cs typeface="Lato"/>
              <a:sym typeface="Lato"/>
            </a:endParaRPr>
          </a:p>
          <a:p>
            <a:pPr marL="0" lvl="0" indent="0" algn="l" rtl="0">
              <a:spcBef>
                <a:spcPts val="0"/>
              </a:spcBef>
              <a:spcAft>
                <a:spcPts val="0"/>
              </a:spcAft>
              <a:buNone/>
            </a:pPr>
            <a:r>
              <a:rPr lang="en-US" sz="1800">
                <a:solidFill>
                  <a:schemeClr val="lt1"/>
                </a:solidFill>
                <a:latin typeface="Lato"/>
                <a:ea typeface="Lato"/>
                <a:cs typeface="Lato"/>
                <a:sym typeface="Lato"/>
              </a:rPr>
              <a:t>Client.</a:t>
            </a:r>
            <a:endParaRPr sz="1800">
              <a:solidFill>
                <a:schemeClr val="lt1"/>
              </a:solidFill>
              <a:latin typeface="Lato"/>
              <a:ea typeface="Lato"/>
              <a:cs typeface="Lato"/>
              <a:sym typeface="Lato"/>
            </a:endParaRPr>
          </a:p>
          <a:p>
            <a:pPr marL="0" lvl="0" indent="0" algn="l" rtl="0">
              <a:spcBef>
                <a:spcPts val="0"/>
              </a:spcBef>
              <a:spcAft>
                <a:spcPts val="0"/>
              </a:spcAft>
              <a:buNone/>
            </a:pPr>
            <a:r>
              <a:rPr lang="en-US" sz="1800">
                <a:solidFill>
                  <a:schemeClr val="lt1"/>
                </a:solidFill>
                <a:latin typeface="Lato"/>
                <a:ea typeface="Lato"/>
                <a:cs typeface="Lato"/>
                <a:sym typeface="Lato"/>
              </a:rPr>
              <a:t>}</a:t>
            </a:r>
            <a:endParaRPr sz="1800">
              <a:solidFill>
                <a:schemeClr val="lt1"/>
              </a:solidFill>
              <a:latin typeface="Lato"/>
              <a:ea typeface="Lato"/>
              <a:cs typeface="Lato"/>
              <a:sym typeface="Lato"/>
            </a:endParaRPr>
          </a:p>
          <a:p>
            <a:pPr marL="0" lvl="0" indent="0" algn="l" rtl="0">
              <a:spcBef>
                <a:spcPts val="0"/>
              </a:spcBef>
              <a:spcAft>
                <a:spcPts val="0"/>
              </a:spcAft>
              <a:buNone/>
            </a:pPr>
            <a:endParaRPr sz="18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g10155b67e4b_0_14"/>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000"/>
              <a:t>Performance parameters</a:t>
            </a:r>
            <a:endParaRPr sz="3000"/>
          </a:p>
        </p:txBody>
      </p:sp>
      <p:sp>
        <p:nvSpPr>
          <p:cNvPr id="383" name="Google Shape;383;g10155b67e4b_0_14"/>
          <p:cNvSpPr txBox="1">
            <a:spLocks noGrp="1"/>
          </p:cNvSpPr>
          <p:nvPr>
            <p:ph type="body" idx="1"/>
          </p:nvPr>
        </p:nvSpPr>
        <p:spPr>
          <a:xfrm>
            <a:off x="457200" y="1830250"/>
            <a:ext cx="8229600" cy="4526100"/>
          </a:xfrm>
          <a:prstGeom prst="rect">
            <a:avLst/>
          </a:prstGeom>
        </p:spPr>
        <p:txBody>
          <a:bodyPr spcFirstLastPara="1" wrap="square" lIns="91425" tIns="45700" rIns="91425" bIns="45700" anchor="t" anchorCtr="0">
            <a:normAutofit fontScale="25000" lnSpcReduction="20000"/>
          </a:bodyPr>
          <a:lstStyle/>
          <a:p>
            <a:pPr marL="0" lvl="0" indent="0" algn="l" rtl="0">
              <a:spcBef>
                <a:spcPts val="360"/>
              </a:spcBef>
              <a:spcAft>
                <a:spcPts val="0"/>
              </a:spcAft>
              <a:buNone/>
            </a:pPr>
            <a:r>
              <a:rPr lang="en-US" sz="6400"/>
              <a:t>&lt;stdio.h&gt;-  The stdio.h header defines three variable types, several macros, and various functions for performing input and output.</a:t>
            </a:r>
            <a:endParaRPr sz="6400"/>
          </a:p>
          <a:p>
            <a:pPr marL="457200" lvl="0" indent="-330200" algn="l" rtl="0">
              <a:spcBef>
                <a:spcPts val="360"/>
              </a:spcBef>
              <a:spcAft>
                <a:spcPts val="0"/>
              </a:spcAft>
              <a:buSzPct val="100000"/>
              <a:buChar char="-"/>
            </a:pPr>
            <a:r>
              <a:rPr lang="en-US" sz="6400"/>
              <a:t>FILE- This is an object type suitable for storing information for a file stream.</a:t>
            </a:r>
            <a:endParaRPr sz="6400"/>
          </a:p>
          <a:p>
            <a:pPr marL="457200" lvl="0" indent="-330200" algn="l" rtl="0">
              <a:spcBef>
                <a:spcPts val="360"/>
              </a:spcBef>
              <a:spcAft>
                <a:spcPts val="0"/>
              </a:spcAft>
              <a:buSzPct val="100000"/>
              <a:buChar char="-"/>
            </a:pPr>
            <a:r>
              <a:rPr lang="en-US" sz="6400"/>
              <a:t>NULL- This macro is the value of a null pointer constant.</a:t>
            </a:r>
            <a:endParaRPr sz="6400"/>
          </a:p>
          <a:p>
            <a:pPr marL="457200" lvl="0" indent="-330200" algn="l" rtl="0">
              <a:spcBef>
                <a:spcPts val="360"/>
              </a:spcBef>
              <a:spcAft>
                <a:spcPts val="0"/>
              </a:spcAft>
              <a:buSzPct val="100000"/>
              <a:buChar char="-"/>
            </a:pPr>
            <a:r>
              <a:rPr lang="en-US" sz="6400" u="sng">
                <a:solidFill>
                  <a:schemeClr val="hlink"/>
                </a:solidFill>
                <a:hlinkClick r:id="rId3"/>
              </a:rPr>
              <a:t>int fclose(FILE *stream)</a:t>
            </a:r>
            <a:r>
              <a:rPr lang="en-US" sz="6400"/>
              <a:t>- Closes the stream. All buffers are flushed.</a:t>
            </a:r>
            <a:endParaRPr sz="6400"/>
          </a:p>
          <a:p>
            <a:pPr marL="457200" lvl="0" indent="-330200" algn="l" rtl="0">
              <a:spcBef>
                <a:spcPts val="360"/>
              </a:spcBef>
              <a:spcAft>
                <a:spcPts val="0"/>
              </a:spcAft>
              <a:buSzPct val="100000"/>
              <a:buChar char="-"/>
            </a:pPr>
            <a:r>
              <a:rPr lang="en-US" sz="6400" u="sng">
                <a:solidFill>
                  <a:schemeClr val="hlink"/>
                </a:solidFill>
                <a:hlinkClick r:id="rId4"/>
              </a:rPr>
              <a:t>int printf(const char *format, ...)</a:t>
            </a:r>
            <a:r>
              <a:rPr lang="en-US" sz="6400"/>
              <a:t>- Sends formatted output to stdout.</a:t>
            </a:r>
            <a:endParaRPr sz="6400"/>
          </a:p>
          <a:p>
            <a:pPr marL="457200" lvl="0" indent="-330200" algn="l" rtl="0">
              <a:spcBef>
                <a:spcPts val="360"/>
              </a:spcBef>
              <a:spcAft>
                <a:spcPts val="0"/>
              </a:spcAft>
              <a:buSzPct val="100000"/>
              <a:buChar char="-"/>
            </a:pPr>
            <a:r>
              <a:rPr lang="en-US" sz="6400" u="sng">
                <a:solidFill>
                  <a:schemeClr val="hlink"/>
                </a:solidFill>
                <a:hlinkClick r:id="rId5"/>
              </a:rPr>
              <a:t>int scanf(const char *format, ...)</a:t>
            </a:r>
            <a:r>
              <a:rPr lang="en-US" sz="6400"/>
              <a:t>- Reads formatted input from stdin.</a:t>
            </a:r>
            <a:endParaRPr sz="6400"/>
          </a:p>
          <a:p>
            <a:pPr marL="457200" lvl="0" indent="-330200" algn="l" rtl="0">
              <a:spcBef>
                <a:spcPts val="360"/>
              </a:spcBef>
              <a:spcAft>
                <a:spcPts val="0"/>
              </a:spcAft>
              <a:buSzPct val="100000"/>
              <a:buChar char="-"/>
            </a:pPr>
            <a:r>
              <a:rPr lang="en-US" sz="6400" u="sng">
                <a:solidFill>
                  <a:schemeClr val="hlink"/>
                </a:solidFill>
                <a:hlinkClick r:id="rId6"/>
              </a:rPr>
              <a:t>int fgetc(FILE *stream)</a:t>
            </a:r>
            <a:r>
              <a:rPr lang="en-US" sz="6400"/>
              <a:t>- Gets the next character (an unsigned char) from the specified stream and advances the position indicator for the stream.</a:t>
            </a:r>
            <a:endParaRPr sz="6400"/>
          </a:p>
          <a:p>
            <a:pPr marL="457200" lvl="0" indent="-330200" algn="l" rtl="0">
              <a:spcBef>
                <a:spcPts val="360"/>
              </a:spcBef>
              <a:spcAft>
                <a:spcPts val="0"/>
              </a:spcAft>
              <a:buSzPct val="100000"/>
              <a:buChar char="-"/>
            </a:pPr>
            <a:r>
              <a:rPr lang="en-US" sz="6400" u="sng">
                <a:solidFill>
                  <a:schemeClr val="hlink"/>
                </a:solidFill>
                <a:hlinkClick r:id="rId7"/>
              </a:rPr>
              <a:t>int getc(FILE *stream)</a:t>
            </a:r>
            <a:r>
              <a:rPr lang="en-US" sz="6400"/>
              <a:t>- Gets the next character (an unsigned char) from the specified stream and advances the position indicator for the stream.</a:t>
            </a:r>
            <a:endParaRPr sz="6400"/>
          </a:p>
          <a:p>
            <a:pPr marL="457200" lvl="0" indent="-330200" algn="l" rtl="0">
              <a:spcBef>
                <a:spcPts val="360"/>
              </a:spcBef>
              <a:spcAft>
                <a:spcPts val="0"/>
              </a:spcAft>
              <a:buSzPct val="100000"/>
              <a:buChar char="-"/>
            </a:pPr>
            <a:r>
              <a:rPr lang="en-US" sz="6400" u="sng">
                <a:solidFill>
                  <a:schemeClr val="hlink"/>
                </a:solidFill>
                <a:hlinkClick r:id="rId8"/>
              </a:rPr>
              <a:t>int getchar(void)</a:t>
            </a:r>
            <a:r>
              <a:rPr lang="en-US" sz="6400"/>
              <a:t>- Gets a character (an unsigned char) from stdin.</a:t>
            </a:r>
            <a:endParaRPr sz="6400"/>
          </a:p>
          <a:p>
            <a:pPr marL="457200" lvl="0" indent="-330200" algn="l" rtl="0">
              <a:spcBef>
                <a:spcPts val="360"/>
              </a:spcBef>
              <a:spcAft>
                <a:spcPts val="0"/>
              </a:spcAft>
              <a:buSzPct val="100000"/>
              <a:buChar char="-"/>
            </a:pPr>
            <a:endParaRPr sz="6400"/>
          </a:p>
          <a:p>
            <a:pPr marL="457200" lvl="0" indent="-330200" algn="l" rtl="0">
              <a:spcBef>
                <a:spcPts val="360"/>
              </a:spcBef>
              <a:spcAft>
                <a:spcPts val="0"/>
              </a:spcAft>
              <a:buSzPct val="100000"/>
              <a:buChar char="-"/>
            </a:pPr>
            <a:endParaRPr sz="6400"/>
          </a:p>
          <a:p>
            <a:pPr marL="457200" lvl="0" indent="-257175" algn="l" rtl="0">
              <a:spcBef>
                <a:spcPts val="360"/>
              </a:spcBef>
              <a:spcAft>
                <a:spcPts val="0"/>
              </a:spcAft>
              <a:buSzPct val="138461"/>
              <a:buChar char="-"/>
            </a:pPr>
            <a:endParaRPr/>
          </a:p>
          <a:p>
            <a:pPr marL="457200" lvl="0" indent="-257175" algn="l" rtl="0">
              <a:spcBef>
                <a:spcPts val="360"/>
              </a:spcBef>
              <a:spcAft>
                <a:spcPts val="0"/>
              </a:spcAft>
              <a:buSzPct val="138461"/>
              <a:buChar char="-"/>
            </a:pPr>
            <a:endParaRPr/>
          </a:p>
          <a:p>
            <a:pPr marL="457200" lvl="0" indent="-257175" algn="l" rtl="0">
              <a:spcBef>
                <a:spcPts val="360"/>
              </a:spcBef>
              <a:spcAft>
                <a:spcPts val="0"/>
              </a:spcAft>
              <a:buSzPct val="138461"/>
              <a:buChar char="-"/>
            </a:pPr>
            <a:endParaRPr/>
          </a:p>
          <a:p>
            <a:pPr marL="457200" lvl="0" indent="-257175" algn="l" rtl="0">
              <a:spcBef>
                <a:spcPts val="360"/>
              </a:spcBef>
              <a:spcAft>
                <a:spcPts val="0"/>
              </a:spcAft>
              <a:buSzPct val="138461"/>
              <a:buChar char="-"/>
            </a:pPr>
            <a:endParaRPr/>
          </a:p>
          <a:p>
            <a:pPr marL="457200" lvl="0" indent="-257175" algn="l" rtl="0">
              <a:spcBef>
                <a:spcPts val="360"/>
              </a:spcBef>
              <a:spcAft>
                <a:spcPts val="0"/>
              </a:spcAft>
              <a:buSzPct val="138461"/>
              <a:buChar char="-"/>
            </a:pPr>
            <a:endParaRPr/>
          </a:p>
          <a:p>
            <a:pPr marL="0" lvl="0" indent="0" algn="l" rtl="0">
              <a:spcBef>
                <a:spcPts val="360"/>
              </a:spcBef>
              <a:spcAft>
                <a:spcPts val="0"/>
              </a:spcAft>
              <a:buNone/>
            </a:pPr>
            <a:endParaRPr sz="1200">
              <a:solidFill>
                <a:srgbClr val="000000"/>
              </a:solidFill>
              <a:highlight>
                <a:srgbClr val="FFFFFF"/>
              </a:highlight>
              <a:latin typeface="Arial"/>
              <a:ea typeface="Arial"/>
              <a:cs typeface="Arial"/>
              <a:sym typeface="Arial"/>
            </a:endParaRPr>
          </a:p>
        </p:txBody>
      </p:sp>
      <p:sp>
        <p:nvSpPr>
          <p:cNvPr id="384" name="Google Shape;384;g10155b67e4b_0_14"/>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10155b67e4b_2_20"/>
          <p:cNvSpPr txBox="1">
            <a:spLocks noGrp="1"/>
          </p:cNvSpPr>
          <p:nvPr>
            <p:ph type="body" idx="1"/>
          </p:nvPr>
        </p:nvSpPr>
        <p:spPr>
          <a:xfrm>
            <a:off x="457200" y="466650"/>
            <a:ext cx="8229600" cy="6164700"/>
          </a:xfrm>
          <a:prstGeom prst="rect">
            <a:avLst/>
          </a:prstGeom>
        </p:spPr>
        <p:txBody>
          <a:bodyPr spcFirstLastPara="1" wrap="square" lIns="91425" tIns="45700" rIns="91425" bIns="45700" anchor="t" anchorCtr="0">
            <a:normAutofit fontScale="85000" lnSpcReduction="10000"/>
          </a:bodyPr>
          <a:lstStyle/>
          <a:p>
            <a:pPr marL="0" lvl="0" indent="0" algn="l" rtl="0">
              <a:spcBef>
                <a:spcPts val="360"/>
              </a:spcBef>
              <a:spcAft>
                <a:spcPts val="0"/>
              </a:spcAft>
              <a:buNone/>
            </a:pPr>
            <a:r>
              <a:rPr lang="en-US" sz="1700"/>
              <a:t>&lt;iostream&gt;</a:t>
            </a:r>
            <a:endParaRPr sz="1700"/>
          </a:p>
          <a:p>
            <a:pPr marL="0" lvl="0" indent="0" algn="l" rtl="0">
              <a:spcBef>
                <a:spcPts val="360"/>
              </a:spcBef>
              <a:spcAft>
                <a:spcPts val="0"/>
              </a:spcAft>
              <a:buNone/>
            </a:pPr>
            <a:r>
              <a:rPr lang="en-US" sz="1700"/>
              <a:t>Standard Input / Output Streams Library</a:t>
            </a:r>
            <a:endParaRPr sz="1700"/>
          </a:p>
          <a:p>
            <a:pPr marL="0" lvl="0" indent="0" algn="l" rtl="0">
              <a:spcBef>
                <a:spcPts val="360"/>
              </a:spcBef>
              <a:spcAft>
                <a:spcPts val="0"/>
              </a:spcAft>
              <a:buNone/>
            </a:pPr>
            <a:r>
              <a:rPr lang="en-US" sz="1700"/>
              <a:t>Header that defines the standard input/output stream objects:</a:t>
            </a:r>
            <a:endParaRPr sz="1700"/>
          </a:p>
          <a:p>
            <a:pPr marL="0" lvl="0" indent="0" algn="l" rtl="0">
              <a:spcBef>
                <a:spcPts val="360"/>
              </a:spcBef>
              <a:spcAft>
                <a:spcPts val="0"/>
              </a:spcAft>
              <a:buNone/>
            </a:pPr>
            <a:r>
              <a:rPr lang="en-US" sz="1700" u="sng">
                <a:solidFill>
                  <a:schemeClr val="hlink"/>
                </a:solidFill>
                <a:hlinkClick r:id="rId3"/>
              </a:rPr>
              <a:t>cin</a:t>
            </a:r>
            <a:r>
              <a:rPr lang="en-US" sz="1700"/>
              <a:t>- Standard input stream (object )</a:t>
            </a:r>
            <a:endParaRPr sz="1700"/>
          </a:p>
          <a:p>
            <a:pPr marL="0" lvl="0" indent="0" algn="l" rtl="0">
              <a:spcBef>
                <a:spcPts val="360"/>
              </a:spcBef>
              <a:spcAft>
                <a:spcPts val="0"/>
              </a:spcAft>
              <a:buNone/>
            </a:pPr>
            <a:r>
              <a:rPr lang="en-US" sz="1700" u="sng">
                <a:solidFill>
                  <a:schemeClr val="hlink"/>
                </a:solidFill>
                <a:hlinkClick r:id="rId4"/>
              </a:rPr>
              <a:t>cout</a:t>
            </a:r>
            <a:r>
              <a:rPr lang="en-US" sz="1700"/>
              <a:t>- Standard output stream (object )</a:t>
            </a:r>
            <a:endParaRPr sz="1700"/>
          </a:p>
          <a:p>
            <a:pPr marL="0" lvl="0" indent="0" algn="l" rtl="0">
              <a:spcBef>
                <a:spcPts val="360"/>
              </a:spcBef>
              <a:spcAft>
                <a:spcPts val="0"/>
              </a:spcAft>
              <a:buNone/>
            </a:pPr>
            <a:endParaRPr sz="1700"/>
          </a:p>
          <a:p>
            <a:pPr marL="0" lvl="0" indent="0" algn="l" rtl="0">
              <a:spcBef>
                <a:spcPts val="360"/>
              </a:spcBef>
              <a:spcAft>
                <a:spcPts val="0"/>
              </a:spcAft>
              <a:buNone/>
            </a:pPr>
            <a:r>
              <a:rPr lang="en-US" sz="1700"/>
              <a:t>&lt;windows.h&gt; is a </a:t>
            </a:r>
            <a:r>
              <a:rPr lang="en-US" sz="1700" u="sng">
                <a:solidFill>
                  <a:schemeClr val="hlink"/>
                </a:solidFill>
                <a:hlinkClick r:id="rId5"/>
              </a:rPr>
              <a:t>Windows</a:t>
            </a:r>
            <a:r>
              <a:rPr lang="en-US" sz="1700"/>
              <a:t>-specific header file for the </a:t>
            </a:r>
            <a:r>
              <a:rPr lang="en-US" sz="1700" u="sng">
                <a:solidFill>
                  <a:schemeClr val="hlink"/>
                </a:solidFill>
                <a:hlinkClick r:id="rId6"/>
              </a:rPr>
              <a:t>C</a:t>
            </a:r>
            <a:r>
              <a:rPr lang="en-US" sz="1700"/>
              <a:t> and </a:t>
            </a:r>
            <a:r>
              <a:rPr lang="en-US" sz="1700" u="sng">
                <a:solidFill>
                  <a:schemeClr val="hlink"/>
                </a:solidFill>
                <a:hlinkClick r:id="rId7"/>
              </a:rPr>
              <a:t>C++</a:t>
            </a:r>
            <a:r>
              <a:rPr lang="en-US" sz="1700"/>
              <a:t> programming languages which contains declarations for all of the functions in the </a:t>
            </a:r>
            <a:r>
              <a:rPr lang="en-US" sz="1700" u="sng">
                <a:solidFill>
                  <a:schemeClr val="hlink"/>
                </a:solidFill>
                <a:hlinkClick r:id="rId8"/>
              </a:rPr>
              <a:t>Windows API</a:t>
            </a:r>
            <a:r>
              <a:rPr lang="en-US" sz="1700"/>
              <a:t>, all the common macros used by Windows programmers, and all the data types used by the various functions and subsystems. It defines a very large number of Windows specific functions that can be used in C. </a:t>
            </a:r>
            <a:endParaRPr sz="1700"/>
          </a:p>
          <a:p>
            <a:pPr marL="0" lvl="0" indent="0" algn="l" rtl="0">
              <a:spcBef>
                <a:spcPts val="360"/>
              </a:spcBef>
              <a:spcAft>
                <a:spcPts val="0"/>
              </a:spcAft>
              <a:buNone/>
            </a:pPr>
            <a:endParaRPr sz="1700"/>
          </a:p>
          <a:p>
            <a:pPr marL="0" lvl="0" indent="0" algn="l" rtl="0">
              <a:spcBef>
                <a:spcPts val="360"/>
              </a:spcBef>
              <a:spcAft>
                <a:spcPts val="0"/>
              </a:spcAft>
              <a:buNone/>
            </a:pPr>
            <a:r>
              <a:rPr lang="en-US" sz="1700"/>
              <a:t>There are a number of child header files that are automatically included with windows.h. Many of these files cannot simply be included by themselves (they are not self-contained), because of dependencies.</a:t>
            </a:r>
            <a:endParaRPr sz="1700"/>
          </a:p>
          <a:p>
            <a:pPr marL="0" lvl="0" indent="0" algn="l" rtl="0">
              <a:spcBef>
                <a:spcPts val="360"/>
              </a:spcBef>
              <a:spcAft>
                <a:spcPts val="0"/>
              </a:spcAft>
              <a:buNone/>
            </a:pPr>
            <a:r>
              <a:rPr lang="en-US" sz="1700"/>
              <a:t>windows.h may include any of the following header files:</a:t>
            </a:r>
            <a:endParaRPr sz="1700"/>
          </a:p>
          <a:p>
            <a:pPr marL="457200" lvl="0" indent="-320357" algn="l" rtl="0">
              <a:spcBef>
                <a:spcPts val="360"/>
              </a:spcBef>
              <a:spcAft>
                <a:spcPts val="0"/>
              </a:spcAft>
              <a:buSzPct val="100000"/>
              <a:buChar char="●"/>
            </a:pPr>
            <a:r>
              <a:rPr lang="en-US" sz="1700"/>
              <a:t>excpt.h – </a:t>
            </a:r>
            <a:r>
              <a:rPr lang="en-US" sz="1700" u="sng">
                <a:solidFill>
                  <a:schemeClr val="hlink"/>
                </a:solidFill>
                <a:hlinkClick r:id="rId9"/>
              </a:rPr>
              <a:t>Exception handling</a:t>
            </a:r>
            <a:endParaRPr sz="1700"/>
          </a:p>
          <a:p>
            <a:pPr marL="457200" lvl="0" indent="-320357" algn="l" rtl="0">
              <a:spcBef>
                <a:spcPts val="360"/>
              </a:spcBef>
              <a:spcAft>
                <a:spcPts val="0"/>
              </a:spcAft>
              <a:buSzPct val="100000"/>
              <a:buChar char="●"/>
            </a:pPr>
            <a:r>
              <a:rPr lang="en-US" sz="1700" u="sng">
                <a:solidFill>
                  <a:schemeClr val="hlink"/>
                </a:solidFill>
                <a:hlinkClick r:id="rId10"/>
              </a:rPr>
              <a:t>stdarg.h</a:t>
            </a:r>
            <a:r>
              <a:rPr lang="en-US" sz="1700"/>
              <a:t> – variable-argument functions (standard C header)</a:t>
            </a:r>
            <a:endParaRPr sz="1700"/>
          </a:p>
          <a:p>
            <a:pPr marL="457200" lvl="0" indent="-320357" algn="l" rtl="0">
              <a:spcBef>
                <a:spcPts val="360"/>
              </a:spcBef>
              <a:spcAft>
                <a:spcPts val="0"/>
              </a:spcAft>
              <a:buSzPct val="100000"/>
              <a:buChar char="●"/>
            </a:pPr>
            <a:r>
              <a:rPr lang="en-US" sz="1700"/>
              <a:t>windef.h – various macros and types</a:t>
            </a:r>
            <a:endParaRPr sz="1700"/>
          </a:p>
          <a:p>
            <a:pPr marL="457200" lvl="0" indent="-320357" algn="l" rtl="0">
              <a:spcBef>
                <a:spcPts val="360"/>
              </a:spcBef>
              <a:spcAft>
                <a:spcPts val="0"/>
              </a:spcAft>
              <a:buSzPct val="100000"/>
              <a:buChar char="●"/>
            </a:pPr>
            <a:r>
              <a:rPr lang="en-US" sz="1700"/>
              <a:t>winnt.h – various macros and types (for </a:t>
            </a:r>
            <a:r>
              <a:rPr lang="en-US" sz="1700" u="sng">
                <a:solidFill>
                  <a:schemeClr val="hlink"/>
                </a:solidFill>
                <a:hlinkClick r:id="rId11"/>
              </a:rPr>
              <a:t>Windows NT</a:t>
            </a:r>
            <a:r>
              <a:rPr lang="en-US" sz="1700"/>
              <a:t>)</a:t>
            </a:r>
            <a:endParaRPr sz="1700"/>
          </a:p>
          <a:p>
            <a:pPr marL="457200" lvl="0" indent="-320357" algn="l" rtl="0">
              <a:spcBef>
                <a:spcPts val="360"/>
              </a:spcBef>
              <a:spcAft>
                <a:spcPts val="0"/>
              </a:spcAft>
              <a:buSzPct val="100000"/>
              <a:buChar char="●"/>
            </a:pPr>
            <a:r>
              <a:rPr lang="en-US" sz="1700"/>
              <a:t>basetsd.h – various types</a:t>
            </a:r>
            <a:endParaRPr sz="1700"/>
          </a:p>
          <a:p>
            <a:pPr marL="457200" lvl="0" indent="-320357" algn="l" rtl="0">
              <a:spcBef>
                <a:spcPts val="360"/>
              </a:spcBef>
              <a:spcAft>
                <a:spcPts val="0"/>
              </a:spcAft>
              <a:buSzPct val="100000"/>
              <a:buChar char="●"/>
            </a:pPr>
            <a:r>
              <a:rPr lang="en-US" sz="1700"/>
              <a:t>guiddef.h – the </a:t>
            </a:r>
            <a:r>
              <a:rPr lang="en-US" sz="1700" u="sng">
                <a:solidFill>
                  <a:schemeClr val="hlink"/>
                </a:solidFill>
                <a:hlinkClick r:id="rId12"/>
              </a:rPr>
              <a:t>GUID</a:t>
            </a:r>
            <a:r>
              <a:rPr lang="en-US" sz="1700"/>
              <a:t> type</a:t>
            </a:r>
            <a:endParaRPr sz="1700"/>
          </a:p>
          <a:p>
            <a:pPr marL="457200" lvl="0" indent="-320357" algn="l" rtl="0">
              <a:spcBef>
                <a:spcPts val="360"/>
              </a:spcBef>
              <a:spcAft>
                <a:spcPts val="0"/>
              </a:spcAft>
              <a:buSzPct val="100000"/>
              <a:buChar char="●"/>
            </a:pPr>
            <a:r>
              <a:rPr lang="en-US" sz="1700" u="sng">
                <a:solidFill>
                  <a:schemeClr val="hlink"/>
                </a:solidFill>
                <a:hlinkClick r:id="rId13"/>
              </a:rPr>
              <a:t>ctype.h</a:t>
            </a:r>
            <a:r>
              <a:rPr lang="en-US" sz="1700"/>
              <a:t> – character classification (standard C header)</a:t>
            </a:r>
            <a:endParaRPr sz="1700"/>
          </a:p>
          <a:p>
            <a:pPr marL="457200" lvl="0" indent="-320357" algn="l" rtl="0">
              <a:spcBef>
                <a:spcPts val="360"/>
              </a:spcBef>
              <a:spcAft>
                <a:spcPts val="0"/>
              </a:spcAft>
              <a:buSzPct val="100000"/>
              <a:buChar char="●"/>
            </a:pPr>
            <a:r>
              <a:rPr lang="en-US" sz="1700" u="sng">
                <a:solidFill>
                  <a:schemeClr val="hlink"/>
                </a:solidFill>
                <a:hlinkClick r:id="rId14"/>
              </a:rPr>
              <a:t>string.h</a:t>
            </a:r>
            <a:r>
              <a:rPr lang="en-US" sz="1700"/>
              <a:t> – strings and buffers (standard C header)</a:t>
            </a:r>
            <a:endParaRPr sz="1700"/>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391" name="Google Shape;391;g10155b67e4b_2_2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g10155b67e4b_2_37"/>
          <p:cNvSpPr txBox="1">
            <a:spLocks noGrp="1"/>
          </p:cNvSpPr>
          <p:nvPr>
            <p:ph type="body" idx="1"/>
          </p:nvPr>
        </p:nvSpPr>
        <p:spPr>
          <a:xfrm>
            <a:off x="422550" y="1524000"/>
            <a:ext cx="8298900" cy="3810000"/>
          </a:xfrm>
          <a:prstGeom prst="rect">
            <a:avLst/>
          </a:prstGeom>
        </p:spPr>
        <p:txBody>
          <a:bodyPr spcFirstLastPara="1" wrap="square" lIns="91425" tIns="45700" rIns="91425" bIns="45700" anchor="t" anchorCtr="0">
            <a:normAutofit/>
          </a:bodyPr>
          <a:lstStyle/>
          <a:p>
            <a:pPr marL="0" lvl="0" indent="0" algn="l" rtl="0">
              <a:lnSpc>
                <a:spcPct val="85714"/>
              </a:lnSpc>
              <a:spcBef>
                <a:spcPts val="0"/>
              </a:spcBef>
              <a:spcAft>
                <a:spcPts val="0"/>
              </a:spcAft>
              <a:buNone/>
            </a:pPr>
            <a:r>
              <a:rPr lang="en-US" sz="1600">
                <a:latin typeface="Arial"/>
                <a:ea typeface="Arial"/>
                <a:cs typeface="Arial"/>
                <a:sym typeface="Arial"/>
              </a:rPr>
              <a:t>&lt;time.h&gt;</a:t>
            </a:r>
            <a:endParaRPr sz="1600">
              <a:latin typeface="Arial"/>
              <a:ea typeface="Arial"/>
              <a:cs typeface="Arial"/>
              <a:sym typeface="Arial"/>
            </a:endParaRPr>
          </a:p>
          <a:p>
            <a:pPr marL="0" lvl="0" indent="0" algn="l" rtl="0">
              <a:spcBef>
                <a:spcPts val="360"/>
              </a:spcBef>
              <a:spcAft>
                <a:spcPts val="0"/>
              </a:spcAft>
              <a:buNone/>
            </a:pPr>
            <a:r>
              <a:rPr lang="en-US" sz="1600"/>
              <a:t>The time.h header defines four variable types, two macro and various functions for manipulating date and time.</a:t>
            </a:r>
            <a:endParaRPr sz="1600"/>
          </a:p>
          <a:p>
            <a:pPr marL="0" lvl="0" indent="0" algn="l" rtl="0">
              <a:spcBef>
                <a:spcPts val="360"/>
              </a:spcBef>
              <a:spcAft>
                <a:spcPts val="0"/>
              </a:spcAft>
              <a:buNone/>
            </a:pPr>
            <a:r>
              <a:rPr lang="en-US" sz="1600"/>
              <a:t>size_t- This is the unsigned integral type and is the result of the sizeof keyword.</a:t>
            </a:r>
            <a:endParaRPr sz="1600"/>
          </a:p>
          <a:p>
            <a:pPr marL="0" lvl="0" indent="0" algn="l" rtl="0">
              <a:spcBef>
                <a:spcPts val="360"/>
              </a:spcBef>
              <a:spcAft>
                <a:spcPts val="0"/>
              </a:spcAft>
              <a:buNone/>
            </a:pPr>
            <a:endParaRPr sz="1600"/>
          </a:p>
          <a:p>
            <a:pPr marL="0" lvl="0" indent="0" algn="l" rtl="0">
              <a:spcBef>
                <a:spcPts val="360"/>
              </a:spcBef>
              <a:spcAft>
                <a:spcPts val="0"/>
              </a:spcAft>
              <a:buNone/>
            </a:pPr>
            <a:r>
              <a:rPr lang="en-US" sz="1600"/>
              <a:t>time_t is-This is a type suitable for storing the calendar time.</a:t>
            </a:r>
            <a:endParaRPr sz="1600"/>
          </a:p>
          <a:p>
            <a:pPr marL="0" lvl="0" indent="0" algn="l" rtl="0">
              <a:spcBef>
                <a:spcPts val="360"/>
              </a:spcBef>
              <a:spcAft>
                <a:spcPts val="0"/>
              </a:spcAft>
              <a:buNone/>
            </a:pPr>
            <a:endParaRPr sz="1600"/>
          </a:p>
          <a:p>
            <a:pPr marL="0" lvl="0" indent="0" algn="l" rtl="0">
              <a:spcBef>
                <a:spcPts val="360"/>
              </a:spcBef>
              <a:spcAft>
                <a:spcPts val="0"/>
              </a:spcAft>
              <a:buNone/>
            </a:pPr>
            <a:r>
              <a:rPr lang="en-US" sz="1600" u="sng">
                <a:solidFill>
                  <a:schemeClr val="accent5"/>
                </a:solidFill>
                <a:hlinkClick r:id="rId3">
                  <a:extLst>
                    <a:ext uri="{A12FA001-AC4F-418D-AE19-62706E023703}">
                      <ahyp:hlinkClr xmlns:ahyp="http://schemas.microsoft.com/office/drawing/2018/hyperlinkcolor" val="tx"/>
                    </a:ext>
                  </a:extLst>
                </a:hlinkClick>
              </a:rPr>
              <a:t>time_t time(time_t *timer)</a:t>
            </a:r>
            <a:r>
              <a:rPr lang="en-US" sz="1600"/>
              <a:t>- Calculates the current calender time and encodes it into time_t format.</a:t>
            </a:r>
            <a:endParaRPr sz="1600"/>
          </a:p>
          <a:p>
            <a:pPr marL="0" lvl="0" indent="0" algn="l" rtl="0">
              <a:spcBef>
                <a:spcPts val="360"/>
              </a:spcBef>
              <a:spcAft>
                <a:spcPts val="0"/>
              </a:spcAft>
              <a:buNone/>
            </a:pPr>
            <a:endParaRPr sz="1600">
              <a:latin typeface="Arial"/>
              <a:ea typeface="Arial"/>
              <a:cs typeface="Arial"/>
              <a:sym typeface="Arial"/>
            </a:endParaRPr>
          </a:p>
          <a:p>
            <a:pPr marL="0" lvl="0" indent="0" algn="l" rtl="0">
              <a:spcBef>
                <a:spcPts val="360"/>
              </a:spcBef>
              <a:spcAft>
                <a:spcPts val="0"/>
              </a:spcAft>
              <a:buNone/>
            </a:pPr>
            <a:endParaRPr sz="1600">
              <a:latin typeface="Arial"/>
              <a:ea typeface="Arial"/>
              <a:cs typeface="Arial"/>
              <a:sym typeface="Arial"/>
            </a:endParaRPr>
          </a:p>
          <a:p>
            <a:pPr marL="0" lvl="0" indent="0" algn="l" rtl="0">
              <a:spcBef>
                <a:spcPts val="360"/>
              </a:spcBef>
              <a:spcAft>
                <a:spcPts val="0"/>
              </a:spcAft>
              <a:buNone/>
            </a:pPr>
            <a:endParaRPr sz="1500"/>
          </a:p>
          <a:p>
            <a:pPr marL="0" lvl="0" indent="0" algn="l" rtl="0">
              <a:spcBef>
                <a:spcPts val="360"/>
              </a:spcBef>
              <a:spcAft>
                <a:spcPts val="0"/>
              </a:spcAft>
              <a:buNone/>
            </a:pPr>
            <a:endParaRPr sz="1500"/>
          </a:p>
        </p:txBody>
      </p:sp>
      <p:sp>
        <p:nvSpPr>
          <p:cNvPr id="398" name="Google Shape;398;g10155b67e4b_2_37"/>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g10155b67e4b_0_32"/>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2700"/>
              <a:t>Email-based Approach - Libraries and modules</a:t>
            </a:r>
            <a:endParaRPr sz="2700"/>
          </a:p>
        </p:txBody>
      </p:sp>
      <p:sp>
        <p:nvSpPr>
          <p:cNvPr id="405" name="Google Shape;405;g10155b67e4b_0_3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fontScale="32500" lnSpcReduction="20000"/>
          </a:bodyPr>
          <a:lstStyle/>
          <a:p>
            <a:pPr marL="0" lvl="0" indent="0" algn="l" rtl="0">
              <a:spcBef>
                <a:spcPts val="360"/>
              </a:spcBef>
              <a:spcAft>
                <a:spcPts val="0"/>
              </a:spcAft>
              <a:buNone/>
            </a:pPr>
            <a:r>
              <a:rPr lang="en-US" sz="6000" b="1"/>
              <a:t>pynput -</a:t>
            </a:r>
            <a:r>
              <a:rPr lang="en-US" sz="6000"/>
              <a:t> </a:t>
            </a:r>
            <a:r>
              <a:rPr lang="en-US" sz="6000">
                <a:highlight>
                  <a:srgbClr val="202124"/>
                </a:highlight>
                <a:latin typeface="Arial"/>
                <a:ea typeface="Arial"/>
                <a:cs typeface="Arial"/>
                <a:sym typeface="Arial"/>
              </a:rPr>
              <a:t>This library allows you to control and monitor input devices.(used to record key presses), it has the key and listener functions</a:t>
            </a:r>
            <a:endParaRPr sz="6000">
              <a:highlight>
                <a:srgbClr val="202124"/>
              </a:highlight>
              <a:latin typeface="Arial"/>
              <a:ea typeface="Arial"/>
              <a:cs typeface="Arial"/>
              <a:sym typeface="Arial"/>
            </a:endParaRPr>
          </a:p>
          <a:p>
            <a:pPr marL="0" lvl="0" indent="0" algn="l" rtl="0">
              <a:spcBef>
                <a:spcPts val="360"/>
              </a:spcBef>
              <a:spcAft>
                <a:spcPts val="0"/>
              </a:spcAft>
              <a:buNone/>
            </a:pPr>
            <a:r>
              <a:rPr lang="en-US" sz="6000">
                <a:highlight>
                  <a:srgbClr val="202124"/>
                </a:highlight>
                <a:latin typeface="Arial"/>
                <a:ea typeface="Arial"/>
                <a:cs typeface="Arial"/>
                <a:sym typeface="Arial"/>
              </a:rPr>
              <a:t>Listener function - is designed to listen and basically takes all the key presses and releases</a:t>
            </a:r>
            <a:endParaRPr sz="6000">
              <a:highlight>
                <a:srgbClr val="202124"/>
              </a:highlight>
              <a:latin typeface="Arial"/>
              <a:ea typeface="Arial"/>
              <a:cs typeface="Arial"/>
              <a:sym typeface="Arial"/>
            </a:endParaRPr>
          </a:p>
          <a:p>
            <a:pPr marL="0" lvl="0" indent="0" algn="l" rtl="0">
              <a:spcBef>
                <a:spcPts val="360"/>
              </a:spcBef>
              <a:spcAft>
                <a:spcPts val="0"/>
              </a:spcAft>
              <a:buNone/>
            </a:pPr>
            <a:endParaRPr sz="6000" b="1">
              <a:highlight>
                <a:srgbClr val="202124"/>
              </a:highlight>
              <a:latin typeface="Arial"/>
              <a:ea typeface="Arial"/>
              <a:cs typeface="Arial"/>
              <a:sym typeface="Arial"/>
            </a:endParaRPr>
          </a:p>
          <a:p>
            <a:pPr marL="0" lvl="0" indent="0" algn="l" rtl="0">
              <a:spcBef>
                <a:spcPts val="360"/>
              </a:spcBef>
              <a:spcAft>
                <a:spcPts val="0"/>
              </a:spcAft>
              <a:buNone/>
            </a:pPr>
            <a:r>
              <a:rPr lang="en-US" sz="6000" b="1">
                <a:highlight>
                  <a:srgbClr val="202124"/>
                </a:highlight>
                <a:latin typeface="Arial"/>
                <a:ea typeface="Arial"/>
                <a:cs typeface="Arial"/>
                <a:sym typeface="Arial"/>
              </a:rPr>
              <a:t>smtplib module - </a:t>
            </a:r>
            <a:r>
              <a:rPr lang="en-US" sz="6000">
                <a:highlight>
                  <a:srgbClr val="202124"/>
                </a:highlight>
                <a:latin typeface="Arial"/>
                <a:ea typeface="Arial"/>
                <a:cs typeface="Arial"/>
                <a:sym typeface="Arial"/>
              </a:rPr>
              <a:t>defines an SMTP client session object that can be used to send mail to any Internet machine with an SMTP(Simple Mail Transfer Protocol)</a:t>
            </a:r>
            <a:endParaRPr sz="6000">
              <a:highlight>
                <a:srgbClr val="202124"/>
              </a:highlight>
              <a:latin typeface="Arial"/>
              <a:ea typeface="Arial"/>
              <a:cs typeface="Arial"/>
              <a:sym typeface="Arial"/>
            </a:endParaRPr>
          </a:p>
          <a:p>
            <a:pPr marL="0" lvl="0" indent="0" algn="l" rtl="0">
              <a:spcBef>
                <a:spcPts val="360"/>
              </a:spcBef>
              <a:spcAft>
                <a:spcPts val="0"/>
              </a:spcAft>
              <a:buNone/>
            </a:pPr>
            <a:endParaRPr sz="6000" b="1">
              <a:highlight>
                <a:srgbClr val="202124"/>
              </a:highlight>
              <a:latin typeface="Arial"/>
              <a:ea typeface="Arial"/>
              <a:cs typeface="Arial"/>
              <a:sym typeface="Arial"/>
            </a:endParaRPr>
          </a:p>
          <a:p>
            <a:pPr marL="0" lvl="0" indent="0" algn="l" rtl="0">
              <a:spcBef>
                <a:spcPts val="360"/>
              </a:spcBef>
              <a:spcAft>
                <a:spcPts val="0"/>
              </a:spcAft>
              <a:buNone/>
            </a:pPr>
            <a:r>
              <a:rPr lang="en-US" sz="6000" b="1">
                <a:highlight>
                  <a:srgbClr val="202124"/>
                </a:highlight>
                <a:latin typeface="Arial"/>
                <a:ea typeface="Arial"/>
                <a:cs typeface="Arial"/>
                <a:sym typeface="Arial"/>
              </a:rPr>
              <a:t>SSL - </a:t>
            </a:r>
            <a:r>
              <a:rPr lang="en-US" sz="6000">
                <a:highlight>
                  <a:srgbClr val="202124"/>
                </a:highlight>
                <a:latin typeface="Arial"/>
                <a:ea typeface="Arial"/>
                <a:cs typeface="Arial"/>
                <a:sym typeface="Arial"/>
              </a:rPr>
              <a:t>This module provides access to Transport Layer Security (often known as “Secure Sockets Layer”) encryption and peer authentication facilities for network sockets, both client-side and server-side.</a:t>
            </a:r>
            <a:endParaRPr sz="6000">
              <a:highlight>
                <a:srgbClr val="202124"/>
              </a:highlight>
              <a:latin typeface="Arial"/>
              <a:ea typeface="Arial"/>
              <a:cs typeface="Arial"/>
              <a:sym typeface="Arial"/>
            </a:endParaRPr>
          </a:p>
          <a:p>
            <a:pPr marL="0" lvl="0" indent="0" algn="l" rtl="0">
              <a:spcBef>
                <a:spcPts val="360"/>
              </a:spcBef>
              <a:spcAft>
                <a:spcPts val="0"/>
              </a:spcAft>
              <a:buNone/>
            </a:pPr>
            <a:endParaRPr sz="6000" b="1">
              <a:highlight>
                <a:srgbClr val="202124"/>
              </a:highlight>
              <a:latin typeface="Arial"/>
              <a:ea typeface="Arial"/>
              <a:cs typeface="Arial"/>
              <a:sym typeface="Arial"/>
            </a:endParaRPr>
          </a:p>
          <a:p>
            <a:pPr marL="0" lvl="0" indent="0" algn="l" rtl="0">
              <a:spcBef>
                <a:spcPts val="360"/>
              </a:spcBef>
              <a:spcAft>
                <a:spcPts val="0"/>
              </a:spcAft>
              <a:buNone/>
            </a:pPr>
            <a:r>
              <a:rPr lang="en-US" sz="6000" b="1">
                <a:highlight>
                  <a:srgbClr val="202124"/>
                </a:highlight>
                <a:latin typeface="Arial"/>
                <a:ea typeface="Arial"/>
                <a:cs typeface="Arial"/>
                <a:sym typeface="Arial"/>
              </a:rPr>
              <a:t>smtplib and SSL - </a:t>
            </a:r>
            <a:r>
              <a:rPr lang="en-US" sz="6000">
                <a:highlight>
                  <a:srgbClr val="202124"/>
                </a:highlight>
                <a:latin typeface="Arial"/>
                <a:ea typeface="Arial"/>
                <a:cs typeface="Arial"/>
                <a:sym typeface="Arial"/>
              </a:rPr>
              <a:t>These are server connections that help to connect with the email account.</a:t>
            </a:r>
            <a:endParaRPr sz="6000">
              <a:highlight>
                <a:srgbClr val="202124"/>
              </a:highlight>
              <a:latin typeface="Arial"/>
              <a:ea typeface="Arial"/>
              <a:cs typeface="Arial"/>
              <a:sym typeface="Arial"/>
            </a:endParaRPr>
          </a:p>
          <a:p>
            <a:pPr marL="0" lvl="0" indent="0" algn="l" rtl="0">
              <a:spcBef>
                <a:spcPts val="360"/>
              </a:spcBef>
              <a:spcAft>
                <a:spcPts val="0"/>
              </a:spcAft>
              <a:buNone/>
            </a:pPr>
            <a:endParaRPr sz="6000">
              <a:highlight>
                <a:srgbClr val="202124"/>
              </a:highlight>
              <a:latin typeface="Arial"/>
              <a:ea typeface="Arial"/>
              <a:cs typeface="Arial"/>
              <a:sym typeface="Arial"/>
            </a:endParaRPr>
          </a:p>
          <a:p>
            <a:pPr marL="0" lvl="0" indent="0" algn="l" rtl="0">
              <a:spcBef>
                <a:spcPts val="360"/>
              </a:spcBef>
              <a:spcAft>
                <a:spcPts val="0"/>
              </a:spcAft>
              <a:buNone/>
            </a:pPr>
            <a:r>
              <a:rPr lang="en-US" sz="6000" b="1">
                <a:highlight>
                  <a:srgbClr val="202124"/>
                </a:highlight>
                <a:latin typeface="Arial"/>
                <a:ea typeface="Arial"/>
                <a:cs typeface="Arial"/>
                <a:sym typeface="Arial"/>
              </a:rPr>
              <a:t>time module</a:t>
            </a:r>
            <a:r>
              <a:rPr lang="en-US" sz="6000">
                <a:highlight>
                  <a:srgbClr val="202124"/>
                </a:highlight>
                <a:latin typeface="Arial"/>
                <a:ea typeface="Arial"/>
                <a:cs typeface="Arial"/>
                <a:sym typeface="Arial"/>
              </a:rPr>
              <a:t> - provides functions to work with time.</a:t>
            </a:r>
            <a:endParaRPr sz="6000">
              <a:highlight>
                <a:srgbClr val="202124"/>
              </a:highlight>
              <a:latin typeface="Arial"/>
              <a:ea typeface="Arial"/>
              <a:cs typeface="Arial"/>
              <a:sym typeface="Arial"/>
            </a:endParaRPr>
          </a:p>
          <a:p>
            <a:pPr marL="0" lvl="0" indent="0" algn="l" rtl="0">
              <a:spcBef>
                <a:spcPts val="360"/>
              </a:spcBef>
              <a:spcAft>
                <a:spcPts val="0"/>
              </a:spcAft>
              <a:buNone/>
            </a:pPr>
            <a:endParaRPr sz="1804">
              <a:highlight>
                <a:srgbClr val="202124"/>
              </a:highlight>
              <a:latin typeface="Arial"/>
              <a:ea typeface="Arial"/>
              <a:cs typeface="Arial"/>
              <a:sym typeface="Arial"/>
            </a:endParaRPr>
          </a:p>
          <a:p>
            <a:pPr marL="0" lvl="0" indent="0" algn="l" rtl="0">
              <a:spcBef>
                <a:spcPts val="360"/>
              </a:spcBef>
              <a:spcAft>
                <a:spcPts val="0"/>
              </a:spcAft>
              <a:buNone/>
            </a:pPr>
            <a:endParaRPr sz="1804">
              <a:highlight>
                <a:srgbClr val="202124"/>
              </a:highlight>
              <a:latin typeface="Arial"/>
              <a:ea typeface="Arial"/>
              <a:cs typeface="Arial"/>
              <a:sym typeface="Arial"/>
            </a:endParaRPr>
          </a:p>
          <a:p>
            <a:pPr marL="0" lvl="0" indent="0" algn="l" rtl="0">
              <a:spcBef>
                <a:spcPts val="360"/>
              </a:spcBef>
              <a:spcAft>
                <a:spcPts val="0"/>
              </a:spcAft>
              <a:buNone/>
            </a:pPr>
            <a:endParaRPr sz="1450" b="1">
              <a:highlight>
                <a:srgbClr val="202124"/>
              </a:highlight>
              <a:latin typeface="Arial"/>
              <a:ea typeface="Arial"/>
              <a:cs typeface="Arial"/>
              <a:sym typeface="Arial"/>
            </a:endParaRPr>
          </a:p>
          <a:p>
            <a:pPr marL="0" lvl="0" indent="0" algn="l" rtl="0">
              <a:spcBef>
                <a:spcPts val="360"/>
              </a:spcBef>
              <a:spcAft>
                <a:spcPts val="0"/>
              </a:spcAft>
              <a:buNone/>
            </a:pPr>
            <a:endParaRPr sz="1450" b="1">
              <a:highlight>
                <a:srgbClr val="202124"/>
              </a:highlight>
              <a:latin typeface="Arial"/>
              <a:ea typeface="Arial"/>
              <a:cs typeface="Arial"/>
              <a:sym typeface="Arial"/>
            </a:endParaRPr>
          </a:p>
          <a:p>
            <a:pPr marL="0" lvl="0" indent="0" algn="l" rtl="0">
              <a:spcBef>
                <a:spcPts val="360"/>
              </a:spcBef>
              <a:spcAft>
                <a:spcPts val="0"/>
              </a:spcAft>
              <a:buNone/>
            </a:pPr>
            <a:endParaRPr/>
          </a:p>
        </p:txBody>
      </p:sp>
      <p:sp>
        <p:nvSpPr>
          <p:cNvPr id="406" name="Google Shape;406;g10155b67e4b_0_3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1013d800fe8_11_17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Block Diagram </a:t>
            </a:r>
            <a:endParaRPr sz="3200" b="1"/>
          </a:p>
        </p:txBody>
      </p:sp>
      <p:sp>
        <p:nvSpPr>
          <p:cNvPr id="412" name="Google Shape;412;g1013d800fe8_11_17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15000"/>
              </a:lnSpc>
              <a:spcBef>
                <a:spcPts val="0"/>
              </a:spcBef>
              <a:spcAft>
                <a:spcPts val="1200"/>
              </a:spcAft>
              <a:buClr>
                <a:schemeClr val="dk1"/>
              </a:buClr>
              <a:buSzPts val="2400"/>
              <a:buChar char="●"/>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413" name="Google Shape;413;g1013d800fe8_11_17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3/2/2021</a:t>
            </a:r>
            <a:endParaRPr/>
          </a:p>
        </p:txBody>
      </p:sp>
      <p:sp>
        <p:nvSpPr>
          <p:cNvPr id="414" name="Google Shape;414;g1013d800fe8_11_17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sz="1000">
                <a:solidFill>
                  <a:schemeClr val="lt1"/>
                </a:solidFill>
                <a:latin typeface="Lato"/>
                <a:ea typeface="Lato"/>
                <a:cs typeface="Lato"/>
                <a:sym typeface="Lato"/>
              </a:rPr>
              <a:t>19</a:t>
            </a:fld>
            <a:endParaRPr sz="1000">
              <a:solidFill>
                <a:schemeClr val="lt1"/>
              </a:solidFill>
              <a:latin typeface="Lato"/>
              <a:ea typeface="Lato"/>
              <a:cs typeface="Lato"/>
              <a:sym typeface="Lato"/>
            </a:endParaRPr>
          </a:p>
        </p:txBody>
      </p:sp>
      <p:pic>
        <p:nvPicPr>
          <p:cNvPr id="415" name="Google Shape;415;g1013d800fe8_11_179"/>
          <p:cNvPicPr preferRelativeResize="0"/>
          <p:nvPr/>
        </p:nvPicPr>
        <p:blipFill rotWithShape="1">
          <a:blip r:embed="rId3">
            <a:alphaModFix/>
          </a:blip>
          <a:srcRect/>
          <a:stretch/>
        </p:blipFill>
        <p:spPr>
          <a:xfrm>
            <a:off x="1031090" y="1785952"/>
            <a:ext cx="7081825" cy="392171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1013d800fe8_11_135"/>
          <p:cNvSpPr txBox="1">
            <a:spLocks noGrp="1"/>
          </p:cNvSpPr>
          <p:nvPr>
            <p:ph type="title"/>
          </p:nvPr>
        </p:nvSpPr>
        <p:spPr>
          <a:xfrm>
            <a:off x="457200" y="136525"/>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   Overview	</a:t>
            </a:r>
            <a:endParaRPr sz="4000" b="1">
              <a:latin typeface="Times New Roman"/>
              <a:ea typeface="Times New Roman"/>
              <a:cs typeface="Times New Roman"/>
              <a:sym typeface="Times New Roman"/>
            </a:endParaRPr>
          </a:p>
        </p:txBody>
      </p:sp>
      <p:sp>
        <p:nvSpPr>
          <p:cNvPr id="280" name="Google Shape;280;g1013d800fe8_11_135"/>
          <p:cNvSpPr txBox="1">
            <a:spLocks noGrp="1"/>
          </p:cNvSpPr>
          <p:nvPr>
            <p:ph type="body" idx="1"/>
          </p:nvPr>
        </p:nvSpPr>
        <p:spPr>
          <a:xfrm>
            <a:off x="457200" y="1259075"/>
            <a:ext cx="8229600" cy="5097300"/>
          </a:xfrm>
          <a:prstGeom prst="rect">
            <a:avLst/>
          </a:prstGeom>
          <a:noFill/>
          <a:ln>
            <a:noFill/>
          </a:ln>
        </p:spPr>
        <p:txBody>
          <a:bodyPr spcFirstLastPara="1" wrap="square" lIns="91425" tIns="45700" rIns="91425" bIns="45700" anchor="t" anchorCtr="0">
            <a:noAutofit/>
          </a:bodyPr>
          <a:lstStyle/>
          <a:p>
            <a:pPr marL="0" lvl="0" indent="0" algn="l" rtl="0">
              <a:lnSpc>
                <a:spcPct val="95000"/>
              </a:lnSpc>
              <a:spcBef>
                <a:spcPts val="0"/>
              </a:spcBef>
              <a:spcAft>
                <a:spcPts val="0"/>
              </a:spcAft>
              <a:buSzPts val="2500"/>
              <a:buNone/>
            </a:pPr>
            <a:r>
              <a:rPr lang="en-US" sz="2000" b="1">
                <a:latin typeface="Times New Roman"/>
                <a:ea typeface="Times New Roman"/>
                <a:cs typeface="Times New Roman"/>
                <a:sym typeface="Times New Roman"/>
              </a:rPr>
              <a:t>Objective of the Project</a:t>
            </a:r>
            <a:endParaRPr sz="2000" b="1"/>
          </a:p>
          <a:p>
            <a:pPr marL="0" lvl="0" indent="0" algn="l" rtl="0">
              <a:lnSpc>
                <a:spcPct val="95000"/>
              </a:lnSpc>
              <a:spcBef>
                <a:spcPts val="448"/>
              </a:spcBef>
              <a:spcAft>
                <a:spcPts val="0"/>
              </a:spcAft>
              <a:buClr>
                <a:schemeClr val="dk1"/>
              </a:buClr>
              <a:buSzPts val="2500"/>
              <a:buNone/>
            </a:pPr>
            <a:r>
              <a:rPr lang="en-US" sz="2000" b="1">
                <a:latin typeface="Times New Roman"/>
                <a:ea typeface="Times New Roman"/>
                <a:cs typeface="Times New Roman"/>
                <a:sym typeface="Times New Roman"/>
              </a:rPr>
              <a:t>Introduction</a:t>
            </a:r>
            <a:endParaRPr sz="2000" b="1"/>
          </a:p>
          <a:p>
            <a:pPr marL="0" lvl="0" indent="0" algn="l" rtl="0">
              <a:lnSpc>
                <a:spcPct val="95000"/>
              </a:lnSpc>
              <a:spcBef>
                <a:spcPts val="448"/>
              </a:spcBef>
              <a:spcAft>
                <a:spcPts val="0"/>
              </a:spcAft>
              <a:buClr>
                <a:schemeClr val="dk1"/>
              </a:buClr>
              <a:buSzPts val="2500"/>
              <a:buNone/>
            </a:pPr>
            <a:r>
              <a:rPr lang="en-US" sz="2000" b="1">
                <a:latin typeface="Times New Roman"/>
                <a:ea typeface="Times New Roman"/>
                <a:cs typeface="Times New Roman"/>
                <a:sym typeface="Times New Roman"/>
              </a:rPr>
              <a:t>Related Work</a:t>
            </a:r>
            <a:endParaRPr/>
          </a:p>
          <a:p>
            <a:pPr marL="0" lvl="0" indent="0" algn="l" rtl="0">
              <a:lnSpc>
                <a:spcPct val="95000"/>
              </a:lnSpc>
              <a:spcBef>
                <a:spcPts val="448"/>
              </a:spcBef>
              <a:spcAft>
                <a:spcPts val="0"/>
              </a:spcAft>
              <a:buSzPts val="1800"/>
              <a:buNone/>
            </a:pPr>
            <a:r>
              <a:rPr lang="en-US" sz="2000" b="1"/>
              <a:t> </a:t>
            </a:r>
            <a:r>
              <a:rPr lang="en-US" sz="2000" b="1">
                <a:latin typeface="Times New Roman"/>
                <a:ea typeface="Times New Roman"/>
                <a:cs typeface="Times New Roman"/>
                <a:sym typeface="Times New Roman"/>
              </a:rPr>
              <a:t>What is keylogger?</a:t>
            </a:r>
            <a:endParaRPr/>
          </a:p>
          <a:p>
            <a:pPr marL="0" lvl="0" indent="0" algn="l" rtl="0">
              <a:lnSpc>
                <a:spcPct val="95000"/>
              </a:lnSpc>
              <a:spcBef>
                <a:spcPts val="448"/>
              </a:spcBef>
              <a:spcAft>
                <a:spcPts val="0"/>
              </a:spcAft>
              <a:buSzPts val="2500"/>
              <a:buNone/>
            </a:pPr>
            <a:r>
              <a:rPr lang="en-US" sz="2000" b="1">
                <a:latin typeface="Times New Roman"/>
                <a:ea typeface="Times New Roman"/>
                <a:cs typeface="Times New Roman"/>
                <a:sym typeface="Times New Roman"/>
              </a:rPr>
              <a:t>Block Diagram  </a:t>
            </a:r>
            <a:endParaRPr/>
          </a:p>
          <a:p>
            <a:pPr marL="58897" lvl="0" indent="0" algn="l" rtl="0">
              <a:lnSpc>
                <a:spcPct val="95000"/>
              </a:lnSpc>
              <a:spcBef>
                <a:spcPts val="448"/>
              </a:spcBef>
              <a:spcAft>
                <a:spcPts val="0"/>
              </a:spcAft>
              <a:buSzPts val="1313"/>
              <a:buNone/>
            </a:pPr>
            <a:r>
              <a:rPr lang="en-US" sz="2000" b="1">
                <a:latin typeface="Times New Roman"/>
                <a:ea typeface="Times New Roman"/>
                <a:cs typeface="Times New Roman"/>
                <a:sym typeface="Times New Roman"/>
              </a:rPr>
              <a:t>Uses Of Keylogger</a:t>
            </a:r>
            <a:endParaRPr/>
          </a:p>
          <a:p>
            <a:pPr marL="0" lvl="0" indent="0" algn="l" rtl="0">
              <a:lnSpc>
                <a:spcPct val="95000"/>
              </a:lnSpc>
              <a:spcBef>
                <a:spcPts val="448"/>
              </a:spcBef>
              <a:spcAft>
                <a:spcPts val="0"/>
              </a:spcAft>
              <a:buSzPts val="2500"/>
              <a:buNone/>
            </a:pPr>
            <a:r>
              <a:rPr lang="en-US" sz="2000" b="1">
                <a:latin typeface="Times New Roman"/>
                <a:ea typeface="Times New Roman"/>
                <a:cs typeface="Times New Roman"/>
                <a:sym typeface="Times New Roman"/>
              </a:rPr>
              <a:t>Advantage</a:t>
            </a:r>
            <a:endParaRPr/>
          </a:p>
          <a:p>
            <a:pPr marL="0" lvl="0" indent="0" algn="l" rtl="0">
              <a:lnSpc>
                <a:spcPct val="95000"/>
              </a:lnSpc>
              <a:spcBef>
                <a:spcPts val="448"/>
              </a:spcBef>
              <a:spcAft>
                <a:spcPts val="0"/>
              </a:spcAft>
              <a:buClr>
                <a:schemeClr val="dk1"/>
              </a:buClr>
              <a:buSzPts val="2500"/>
              <a:buNone/>
            </a:pPr>
            <a:r>
              <a:rPr lang="en-US" sz="2000" b="1">
                <a:latin typeface="Times New Roman"/>
                <a:ea typeface="Times New Roman"/>
                <a:cs typeface="Times New Roman"/>
                <a:sym typeface="Times New Roman"/>
              </a:rPr>
              <a:t>Limitation</a:t>
            </a:r>
            <a:endParaRPr/>
          </a:p>
          <a:p>
            <a:pPr marL="58897" lvl="0" indent="0" algn="l" rtl="0">
              <a:lnSpc>
                <a:spcPct val="95000"/>
              </a:lnSpc>
              <a:spcBef>
                <a:spcPts val="448"/>
              </a:spcBef>
              <a:spcAft>
                <a:spcPts val="0"/>
              </a:spcAft>
              <a:buSzPts val="1313"/>
              <a:buNone/>
            </a:pPr>
            <a:r>
              <a:rPr lang="en-US" sz="2000" b="1">
                <a:latin typeface="Times New Roman"/>
                <a:ea typeface="Times New Roman"/>
                <a:cs typeface="Times New Roman"/>
                <a:sym typeface="Times New Roman"/>
              </a:rPr>
              <a:t>Proposed Method</a:t>
            </a:r>
            <a:endParaRPr/>
          </a:p>
          <a:p>
            <a:pPr marL="0" lvl="0" indent="0" algn="l" rtl="0">
              <a:lnSpc>
                <a:spcPct val="95000"/>
              </a:lnSpc>
              <a:spcBef>
                <a:spcPts val="448"/>
              </a:spcBef>
              <a:spcAft>
                <a:spcPts val="0"/>
              </a:spcAft>
              <a:buSzPts val="2500"/>
              <a:buNone/>
            </a:pPr>
            <a:r>
              <a:rPr lang="en-US" sz="2000" b="1">
                <a:latin typeface="Times New Roman"/>
                <a:ea typeface="Times New Roman"/>
                <a:cs typeface="Times New Roman"/>
                <a:sym typeface="Times New Roman"/>
              </a:rPr>
              <a:t>Description</a:t>
            </a:r>
            <a:endParaRPr/>
          </a:p>
          <a:p>
            <a:pPr marL="0" lvl="0" indent="0" algn="l" rtl="0">
              <a:lnSpc>
                <a:spcPct val="95000"/>
              </a:lnSpc>
              <a:spcBef>
                <a:spcPts val="448"/>
              </a:spcBef>
              <a:spcAft>
                <a:spcPts val="0"/>
              </a:spcAft>
              <a:buClr>
                <a:schemeClr val="dk1"/>
              </a:buClr>
              <a:buSzPts val="2500"/>
              <a:buNone/>
            </a:pPr>
            <a:r>
              <a:rPr lang="en-US" sz="2000" b="1">
                <a:latin typeface="Times New Roman"/>
                <a:ea typeface="Times New Roman"/>
                <a:cs typeface="Times New Roman"/>
                <a:sym typeface="Times New Roman"/>
              </a:rPr>
              <a:t>Hardware Unit</a:t>
            </a:r>
            <a:endParaRPr sz="2000" b="1"/>
          </a:p>
          <a:p>
            <a:pPr marL="0" lvl="0" indent="0" algn="l" rtl="0">
              <a:lnSpc>
                <a:spcPct val="95000"/>
              </a:lnSpc>
              <a:spcBef>
                <a:spcPts val="448"/>
              </a:spcBef>
              <a:spcAft>
                <a:spcPts val="0"/>
              </a:spcAft>
              <a:buClr>
                <a:schemeClr val="dk1"/>
              </a:buClr>
              <a:buSzPts val="2500"/>
              <a:buNone/>
            </a:pPr>
            <a:r>
              <a:rPr lang="en-US" sz="2000" b="1">
                <a:latin typeface="Times New Roman"/>
                <a:ea typeface="Times New Roman"/>
                <a:cs typeface="Times New Roman"/>
                <a:sym typeface="Times New Roman"/>
              </a:rPr>
              <a:t>Software Unit</a:t>
            </a:r>
            <a:endParaRPr sz="2000" b="1"/>
          </a:p>
          <a:p>
            <a:pPr marL="0" lvl="0" indent="0" algn="l" rtl="0">
              <a:lnSpc>
                <a:spcPct val="95000"/>
              </a:lnSpc>
              <a:spcBef>
                <a:spcPts val="448"/>
              </a:spcBef>
              <a:spcAft>
                <a:spcPts val="0"/>
              </a:spcAft>
              <a:buClr>
                <a:schemeClr val="dk1"/>
              </a:buClr>
              <a:buSzPts val="2500"/>
              <a:buNone/>
            </a:pPr>
            <a:r>
              <a:rPr lang="en-US" sz="2000" b="1">
                <a:latin typeface="Times New Roman"/>
                <a:ea typeface="Times New Roman"/>
                <a:cs typeface="Times New Roman"/>
                <a:sym typeface="Times New Roman"/>
              </a:rPr>
              <a:t>Summary</a:t>
            </a:r>
            <a:endParaRPr sz="2000" b="1"/>
          </a:p>
          <a:p>
            <a:pPr marL="0" lvl="0" indent="0" algn="l" rtl="0">
              <a:lnSpc>
                <a:spcPct val="95000"/>
              </a:lnSpc>
              <a:spcBef>
                <a:spcPts val="448"/>
              </a:spcBef>
              <a:spcAft>
                <a:spcPts val="1200"/>
              </a:spcAft>
              <a:buClr>
                <a:schemeClr val="dk1"/>
              </a:buClr>
              <a:buSzPts val="2500"/>
              <a:buNone/>
            </a:pPr>
            <a:r>
              <a:rPr lang="en-US" sz="2000" b="1">
                <a:latin typeface="Times New Roman"/>
                <a:ea typeface="Times New Roman"/>
                <a:cs typeface="Times New Roman"/>
                <a:sym typeface="Times New Roman"/>
              </a:rPr>
              <a:t>References</a:t>
            </a:r>
            <a:endParaRPr sz="2000" b="1">
              <a:latin typeface="Times New Roman"/>
              <a:ea typeface="Times New Roman"/>
              <a:cs typeface="Times New Roman"/>
              <a:sym typeface="Times New Roman"/>
            </a:endParaRPr>
          </a:p>
        </p:txBody>
      </p:sp>
      <p:sp>
        <p:nvSpPr>
          <p:cNvPr id="281" name="Google Shape;281;g1013d800fe8_11_1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3/2/2021</a:t>
            </a:r>
            <a:endParaRPr/>
          </a:p>
        </p:txBody>
      </p:sp>
      <p:sp>
        <p:nvSpPr>
          <p:cNvPr id="282" name="Google Shape;282;g1013d800fe8_11_1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pic>
        <p:nvPicPr>
          <p:cNvPr id="283" name="Google Shape;283;g1013d800fe8_11_135"/>
          <p:cNvPicPr preferRelativeResize="0"/>
          <p:nvPr/>
        </p:nvPicPr>
        <p:blipFill rotWithShape="1">
          <a:blip r:embed="rId3">
            <a:alphaModFix/>
          </a:blip>
          <a:srcRect/>
          <a:stretch/>
        </p:blipFill>
        <p:spPr>
          <a:xfrm>
            <a:off x="5716375" y="2362200"/>
            <a:ext cx="2133600" cy="2133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g1013d800fe8_11_18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sz="2500">
                <a:latin typeface="Arial"/>
                <a:ea typeface="Arial"/>
                <a:cs typeface="Arial"/>
                <a:sym typeface="Arial"/>
              </a:rPr>
              <a:t> </a:t>
            </a:r>
            <a:r>
              <a:rPr lang="en-US" sz="3200" b="1">
                <a:latin typeface="Times New Roman"/>
                <a:ea typeface="Times New Roman"/>
                <a:cs typeface="Times New Roman"/>
                <a:sym typeface="Times New Roman"/>
              </a:rPr>
              <a:t>Uses Of Keylogger</a:t>
            </a:r>
            <a:r>
              <a:rPr lang="en-US" sz="3200">
                <a:latin typeface="Arial"/>
                <a:ea typeface="Arial"/>
                <a:cs typeface="Arial"/>
                <a:sym typeface="Arial"/>
              </a:rPr>
              <a:t>:</a:t>
            </a:r>
            <a:endParaRPr sz="3200" b="1">
              <a:latin typeface="Times New Roman"/>
              <a:ea typeface="Times New Roman"/>
              <a:cs typeface="Times New Roman"/>
              <a:sym typeface="Times New Roman"/>
            </a:endParaRPr>
          </a:p>
        </p:txBody>
      </p:sp>
      <p:sp>
        <p:nvSpPr>
          <p:cNvPr id="421" name="Google Shape;421;g1013d800fe8_11_187"/>
          <p:cNvSpPr txBox="1">
            <a:spLocks noGrp="1"/>
          </p:cNvSpPr>
          <p:nvPr>
            <p:ph type="body" idx="1"/>
          </p:nvPr>
        </p:nvSpPr>
        <p:spPr>
          <a:xfrm>
            <a:off x="457200" y="1272317"/>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800"/>
              <a:buNone/>
            </a:pPr>
            <a:r>
              <a:rPr lang="en-US" sz="1700" b="1">
                <a:latin typeface="Lato"/>
                <a:ea typeface="Lato"/>
                <a:cs typeface="Lato"/>
                <a:sym typeface="Lato"/>
              </a:rPr>
              <a:t>Acceptable uses:</a:t>
            </a:r>
            <a:endParaRPr sz="1700" b="1">
              <a:latin typeface="Lato"/>
              <a:ea typeface="Lato"/>
              <a:cs typeface="Lato"/>
              <a:sym typeface="Lato"/>
            </a:endParaRPr>
          </a:p>
          <a:p>
            <a:pPr marL="0" lvl="0" indent="0" algn="l" rtl="0">
              <a:lnSpc>
                <a:spcPct val="115000"/>
              </a:lnSpc>
              <a:spcBef>
                <a:spcPts val="1200"/>
              </a:spcBef>
              <a:spcAft>
                <a:spcPts val="0"/>
              </a:spcAft>
              <a:buSzPts val="1800"/>
              <a:buNone/>
            </a:pPr>
            <a:r>
              <a:rPr lang="en-US" sz="1700" b="1">
                <a:latin typeface="Lato"/>
                <a:ea typeface="Lato"/>
                <a:cs typeface="Lato"/>
                <a:sym typeface="Lato"/>
              </a:rPr>
              <a:t>·       Parent monitoring child’s computer usage</a:t>
            </a:r>
            <a:endParaRPr sz="1700" b="1">
              <a:latin typeface="Lato"/>
              <a:ea typeface="Lato"/>
              <a:cs typeface="Lato"/>
              <a:sym typeface="Lato"/>
            </a:endParaRPr>
          </a:p>
          <a:p>
            <a:pPr marL="0" lvl="0" indent="0" algn="l" rtl="0">
              <a:lnSpc>
                <a:spcPct val="115000"/>
              </a:lnSpc>
              <a:spcBef>
                <a:spcPts val="1200"/>
              </a:spcBef>
              <a:spcAft>
                <a:spcPts val="0"/>
              </a:spcAft>
              <a:buSzPts val="1800"/>
              <a:buNone/>
            </a:pPr>
            <a:r>
              <a:rPr lang="en-US" sz="1700" b="1">
                <a:latin typeface="Lato"/>
                <a:ea typeface="Lato"/>
                <a:cs typeface="Lato"/>
                <a:sym typeface="Lato"/>
              </a:rPr>
              <a:t>·       Boss monitoring employee’s computer usage</a:t>
            </a:r>
            <a:endParaRPr sz="1700" b="1">
              <a:latin typeface="Lato"/>
              <a:ea typeface="Lato"/>
              <a:cs typeface="Lato"/>
              <a:sym typeface="Lato"/>
            </a:endParaRPr>
          </a:p>
          <a:p>
            <a:pPr marL="0" lvl="0" indent="0" algn="l" rtl="0">
              <a:lnSpc>
                <a:spcPct val="115000"/>
              </a:lnSpc>
              <a:spcBef>
                <a:spcPts val="1200"/>
              </a:spcBef>
              <a:spcAft>
                <a:spcPts val="0"/>
              </a:spcAft>
              <a:buSzPts val="1800"/>
              <a:buNone/>
            </a:pPr>
            <a:r>
              <a:rPr lang="en-US" sz="1700" b="1">
                <a:latin typeface="Lato"/>
                <a:ea typeface="Lato"/>
                <a:cs typeface="Lato"/>
                <a:sym typeface="Lato"/>
              </a:rPr>
              <a:t>·       Government retrieving information pertinent to a crime</a:t>
            </a:r>
            <a:endParaRPr sz="1700" b="1">
              <a:latin typeface="Lato"/>
              <a:ea typeface="Lato"/>
              <a:cs typeface="Lato"/>
              <a:sym typeface="Lato"/>
            </a:endParaRPr>
          </a:p>
          <a:p>
            <a:pPr marL="0" lvl="0" indent="0" algn="l" rtl="0">
              <a:lnSpc>
                <a:spcPct val="115000"/>
              </a:lnSpc>
              <a:spcBef>
                <a:spcPts val="1200"/>
              </a:spcBef>
              <a:spcAft>
                <a:spcPts val="0"/>
              </a:spcAft>
              <a:buSzPts val="1800"/>
              <a:buNone/>
            </a:pPr>
            <a:r>
              <a:rPr lang="en-US" sz="1700" b="1">
                <a:latin typeface="Lato"/>
                <a:ea typeface="Lato"/>
                <a:cs typeface="Lato"/>
                <a:sym typeface="Lato"/>
              </a:rPr>
              <a:t>Malicious uses:</a:t>
            </a:r>
            <a:endParaRPr sz="1700" b="1">
              <a:latin typeface="Lato"/>
              <a:ea typeface="Lato"/>
              <a:cs typeface="Lato"/>
              <a:sym typeface="Lato"/>
            </a:endParaRPr>
          </a:p>
          <a:p>
            <a:pPr marL="0" lvl="0" indent="0" algn="l" rtl="0">
              <a:lnSpc>
                <a:spcPct val="115000"/>
              </a:lnSpc>
              <a:spcBef>
                <a:spcPts val="1200"/>
              </a:spcBef>
              <a:spcAft>
                <a:spcPts val="0"/>
              </a:spcAft>
              <a:buSzPts val="1800"/>
              <a:buNone/>
            </a:pPr>
            <a:r>
              <a:rPr lang="en-US" sz="1700" b="1">
                <a:latin typeface="Lato"/>
                <a:ea typeface="Lato"/>
                <a:cs typeface="Lato"/>
                <a:sym typeface="Lato"/>
              </a:rPr>
              <a:t>·       Cracking passwords</a:t>
            </a:r>
            <a:endParaRPr sz="1700" b="1">
              <a:latin typeface="Lato"/>
              <a:ea typeface="Lato"/>
              <a:cs typeface="Lato"/>
              <a:sym typeface="Lato"/>
            </a:endParaRPr>
          </a:p>
          <a:p>
            <a:pPr marL="0" lvl="0" indent="0" algn="l" rtl="0">
              <a:lnSpc>
                <a:spcPct val="115000"/>
              </a:lnSpc>
              <a:spcBef>
                <a:spcPts val="1200"/>
              </a:spcBef>
              <a:spcAft>
                <a:spcPts val="0"/>
              </a:spcAft>
              <a:buSzPts val="1800"/>
              <a:buNone/>
            </a:pPr>
            <a:r>
              <a:rPr lang="en-US" sz="1700" b="1">
                <a:latin typeface="Lato"/>
                <a:ea typeface="Lato"/>
                <a:cs typeface="Lato"/>
                <a:sym typeface="Lato"/>
              </a:rPr>
              <a:t>·       Gaining unauthorized information</a:t>
            </a:r>
            <a:endParaRPr sz="1700" b="1">
              <a:latin typeface="Lato"/>
              <a:ea typeface="Lato"/>
              <a:cs typeface="Lato"/>
              <a:sym typeface="Lato"/>
            </a:endParaRPr>
          </a:p>
          <a:p>
            <a:pPr marL="0" lvl="0" indent="0" algn="l" rtl="0">
              <a:lnSpc>
                <a:spcPct val="115000"/>
              </a:lnSpc>
              <a:spcBef>
                <a:spcPts val="1200"/>
              </a:spcBef>
              <a:spcAft>
                <a:spcPts val="0"/>
              </a:spcAft>
              <a:buSzPts val="1800"/>
              <a:buNone/>
            </a:pPr>
            <a:r>
              <a:rPr lang="en-US" sz="1700" b="1">
                <a:latin typeface="Lato"/>
                <a:ea typeface="Lato"/>
                <a:cs typeface="Lato"/>
                <a:sym typeface="Lato"/>
              </a:rPr>
              <a:t>·       Stealing credit card numbers</a:t>
            </a:r>
            <a:endParaRPr sz="1700" b="1">
              <a:latin typeface="Lato"/>
              <a:ea typeface="Lato"/>
              <a:cs typeface="Lato"/>
              <a:sym typeface="Lato"/>
            </a:endParaRPr>
          </a:p>
          <a:p>
            <a:pPr marL="0" lvl="0" indent="0" algn="l" rtl="0">
              <a:lnSpc>
                <a:spcPct val="115000"/>
              </a:lnSpc>
              <a:spcBef>
                <a:spcPts val="1200"/>
              </a:spcBef>
              <a:spcAft>
                <a:spcPts val="0"/>
              </a:spcAft>
              <a:buSzPts val="1800"/>
              <a:buNone/>
            </a:pPr>
            <a:r>
              <a:rPr lang="en-US" sz="1700" b="1">
                <a:latin typeface="Lato"/>
                <a:ea typeface="Lato"/>
                <a:cs typeface="Lato"/>
                <a:sym typeface="Lato"/>
              </a:rPr>
              <a:t>·       Reading sent emails or messages not intended for public viewing</a:t>
            </a:r>
            <a:endParaRPr sz="1700" b="1">
              <a:latin typeface="Lato"/>
              <a:ea typeface="Lato"/>
              <a:cs typeface="Lato"/>
              <a:sym typeface="Lato"/>
            </a:endParaRPr>
          </a:p>
          <a:p>
            <a:pPr marL="0" lvl="0" indent="0" algn="l" rtl="0">
              <a:lnSpc>
                <a:spcPct val="115000"/>
              </a:lnSpc>
              <a:spcBef>
                <a:spcPts val="1200"/>
              </a:spcBef>
              <a:spcAft>
                <a:spcPts val="0"/>
              </a:spcAft>
              <a:buSzPts val="1800"/>
              <a:buNone/>
            </a:pPr>
            <a:r>
              <a:rPr lang="en-US" sz="1700" b="1">
                <a:latin typeface="Lato"/>
                <a:ea typeface="Lato"/>
                <a:cs typeface="Lato"/>
                <a:sym typeface="Lato"/>
              </a:rPr>
              <a:t>·       Retrieving secret names</a:t>
            </a:r>
            <a:endParaRPr sz="1700" b="1">
              <a:latin typeface="Lato"/>
              <a:ea typeface="Lato"/>
              <a:cs typeface="Lato"/>
              <a:sym typeface="Lato"/>
            </a:endParaRPr>
          </a:p>
          <a:p>
            <a:pPr marL="0" lvl="0" indent="0" algn="l" rtl="0">
              <a:lnSpc>
                <a:spcPct val="115000"/>
              </a:lnSpc>
              <a:spcBef>
                <a:spcPts val="1200"/>
              </a:spcBef>
              <a:spcAft>
                <a:spcPts val="1200"/>
              </a:spcAft>
              <a:buSzPts val="1800"/>
              <a:buNone/>
            </a:pPr>
            <a:r>
              <a:rPr lang="en-US" sz="1700" b="1">
                <a:latin typeface="Lato"/>
                <a:ea typeface="Lato"/>
                <a:cs typeface="Lato"/>
                <a:sym typeface="Lato"/>
              </a:rPr>
              <a:t> . Stealing account numbers</a:t>
            </a:r>
            <a:endParaRPr sz="1700" b="1">
              <a:latin typeface="Lato"/>
              <a:ea typeface="Lato"/>
              <a:cs typeface="Lato"/>
              <a:sym typeface="Lato"/>
            </a:endParaRPr>
          </a:p>
        </p:txBody>
      </p:sp>
      <p:sp>
        <p:nvSpPr>
          <p:cNvPr id="422" name="Google Shape;422;g1013d800fe8_11_18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3/2/2021</a:t>
            </a:r>
            <a:endParaRPr/>
          </a:p>
        </p:txBody>
      </p:sp>
      <p:sp>
        <p:nvSpPr>
          <p:cNvPr id="423" name="Google Shape;423;g1013d800fe8_11_18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sz="1000">
                <a:solidFill>
                  <a:schemeClr val="lt1"/>
                </a:solidFill>
                <a:latin typeface="Lato"/>
                <a:ea typeface="Lato"/>
                <a:cs typeface="Lato"/>
                <a:sym typeface="Lato"/>
              </a:rPr>
              <a:t>20</a:t>
            </a:fld>
            <a:endParaRPr sz="1000">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1013d800fe8_11_194"/>
          <p:cNvSpPr txBox="1">
            <a:spLocks noGrp="1"/>
          </p:cNvSpPr>
          <p:nvPr>
            <p:ph type="title"/>
          </p:nvPr>
        </p:nvSpPr>
        <p:spPr>
          <a:xfrm>
            <a:off x="457200" y="507903"/>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Advantages</a:t>
            </a:r>
            <a:endParaRPr sz="3200" b="1"/>
          </a:p>
        </p:txBody>
      </p:sp>
      <p:sp>
        <p:nvSpPr>
          <p:cNvPr id="429" name="Google Shape;429;g1013d800fe8_11_194"/>
          <p:cNvSpPr txBox="1">
            <a:spLocks noGrp="1"/>
          </p:cNvSpPr>
          <p:nvPr>
            <p:ph type="body" idx="1"/>
          </p:nvPr>
        </p:nvSpPr>
        <p:spPr>
          <a:xfrm>
            <a:off x="457200" y="1212981"/>
            <a:ext cx="8229600" cy="4838538"/>
          </a:xfrm>
          <a:prstGeom prst="rect">
            <a:avLst/>
          </a:prstGeom>
          <a:noFill/>
          <a:ln>
            <a:noFill/>
          </a:ln>
        </p:spPr>
        <p:txBody>
          <a:bodyPr spcFirstLastPara="1" wrap="square" lIns="91425" tIns="45700" rIns="91425" bIns="45700" anchor="t" anchorCtr="0">
            <a:normAutofit/>
          </a:bodyPr>
          <a:lstStyle/>
          <a:p>
            <a:pPr marL="342900" lvl="0" indent="-139700" algn="l" rtl="0">
              <a:lnSpc>
                <a:spcPct val="115000"/>
              </a:lnSpc>
              <a:spcBef>
                <a:spcPts val="0"/>
              </a:spcBef>
              <a:spcAft>
                <a:spcPts val="0"/>
              </a:spcAft>
              <a:buSzPts val="1800"/>
              <a:buNone/>
            </a:pPr>
            <a:endParaRPr/>
          </a:p>
          <a:p>
            <a:pPr marL="342900" lvl="0" indent="-139700" algn="l" rtl="0">
              <a:lnSpc>
                <a:spcPct val="115000"/>
              </a:lnSpc>
              <a:spcBef>
                <a:spcPts val="1200"/>
              </a:spcBef>
              <a:spcAft>
                <a:spcPts val="0"/>
              </a:spcAft>
              <a:buSzPts val="1800"/>
              <a:buNone/>
            </a:pPr>
            <a:endParaRPr sz="1800"/>
          </a:p>
          <a:p>
            <a:pPr marL="457200" lvl="0" indent="-336550" algn="l" rtl="0">
              <a:lnSpc>
                <a:spcPct val="115000"/>
              </a:lnSpc>
              <a:spcBef>
                <a:spcPts val="1200"/>
              </a:spcBef>
              <a:spcAft>
                <a:spcPts val="0"/>
              </a:spcAft>
              <a:buSzPts val="1700"/>
              <a:buChar char="-"/>
            </a:pPr>
            <a:r>
              <a:rPr lang="en-US" sz="1800"/>
              <a:t>Companies can monitor their employees on what other activities they do on the computer during work.</a:t>
            </a:r>
            <a:endParaRPr sz="1800"/>
          </a:p>
          <a:p>
            <a:pPr marL="457200" lvl="0" indent="-228600" algn="l" rtl="0">
              <a:lnSpc>
                <a:spcPct val="115000"/>
              </a:lnSpc>
              <a:spcBef>
                <a:spcPts val="0"/>
              </a:spcBef>
              <a:spcAft>
                <a:spcPts val="0"/>
              </a:spcAft>
              <a:buSzPts val="1700"/>
              <a:buNone/>
            </a:pPr>
            <a:endParaRPr sz="1800"/>
          </a:p>
          <a:p>
            <a:pPr marL="457200" lvl="0" indent="-336550" algn="l" rtl="0">
              <a:lnSpc>
                <a:spcPct val="115000"/>
              </a:lnSpc>
              <a:spcBef>
                <a:spcPts val="0"/>
              </a:spcBef>
              <a:spcAft>
                <a:spcPts val="0"/>
              </a:spcAft>
              <a:buSzPts val="1700"/>
              <a:buChar char="-"/>
            </a:pPr>
            <a:r>
              <a:rPr lang="en-US" sz="1800"/>
              <a:t>To know what activities students, do in college.</a:t>
            </a:r>
            <a:endParaRPr sz="1800"/>
          </a:p>
          <a:p>
            <a:pPr marL="457200" lvl="0" indent="-228600" algn="l" rtl="0">
              <a:lnSpc>
                <a:spcPct val="115000"/>
              </a:lnSpc>
              <a:spcBef>
                <a:spcPts val="0"/>
              </a:spcBef>
              <a:spcAft>
                <a:spcPts val="0"/>
              </a:spcAft>
              <a:buSzPts val="1700"/>
              <a:buNone/>
            </a:pPr>
            <a:endParaRPr sz="1800"/>
          </a:p>
          <a:p>
            <a:pPr marL="457200" lvl="0" indent="-336550" algn="l" rtl="0">
              <a:lnSpc>
                <a:spcPct val="115000"/>
              </a:lnSpc>
              <a:spcBef>
                <a:spcPts val="0"/>
              </a:spcBef>
              <a:spcAft>
                <a:spcPts val="0"/>
              </a:spcAft>
              <a:buSzPts val="1700"/>
              <a:buChar char="-"/>
            </a:pPr>
            <a:r>
              <a:rPr lang="en-US" sz="1800"/>
              <a:t>Parents can keep an eye on their children whether they are doing something wrong or they are not going towards any wrong path.</a:t>
            </a:r>
            <a:endParaRPr sz="1800"/>
          </a:p>
          <a:p>
            <a:pPr marL="457200" lvl="0" indent="-228600" algn="l" rtl="0">
              <a:lnSpc>
                <a:spcPct val="115000"/>
              </a:lnSpc>
              <a:spcBef>
                <a:spcPts val="0"/>
              </a:spcBef>
              <a:spcAft>
                <a:spcPts val="0"/>
              </a:spcAft>
              <a:buSzPts val="1700"/>
              <a:buNone/>
            </a:pPr>
            <a:endParaRPr sz="1800"/>
          </a:p>
          <a:p>
            <a:pPr marL="457200" lvl="0" indent="-336550" algn="l" rtl="0">
              <a:lnSpc>
                <a:spcPct val="115000"/>
              </a:lnSpc>
              <a:spcBef>
                <a:spcPts val="0"/>
              </a:spcBef>
              <a:spcAft>
                <a:spcPts val="0"/>
              </a:spcAft>
              <a:buSzPts val="1700"/>
              <a:buChar char="-"/>
            </a:pPr>
            <a:r>
              <a:rPr lang="en-US" sz="1800"/>
              <a:t>Differentiate between Productivity and Idleness</a:t>
            </a:r>
            <a:endParaRPr sz="1800"/>
          </a:p>
          <a:p>
            <a:pPr marL="457200" lvl="0" indent="-228600" algn="l" rtl="0">
              <a:lnSpc>
                <a:spcPct val="115000"/>
              </a:lnSpc>
              <a:spcBef>
                <a:spcPts val="0"/>
              </a:spcBef>
              <a:spcAft>
                <a:spcPts val="0"/>
              </a:spcAft>
              <a:buSzPts val="1700"/>
              <a:buNone/>
            </a:pPr>
            <a:endParaRPr sz="1800"/>
          </a:p>
          <a:p>
            <a:pPr marL="457200" lvl="0" indent="-336550" algn="l" rtl="0">
              <a:lnSpc>
                <a:spcPct val="115000"/>
              </a:lnSpc>
              <a:spcBef>
                <a:spcPts val="0"/>
              </a:spcBef>
              <a:spcAft>
                <a:spcPts val="0"/>
              </a:spcAft>
              <a:buSzPts val="1700"/>
              <a:buChar char="-"/>
            </a:pPr>
            <a:r>
              <a:rPr lang="en-US" sz="1800"/>
              <a:t>Less risk of Data theft</a:t>
            </a:r>
            <a:endParaRPr sz="1800"/>
          </a:p>
          <a:p>
            <a:pPr marL="342900" lvl="0" indent="-139700" algn="l" rtl="0">
              <a:lnSpc>
                <a:spcPct val="115000"/>
              </a:lnSpc>
              <a:spcBef>
                <a:spcPts val="1200"/>
              </a:spcBef>
              <a:spcAft>
                <a:spcPts val="0"/>
              </a:spcAft>
              <a:buSzPts val="1800"/>
              <a:buNone/>
            </a:pPr>
            <a:endParaRPr/>
          </a:p>
          <a:p>
            <a:pPr marL="342900" lvl="0" indent="-139700" algn="l" rtl="0">
              <a:lnSpc>
                <a:spcPct val="115000"/>
              </a:lnSpc>
              <a:spcBef>
                <a:spcPts val="1200"/>
              </a:spcBef>
              <a:spcAft>
                <a:spcPts val="0"/>
              </a:spcAft>
              <a:buSzPts val="1800"/>
              <a:buNone/>
            </a:pPr>
            <a:endParaRPr/>
          </a:p>
          <a:p>
            <a:pPr marL="342900" lvl="0" indent="-139700" algn="l" rtl="0">
              <a:lnSpc>
                <a:spcPct val="115000"/>
              </a:lnSpc>
              <a:spcBef>
                <a:spcPts val="1200"/>
              </a:spcBef>
              <a:spcAft>
                <a:spcPts val="1200"/>
              </a:spcAft>
              <a:buClr>
                <a:schemeClr val="dk1"/>
              </a:buClr>
              <a:buSzPts val="3200"/>
              <a:buNone/>
            </a:pPr>
            <a:endParaRPr/>
          </a:p>
        </p:txBody>
      </p:sp>
      <p:sp>
        <p:nvSpPr>
          <p:cNvPr id="430" name="Google Shape;430;g1013d800fe8_11_19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3/2/2021</a:t>
            </a:r>
            <a:endParaRPr/>
          </a:p>
        </p:txBody>
      </p:sp>
      <p:sp>
        <p:nvSpPr>
          <p:cNvPr id="431" name="Google Shape;431;g1013d800fe8_11_19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sz="1000">
                <a:solidFill>
                  <a:schemeClr val="lt1"/>
                </a:solidFill>
                <a:latin typeface="Lato"/>
                <a:ea typeface="Lato"/>
                <a:cs typeface="Lato"/>
                <a:sym typeface="Lato"/>
              </a:rPr>
              <a:t>21</a:t>
            </a:fld>
            <a:endParaRPr sz="1000">
              <a:solidFill>
                <a:schemeClr val="l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g1013d800fe8_11_201"/>
          <p:cNvSpPr txBox="1">
            <a:spLocks noGrp="1"/>
          </p:cNvSpPr>
          <p:nvPr>
            <p:ph type="title"/>
          </p:nvPr>
        </p:nvSpPr>
        <p:spPr>
          <a:xfrm>
            <a:off x="457200" y="433259"/>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3200" b="1">
                <a:latin typeface="Times New Roman"/>
                <a:ea typeface="Times New Roman"/>
                <a:cs typeface="Times New Roman"/>
                <a:sym typeface="Times New Roman"/>
              </a:rPr>
              <a:t>Limitations</a:t>
            </a:r>
            <a:endParaRPr sz="3200" b="1">
              <a:latin typeface="Times New Roman"/>
              <a:ea typeface="Times New Roman"/>
              <a:cs typeface="Times New Roman"/>
              <a:sym typeface="Times New Roman"/>
            </a:endParaRPr>
          </a:p>
        </p:txBody>
      </p:sp>
      <p:sp>
        <p:nvSpPr>
          <p:cNvPr id="438" name="Google Shape;438;g1013d800fe8_11_201"/>
          <p:cNvSpPr txBox="1">
            <a:spLocks noGrp="1"/>
          </p:cNvSpPr>
          <p:nvPr>
            <p:ph type="body" idx="1"/>
          </p:nvPr>
        </p:nvSpPr>
        <p:spPr>
          <a:xfrm>
            <a:off x="457200" y="1830250"/>
            <a:ext cx="8229600" cy="45261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360"/>
              </a:spcBef>
              <a:spcAft>
                <a:spcPts val="0"/>
              </a:spcAft>
              <a:buSzPts val="1800"/>
              <a:buNone/>
            </a:pPr>
            <a:r>
              <a:rPr lang="en-US" sz="1600"/>
              <a:t>Keyloggers are programs or devices that log keystrokes. Keyloggers are dangerous because they specifically read out login data such as names and passwords, and transmit them to unauthorized third parties. This threatens the security of your e-mail passwords, social media accounts, and online banking data.</a:t>
            </a:r>
            <a:endParaRPr sz="1600"/>
          </a:p>
          <a:p>
            <a:pPr marL="0" lvl="0" indent="0" algn="l" rtl="0">
              <a:lnSpc>
                <a:spcPct val="115000"/>
              </a:lnSpc>
              <a:spcBef>
                <a:spcPts val="1200"/>
              </a:spcBef>
              <a:spcAft>
                <a:spcPts val="0"/>
              </a:spcAft>
              <a:buSzPts val="1800"/>
              <a:buNone/>
            </a:pPr>
            <a:r>
              <a:rPr lang="en-US" sz="1600"/>
              <a:t>You don't know they've breached your computer; and depending on what kind of keylogger it is, it can steal any passwords you've entered, periodically take screen shots, record the web pages you view, grab on to your sent emails and any instant messaging sessions, as well as sensitive financial information.</a:t>
            </a:r>
            <a:endParaRPr sz="1600"/>
          </a:p>
          <a:p>
            <a:pPr marL="0" lvl="0" indent="0" algn="l" rtl="0">
              <a:lnSpc>
                <a:spcPct val="115000"/>
              </a:lnSpc>
              <a:spcBef>
                <a:spcPts val="1200"/>
              </a:spcBef>
              <a:spcAft>
                <a:spcPts val="1200"/>
              </a:spcAft>
              <a:buSzPts val="1800"/>
              <a:buNone/>
            </a:pPr>
            <a:r>
              <a:rPr lang="en-US" sz="1600"/>
              <a:t>They can damage business relationships, financial standing, and reputation as a result. They can even cause an organisation to breach major pieces of legislation such as the Data Protection or Sarbanes Oxley Acts. And it's not just large corporates that experience keylogging attacks.</a:t>
            </a:r>
            <a:endParaRPr sz="1600"/>
          </a:p>
        </p:txBody>
      </p:sp>
      <p:sp>
        <p:nvSpPr>
          <p:cNvPr id="439" name="Google Shape;439;g1013d800fe8_11_20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g1013d800fe8_11_208"/>
          <p:cNvSpPr txBox="1">
            <a:spLocks noGrp="1"/>
          </p:cNvSpPr>
          <p:nvPr>
            <p:ph type="title"/>
          </p:nvPr>
        </p:nvSpPr>
        <p:spPr>
          <a:xfrm>
            <a:off x="457200" y="552514"/>
            <a:ext cx="8229600" cy="139291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3000" b="1">
                <a:latin typeface="Times New Roman"/>
                <a:ea typeface="Times New Roman"/>
                <a:cs typeface="Times New Roman"/>
                <a:sym typeface="Times New Roman"/>
              </a:rPr>
              <a:t>PROPOSED METHOD FOR KEYLOGGER DETECTION AND PREVENTION </a:t>
            </a:r>
            <a:endParaRPr sz="3000" b="1">
              <a:latin typeface="Times New Roman"/>
              <a:ea typeface="Times New Roman"/>
              <a:cs typeface="Times New Roman"/>
              <a:sym typeface="Times New Roman"/>
            </a:endParaRPr>
          </a:p>
        </p:txBody>
      </p:sp>
      <p:sp>
        <p:nvSpPr>
          <p:cNvPr id="446" name="Google Shape;446;g1013d800fe8_11_208"/>
          <p:cNvSpPr txBox="1">
            <a:spLocks noGrp="1"/>
          </p:cNvSpPr>
          <p:nvPr>
            <p:ph type="body" idx="1"/>
          </p:nvPr>
        </p:nvSpPr>
        <p:spPr>
          <a:xfrm>
            <a:off x="457200" y="1945432"/>
            <a:ext cx="8229600" cy="45261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360"/>
              </a:spcBef>
              <a:spcAft>
                <a:spcPts val="0"/>
              </a:spcAft>
              <a:buSzPts val="1800"/>
              <a:buNone/>
            </a:pPr>
            <a:endParaRPr sz="1600">
              <a:latin typeface="Lato"/>
              <a:ea typeface="Lato"/>
              <a:cs typeface="Lato"/>
              <a:sym typeface="Lato"/>
            </a:endParaRPr>
          </a:p>
          <a:p>
            <a:pPr marL="0" lvl="0" indent="0" algn="l" rtl="0">
              <a:lnSpc>
                <a:spcPct val="115000"/>
              </a:lnSpc>
              <a:spcBef>
                <a:spcPts val="1560"/>
              </a:spcBef>
              <a:spcAft>
                <a:spcPts val="0"/>
              </a:spcAft>
              <a:buSzPts val="1800"/>
              <a:buNone/>
            </a:pPr>
            <a:r>
              <a:rPr lang="en-US" sz="1600">
                <a:latin typeface="Lato"/>
                <a:ea typeface="Lato"/>
                <a:cs typeface="Lato"/>
                <a:sym typeface="Lato"/>
              </a:rPr>
              <a:t>Hackers make use of malwares to breach the security of a system. Malware can be keylogger, spyware, rootkit etc. They can also come in combination i. e. keylogger spyware as a common program. In this project we have proposed a method for detecting and preventing keylogger spyware attacks. The proposed method is expected to detect and defend against such kinds attacks. </a:t>
            </a:r>
            <a:endParaRPr/>
          </a:p>
          <a:p>
            <a:pPr marL="0" lvl="0" indent="0" algn="l" rtl="0">
              <a:lnSpc>
                <a:spcPct val="115000"/>
              </a:lnSpc>
              <a:spcBef>
                <a:spcPts val="1560"/>
              </a:spcBef>
              <a:spcAft>
                <a:spcPts val="1200"/>
              </a:spcAft>
              <a:buSzPts val="1800"/>
              <a:buNone/>
            </a:pPr>
            <a:r>
              <a:rPr lang="en-US" sz="1600">
                <a:latin typeface="Lato"/>
                <a:ea typeface="Lato"/>
                <a:cs typeface="Lato"/>
                <a:sym typeface="Lato"/>
              </a:rPr>
              <a:t>The malware attack becomes very deadly if they are used in a combination. In this </a:t>
            </a:r>
            <a:br>
              <a:rPr lang="en-US" sz="1600">
                <a:latin typeface="Lato"/>
                <a:ea typeface="Lato"/>
                <a:cs typeface="Lato"/>
                <a:sym typeface="Lato"/>
              </a:rPr>
            </a:br>
            <a:r>
              <a:rPr lang="en-US" sz="1600">
                <a:latin typeface="Lato"/>
                <a:ea typeface="Lato"/>
                <a:cs typeface="Lato"/>
                <a:sym typeface="Lato"/>
              </a:rPr>
              <a:t>work we have designed an attacking scenario for keylogger spyware, a combination </a:t>
            </a:r>
            <a:br>
              <a:rPr lang="en-US" sz="1600">
                <a:latin typeface="Lato"/>
                <a:ea typeface="Lato"/>
                <a:cs typeface="Lato"/>
                <a:sym typeface="Lato"/>
              </a:rPr>
            </a:br>
            <a:r>
              <a:rPr lang="en-US" sz="1600">
                <a:latin typeface="Lato"/>
                <a:ea typeface="Lato"/>
                <a:cs typeface="Lato"/>
                <a:sym typeface="Lato"/>
              </a:rPr>
              <a:t>of keylogger and spyware program. The keylogger script stores every keystroke into a </a:t>
            </a:r>
            <a:br>
              <a:rPr lang="en-US" sz="1600">
                <a:latin typeface="Lato"/>
                <a:ea typeface="Lato"/>
                <a:cs typeface="Lato"/>
                <a:sym typeface="Lato"/>
              </a:rPr>
            </a:br>
            <a:r>
              <a:rPr lang="en-US" sz="1600">
                <a:latin typeface="Lato"/>
                <a:ea typeface="Lato"/>
                <a:cs typeface="Lato"/>
                <a:sym typeface="Lato"/>
              </a:rPr>
              <a:t>file and generates a log file then the spy script email this log file to the designer’s </a:t>
            </a:r>
            <a:br>
              <a:rPr lang="en-US" sz="1600">
                <a:latin typeface="Lato"/>
                <a:ea typeface="Lato"/>
                <a:cs typeface="Lato"/>
                <a:sym typeface="Lato"/>
              </a:rPr>
            </a:br>
            <a:r>
              <a:rPr lang="en-US" sz="1600">
                <a:latin typeface="Lato"/>
                <a:ea typeface="Lato"/>
                <a:cs typeface="Lato"/>
                <a:sym typeface="Lato"/>
              </a:rPr>
              <a:t>specified address. </a:t>
            </a:r>
            <a:endParaRPr sz="1600">
              <a:latin typeface="Lato"/>
              <a:ea typeface="Lato"/>
              <a:cs typeface="Lato"/>
              <a:sym typeface="Lato"/>
            </a:endParaRPr>
          </a:p>
        </p:txBody>
      </p:sp>
      <p:sp>
        <p:nvSpPr>
          <p:cNvPr id="447" name="Google Shape;447;g1013d800fe8_11_20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g1013d800fe8_11_2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sz="3200" b="1">
                <a:latin typeface="Times New Roman"/>
                <a:ea typeface="Times New Roman"/>
                <a:cs typeface="Times New Roman"/>
                <a:sym typeface="Times New Roman"/>
              </a:rPr>
              <a:t>Hardware Unit</a:t>
            </a:r>
            <a:endParaRPr sz="3200" b="1"/>
          </a:p>
        </p:txBody>
      </p:sp>
      <p:sp>
        <p:nvSpPr>
          <p:cNvPr id="453" name="Google Shape;453;g1013d800fe8_11_2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360"/>
              </a:spcBef>
              <a:spcAft>
                <a:spcPts val="0"/>
              </a:spcAft>
              <a:buSzPts val="1800"/>
              <a:buNone/>
            </a:pPr>
            <a:r>
              <a:rPr lang="en-US" sz="1700"/>
              <a:t>Hardware-based keyloggers can monitor your activities without any software being installed at all. Examples of these include:</a:t>
            </a:r>
            <a:endParaRPr sz="1700"/>
          </a:p>
          <a:p>
            <a:pPr marL="457200" lvl="0" indent="-342900" algn="l" rtl="0">
              <a:lnSpc>
                <a:spcPct val="115000"/>
              </a:lnSpc>
              <a:spcBef>
                <a:spcPts val="1200"/>
              </a:spcBef>
              <a:spcAft>
                <a:spcPts val="0"/>
              </a:spcAft>
              <a:buSzPts val="1800"/>
              <a:buChar char="●"/>
            </a:pPr>
            <a:r>
              <a:rPr lang="en-US" sz="1700"/>
              <a:t>Keyboard hardware - These loggers take the form of a piece of hardware inserted somewhere between the computer keyboard and the computer, typically along the keyboard's cable connection. There are of course more advanced implementation methods that would prevent any device from being visible externally. This type of hardware keylogger is advantageous because it is not dependent on any software nor can it be detected by any software.</a:t>
            </a:r>
            <a:endParaRPr sz="1700"/>
          </a:p>
          <a:p>
            <a:pPr marL="457200" lvl="0" indent="-342900" algn="l" rtl="0">
              <a:lnSpc>
                <a:spcPct val="115000"/>
              </a:lnSpc>
              <a:spcBef>
                <a:spcPts val="1200"/>
              </a:spcBef>
              <a:spcAft>
                <a:spcPts val="0"/>
              </a:spcAft>
              <a:buSzPts val="1800"/>
              <a:buChar char="●"/>
            </a:pPr>
            <a:r>
              <a:rPr lang="en-US" sz="1700"/>
              <a:t>Wireless keyboard sniffers - It is possible for the signals sent from a wireless keyboard to its receiver to be intercepted by a wireless sniffer.</a:t>
            </a:r>
            <a:endParaRPr sz="1700"/>
          </a:p>
          <a:p>
            <a:pPr marL="457200" lvl="0" indent="-342900" algn="l" rtl="0">
              <a:lnSpc>
                <a:spcPct val="115000"/>
              </a:lnSpc>
              <a:spcBef>
                <a:spcPts val="1200"/>
              </a:spcBef>
              <a:spcAft>
                <a:spcPts val="0"/>
              </a:spcAft>
              <a:buSzPts val="1800"/>
              <a:buChar char="●"/>
            </a:pPr>
            <a:r>
              <a:rPr lang="en-US" sz="1700"/>
              <a:t>Keyboard overlays - Overlays are popular in ATM theft cases where thieves capture a user's PIN number. This device is designed to blend in with the machine so that people are unaware of its presence.</a:t>
            </a:r>
            <a:endParaRPr sz="1700"/>
          </a:p>
          <a:p>
            <a:pPr marL="342900" lvl="0" indent="-139700" algn="l" rtl="0">
              <a:lnSpc>
                <a:spcPct val="115000"/>
              </a:lnSpc>
              <a:spcBef>
                <a:spcPts val="1200"/>
              </a:spcBef>
              <a:spcAft>
                <a:spcPts val="1200"/>
              </a:spcAft>
              <a:buClr>
                <a:schemeClr val="dk1"/>
              </a:buClr>
              <a:buSzPts val="3200"/>
              <a:buNone/>
            </a:pPr>
            <a:endParaRPr/>
          </a:p>
        </p:txBody>
      </p:sp>
      <p:sp>
        <p:nvSpPr>
          <p:cNvPr id="454" name="Google Shape;454;g1013d800fe8_11_2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3/2/2021</a:t>
            </a:r>
            <a:endParaRPr/>
          </a:p>
        </p:txBody>
      </p:sp>
      <p:sp>
        <p:nvSpPr>
          <p:cNvPr id="455" name="Google Shape;455;g1013d800fe8_11_2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sz="1000">
                <a:solidFill>
                  <a:schemeClr val="lt1"/>
                </a:solidFill>
                <a:latin typeface="Lato"/>
                <a:ea typeface="Lato"/>
                <a:cs typeface="Lato"/>
                <a:sym typeface="Lato"/>
              </a:rPr>
              <a:t>24</a:t>
            </a:fld>
            <a:endParaRPr sz="1000">
              <a:solidFill>
                <a:schemeClr val="l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g1013d800fe8_11_2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Software Unit</a:t>
            </a:r>
            <a:endParaRPr sz="3200" b="1"/>
          </a:p>
        </p:txBody>
      </p:sp>
      <p:sp>
        <p:nvSpPr>
          <p:cNvPr id="461" name="Google Shape;461;g1013d800fe8_11_232"/>
          <p:cNvSpPr txBox="1">
            <a:spLocks noGrp="1"/>
          </p:cNvSpPr>
          <p:nvPr>
            <p:ph type="body" idx="1"/>
          </p:nvPr>
        </p:nvSpPr>
        <p:spPr>
          <a:xfrm>
            <a:off x="457200" y="1417638"/>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139700" algn="l" rtl="0">
              <a:lnSpc>
                <a:spcPct val="115000"/>
              </a:lnSpc>
              <a:spcBef>
                <a:spcPts val="0"/>
              </a:spcBef>
              <a:spcAft>
                <a:spcPts val="0"/>
              </a:spcAft>
              <a:buClr>
                <a:schemeClr val="dk1"/>
              </a:buClr>
              <a:buSzPts val="3200"/>
              <a:buFont typeface="Arial"/>
              <a:buNone/>
            </a:pP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1800"/>
              <a:buNone/>
            </a:pPr>
            <a:r>
              <a:rPr lang="en-US" sz="1700">
                <a:latin typeface="Lato"/>
                <a:ea typeface="Lato"/>
                <a:cs typeface="Lato"/>
                <a:sym typeface="Lato"/>
              </a:rPr>
              <a:t>Software keyloggers are computer programs that install onto your device’s hard drive. Common keylogger software types may include:</a:t>
            </a:r>
            <a:endParaRPr sz="1700">
              <a:latin typeface="Lato"/>
              <a:ea typeface="Lato"/>
              <a:cs typeface="Lato"/>
              <a:sym typeface="Lato"/>
            </a:endParaRPr>
          </a:p>
          <a:p>
            <a:pPr marL="0" lvl="0" indent="0" algn="l" rtl="0">
              <a:lnSpc>
                <a:spcPct val="115000"/>
              </a:lnSpc>
              <a:spcBef>
                <a:spcPts val="1200"/>
              </a:spcBef>
              <a:spcAft>
                <a:spcPts val="0"/>
              </a:spcAft>
              <a:buSzPts val="1800"/>
              <a:buNone/>
            </a:pPr>
            <a:r>
              <a:rPr lang="en-US" sz="1700" b="1">
                <a:latin typeface="Lato"/>
                <a:ea typeface="Lato"/>
                <a:cs typeface="Lato"/>
                <a:sym typeface="Lato"/>
              </a:rPr>
              <a:t>API-based keyloggers</a:t>
            </a:r>
            <a:r>
              <a:rPr lang="en-US" sz="1700">
                <a:latin typeface="Lato"/>
                <a:ea typeface="Lato"/>
                <a:cs typeface="Lato"/>
                <a:sym typeface="Lato"/>
              </a:rPr>
              <a:t> directly eavesdrop between the signals sent from each keypress to the program you’re typing into. Application programming interfaces (APIs) allow software developers and hardware manufacturers to speak the same “language” and integrate with each other. API keyloggers quietly intercept keyboard APIs, logging each keystroke in a system file.</a:t>
            </a:r>
            <a:endParaRPr sz="1700">
              <a:latin typeface="Lato"/>
              <a:ea typeface="Lato"/>
              <a:cs typeface="Lato"/>
              <a:sym typeface="Lato"/>
            </a:endParaRPr>
          </a:p>
          <a:p>
            <a:pPr marL="0" lvl="0" indent="0" algn="l" rtl="0">
              <a:lnSpc>
                <a:spcPct val="115000"/>
              </a:lnSpc>
              <a:spcBef>
                <a:spcPts val="1200"/>
              </a:spcBef>
              <a:spcAft>
                <a:spcPts val="0"/>
              </a:spcAft>
              <a:buSzPts val="1800"/>
              <a:buNone/>
            </a:pPr>
            <a:r>
              <a:rPr lang="en-US" sz="1700" b="1">
                <a:latin typeface="Lato"/>
                <a:ea typeface="Lato"/>
                <a:cs typeface="Lato"/>
                <a:sym typeface="Lato"/>
              </a:rPr>
              <a:t>“Form grabbing”-based keyloggers</a:t>
            </a:r>
            <a:r>
              <a:rPr lang="en-US" sz="1700">
                <a:latin typeface="Lato"/>
                <a:ea typeface="Lato"/>
                <a:cs typeface="Lato"/>
                <a:sym typeface="Lato"/>
              </a:rPr>
              <a:t> eavesdrop all text entered into website forms once you send it to the server. Data is recorded locally before it is transmitted online to the web server.</a:t>
            </a:r>
            <a:endParaRPr sz="1700">
              <a:latin typeface="Lato"/>
              <a:ea typeface="Lato"/>
              <a:cs typeface="Lato"/>
              <a:sym typeface="Lato"/>
            </a:endParaRPr>
          </a:p>
          <a:p>
            <a:pPr marL="0" lvl="0" indent="0" algn="l" rtl="0">
              <a:lnSpc>
                <a:spcPct val="115000"/>
              </a:lnSpc>
              <a:spcBef>
                <a:spcPts val="1200"/>
              </a:spcBef>
              <a:spcAft>
                <a:spcPts val="0"/>
              </a:spcAft>
              <a:buSzPts val="1800"/>
              <a:buNone/>
            </a:pPr>
            <a:r>
              <a:rPr lang="en-US" sz="1700" b="1">
                <a:latin typeface="Lato"/>
                <a:ea typeface="Lato"/>
                <a:cs typeface="Lato"/>
                <a:sym typeface="Lato"/>
              </a:rPr>
              <a:t>Kernel-based keyloggers</a:t>
            </a:r>
            <a:r>
              <a:rPr lang="en-US" sz="1700">
                <a:latin typeface="Lato"/>
                <a:ea typeface="Lato"/>
                <a:cs typeface="Lato"/>
                <a:sym typeface="Lato"/>
              </a:rPr>
              <a:t> work their way into the system’s core for admin-level permissions. These loggers can bypass and get unrestricted access to everything entered in your system</a:t>
            </a:r>
            <a:r>
              <a:rPr lang="en-US"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marL="342900" lvl="0" indent="-139700" algn="l" rtl="0">
              <a:lnSpc>
                <a:spcPct val="115000"/>
              </a:lnSpc>
              <a:spcBef>
                <a:spcPts val="1200"/>
              </a:spcBef>
              <a:spcAft>
                <a:spcPts val="1200"/>
              </a:spcAft>
              <a:buClr>
                <a:schemeClr val="dk1"/>
              </a:buClr>
              <a:buSzPts val="3200"/>
              <a:buNone/>
            </a:pPr>
            <a:endParaRPr/>
          </a:p>
        </p:txBody>
      </p:sp>
      <p:sp>
        <p:nvSpPr>
          <p:cNvPr id="462" name="Google Shape;462;g1013d800fe8_11_2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3/2/2021</a:t>
            </a:r>
            <a:endParaRPr/>
          </a:p>
        </p:txBody>
      </p:sp>
      <p:sp>
        <p:nvSpPr>
          <p:cNvPr id="463" name="Google Shape;463;g1013d800fe8_11_2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sz="1000">
                <a:solidFill>
                  <a:schemeClr val="lt1"/>
                </a:solidFill>
                <a:latin typeface="Lato"/>
                <a:ea typeface="Lato"/>
                <a:cs typeface="Lato"/>
                <a:sym typeface="Lato"/>
              </a:rPr>
              <a:t>25</a:t>
            </a:fld>
            <a:endParaRPr sz="1000">
              <a:solidFill>
                <a:schemeClr val="lt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2B0E1B-8183-4C17-AC5A-8834D75003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pic>
        <p:nvPicPr>
          <p:cNvPr id="4" name="Picture 3">
            <a:extLst>
              <a:ext uri="{FF2B5EF4-FFF2-40B4-BE49-F238E27FC236}">
                <a16:creationId xmlns:a16="http://schemas.microsoft.com/office/drawing/2014/main" id="{F77B32BA-31CD-4C2E-83E7-6DB404B32154}"/>
              </a:ext>
            </a:extLst>
          </p:cNvPr>
          <p:cNvPicPr>
            <a:picLocks noChangeAspect="1"/>
          </p:cNvPicPr>
          <p:nvPr/>
        </p:nvPicPr>
        <p:blipFill>
          <a:blip r:embed="rId2"/>
          <a:stretch>
            <a:fillRect/>
          </a:stretch>
        </p:blipFill>
        <p:spPr>
          <a:xfrm>
            <a:off x="994619" y="1390261"/>
            <a:ext cx="7477839" cy="3822752"/>
          </a:xfrm>
          <a:prstGeom prst="rect">
            <a:avLst/>
          </a:prstGeom>
        </p:spPr>
      </p:pic>
    </p:spTree>
    <p:extLst>
      <p:ext uri="{BB962C8B-B14F-4D97-AF65-F5344CB8AC3E}">
        <p14:creationId xmlns:p14="http://schemas.microsoft.com/office/powerpoint/2010/main" val="2083470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693C7D-CD30-406A-8CCD-139775A9F0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pic>
        <p:nvPicPr>
          <p:cNvPr id="3" name="Picture 2">
            <a:extLst>
              <a:ext uri="{FF2B5EF4-FFF2-40B4-BE49-F238E27FC236}">
                <a16:creationId xmlns:a16="http://schemas.microsoft.com/office/drawing/2014/main" id="{4E27447F-21C1-4CC4-93D8-9670F015889D}"/>
              </a:ext>
            </a:extLst>
          </p:cNvPr>
          <p:cNvPicPr>
            <a:picLocks noChangeAspect="1"/>
          </p:cNvPicPr>
          <p:nvPr/>
        </p:nvPicPr>
        <p:blipFill>
          <a:blip r:embed="rId2"/>
          <a:stretch>
            <a:fillRect/>
          </a:stretch>
        </p:blipFill>
        <p:spPr>
          <a:xfrm>
            <a:off x="774442" y="1445953"/>
            <a:ext cx="7800654" cy="3831598"/>
          </a:xfrm>
          <a:prstGeom prst="rect">
            <a:avLst/>
          </a:prstGeom>
        </p:spPr>
      </p:pic>
    </p:spTree>
    <p:extLst>
      <p:ext uri="{BB962C8B-B14F-4D97-AF65-F5344CB8AC3E}">
        <p14:creationId xmlns:p14="http://schemas.microsoft.com/office/powerpoint/2010/main" val="3536401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BE1D33-1605-4CFC-A0D2-B32A1640C0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pic>
        <p:nvPicPr>
          <p:cNvPr id="4" name="Picture 3">
            <a:extLst>
              <a:ext uri="{FF2B5EF4-FFF2-40B4-BE49-F238E27FC236}">
                <a16:creationId xmlns:a16="http://schemas.microsoft.com/office/drawing/2014/main" id="{85E9B376-B261-4F7C-9AFF-1590C5D1526A}"/>
              </a:ext>
            </a:extLst>
          </p:cNvPr>
          <p:cNvPicPr>
            <a:picLocks noChangeAspect="1"/>
          </p:cNvPicPr>
          <p:nvPr/>
        </p:nvPicPr>
        <p:blipFill>
          <a:blip r:embed="rId2"/>
          <a:stretch>
            <a:fillRect/>
          </a:stretch>
        </p:blipFill>
        <p:spPr>
          <a:xfrm>
            <a:off x="594612" y="1418253"/>
            <a:ext cx="7954776" cy="3575180"/>
          </a:xfrm>
          <a:prstGeom prst="rect">
            <a:avLst/>
          </a:prstGeom>
        </p:spPr>
      </p:pic>
    </p:spTree>
    <p:extLst>
      <p:ext uri="{BB962C8B-B14F-4D97-AF65-F5344CB8AC3E}">
        <p14:creationId xmlns:p14="http://schemas.microsoft.com/office/powerpoint/2010/main" val="359777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g1013d800fe8_11_2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Summary</a:t>
            </a:r>
            <a:endParaRPr sz="3200" b="1"/>
          </a:p>
        </p:txBody>
      </p:sp>
      <p:sp>
        <p:nvSpPr>
          <p:cNvPr id="469" name="Google Shape;469;g1013d800fe8_11_23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lnSpc>
                <a:spcPct val="115000"/>
              </a:lnSpc>
              <a:spcBef>
                <a:spcPts val="0"/>
              </a:spcBef>
              <a:spcAft>
                <a:spcPts val="0"/>
              </a:spcAft>
              <a:buSzPts val="1800"/>
              <a:buNone/>
            </a:pPr>
            <a:r>
              <a:rPr lang="en-US" sz="1800"/>
              <a:t>Keyloggers prose one of the largest threats to computer and network systems.  Most everything that users protect on computers is protected by usernames and passwords. Keyloggers basically bypass these setup safety protocols making their data completely vulnerable.  </a:t>
            </a:r>
            <a:endParaRPr sz="1800"/>
          </a:p>
          <a:p>
            <a:pPr marL="342900" lvl="0" indent="-139700" algn="l" rtl="0">
              <a:lnSpc>
                <a:spcPct val="115000"/>
              </a:lnSpc>
              <a:spcBef>
                <a:spcPts val="1200"/>
              </a:spcBef>
              <a:spcAft>
                <a:spcPts val="0"/>
              </a:spcAft>
              <a:buSzPts val="1800"/>
              <a:buNone/>
            </a:pPr>
            <a:endParaRPr sz="1800"/>
          </a:p>
          <a:p>
            <a:pPr marL="342900" lvl="0" indent="-139700" algn="l" rtl="0">
              <a:lnSpc>
                <a:spcPct val="115000"/>
              </a:lnSpc>
              <a:spcBef>
                <a:spcPts val="1200"/>
              </a:spcBef>
              <a:spcAft>
                <a:spcPts val="0"/>
              </a:spcAft>
              <a:buSzPts val="1800"/>
              <a:buNone/>
            </a:pPr>
            <a:r>
              <a:rPr lang="en-US" sz="1800"/>
              <a:t>In order to prevent keyloggers from recording sensitive data such as passwords, usernames, bank account number, and others alike we follow various prevention mechanisms. These include incorporating various encryption algorithms like Blowfish algorithm, AES Encryption, RSA Encryption etc</a:t>
            </a:r>
            <a:endParaRPr sz="1800"/>
          </a:p>
          <a:p>
            <a:pPr marL="342900" lvl="0" indent="-139700" algn="l" rtl="0">
              <a:lnSpc>
                <a:spcPct val="115000"/>
              </a:lnSpc>
              <a:spcBef>
                <a:spcPts val="1200"/>
              </a:spcBef>
              <a:spcAft>
                <a:spcPts val="1200"/>
              </a:spcAft>
              <a:buClr>
                <a:schemeClr val="dk1"/>
              </a:buClr>
              <a:buSzPts val="3200"/>
              <a:buNone/>
            </a:pPr>
            <a:endParaRPr/>
          </a:p>
        </p:txBody>
      </p:sp>
      <p:sp>
        <p:nvSpPr>
          <p:cNvPr id="470" name="Google Shape;470;g1013d800fe8_11_2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3/2/2021</a:t>
            </a:r>
            <a:endParaRPr/>
          </a:p>
        </p:txBody>
      </p:sp>
      <p:sp>
        <p:nvSpPr>
          <p:cNvPr id="471" name="Google Shape;471;g1013d800fe8_11_2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sz="1000">
                <a:solidFill>
                  <a:schemeClr val="lt1"/>
                </a:solidFill>
                <a:latin typeface="Lato"/>
                <a:ea typeface="Lato"/>
                <a:cs typeface="Lato"/>
                <a:sym typeface="Lato"/>
              </a:rPr>
              <a:t>29</a:t>
            </a:fld>
            <a:endParaRPr sz="10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1013d800fe8_11_1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Objective of the Project</a:t>
            </a:r>
            <a:endParaRPr sz="3200" b="1"/>
          </a:p>
        </p:txBody>
      </p:sp>
      <p:sp>
        <p:nvSpPr>
          <p:cNvPr id="289" name="Google Shape;289;g1013d800fe8_11_143"/>
          <p:cNvSpPr txBox="1">
            <a:spLocks noGrp="1"/>
          </p:cNvSpPr>
          <p:nvPr>
            <p:ph type="body" idx="1"/>
          </p:nvPr>
        </p:nvSpPr>
        <p:spPr>
          <a:xfrm>
            <a:off x="457200" y="1600200"/>
            <a:ext cx="8229600" cy="4538100"/>
          </a:xfrm>
          <a:prstGeom prst="rect">
            <a:avLst/>
          </a:prstGeom>
          <a:noFill/>
          <a:ln>
            <a:noFill/>
          </a:ln>
        </p:spPr>
        <p:txBody>
          <a:bodyPr spcFirstLastPara="1" wrap="square" lIns="91425" tIns="45700" rIns="91425" bIns="45700" anchor="t" anchorCtr="0">
            <a:normAutofit/>
          </a:bodyPr>
          <a:lstStyle/>
          <a:p>
            <a:pPr marL="0" lvl="0" indent="0" algn="l" rtl="0">
              <a:lnSpc>
                <a:spcPct val="108000"/>
              </a:lnSpc>
              <a:spcBef>
                <a:spcPts val="0"/>
              </a:spcBef>
              <a:spcAft>
                <a:spcPts val="0"/>
              </a:spcAft>
              <a:buSzPts val="1800"/>
              <a:buNone/>
            </a:pPr>
            <a:r>
              <a:rPr lang="en-US" sz="3000">
                <a:latin typeface="Times New Roman"/>
                <a:ea typeface="Times New Roman"/>
                <a:cs typeface="Times New Roman"/>
                <a:sym typeface="Times New Roman"/>
              </a:rPr>
              <a:t>●</a:t>
            </a:r>
            <a:r>
              <a:rPr lang="en-US" sz="2400">
                <a:latin typeface="Times New Roman"/>
                <a:ea typeface="Times New Roman"/>
                <a:cs typeface="Times New Roman"/>
                <a:sym typeface="Times New Roman"/>
              </a:rPr>
              <a:t>Everything that is typed will be logged; this includes sensitive information such as passwords, names, pin numbers, and even credit card numbers. </a:t>
            </a:r>
            <a:endParaRPr sz="2400">
              <a:latin typeface="Times New Roman"/>
              <a:ea typeface="Times New Roman"/>
              <a:cs typeface="Times New Roman"/>
              <a:sym typeface="Times New Roman"/>
            </a:endParaRPr>
          </a:p>
          <a:p>
            <a:pPr marL="0" lvl="0" indent="0" algn="l" rtl="0">
              <a:lnSpc>
                <a:spcPct val="108000"/>
              </a:lnSpc>
              <a:spcBef>
                <a:spcPts val="0"/>
              </a:spcBef>
              <a:spcAft>
                <a:spcPts val="0"/>
              </a:spcAft>
              <a:buSzPts val="1800"/>
              <a:buNone/>
            </a:pPr>
            <a:endParaRPr sz="2400">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r>
              <a:rPr lang="en-US" sz="2400">
                <a:latin typeface="Times New Roman"/>
                <a:ea typeface="Times New Roman"/>
                <a:cs typeface="Times New Roman"/>
                <a:sym typeface="Times New Roman"/>
              </a:rPr>
              <a:t>●The keylogger will record all the activities related to keystrokes, the recording process is accomplished by using string matching method.</a:t>
            </a:r>
            <a:endParaRPr sz="2400">
              <a:latin typeface="Times New Roman"/>
              <a:ea typeface="Times New Roman"/>
              <a:cs typeface="Times New Roman"/>
              <a:sym typeface="Times New Roman"/>
            </a:endParaRPr>
          </a:p>
          <a:p>
            <a:pPr marL="0" lvl="0" indent="0" algn="l" rtl="0">
              <a:lnSpc>
                <a:spcPct val="115000"/>
              </a:lnSpc>
              <a:spcBef>
                <a:spcPts val="1200"/>
              </a:spcBef>
              <a:spcAft>
                <a:spcPts val="0"/>
              </a:spcAft>
              <a:buSzPts val="1800"/>
              <a:buNone/>
            </a:pPr>
            <a:endParaRPr sz="2625">
              <a:latin typeface="Times New Roman"/>
              <a:ea typeface="Times New Roman"/>
              <a:cs typeface="Times New Roman"/>
              <a:sym typeface="Times New Roman"/>
            </a:endParaRPr>
          </a:p>
          <a:p>
            <a:pPr marL="0" lvl="0" indent="0" algn="l" rtl="0">
              <a:lnSpc>
                <a:spcPct val="115000"/>
              </a:lnSpc>
              <a:spcBef>
                <a:spcPts val="1200"/>
              </a:spcBef>
              <a:spcAft>
                <a:spcPts val="0"/>
              </a:spcAft>
              <a:buSzPts val="1800"/>
              <a:buNone/>
            </a:pPr>
            <a:r>
              <a:rPr lang="en-US" sz="1200">
                <a:solidFill>
                  <a:srgbClr val="2E414F"/>
                </a:solidFill>
                <a:latin typeface="Times New Roman"/>
                <a:ea typeface="Times New Roman"/>
                <a:cs typeface="Times New Roman"/>
                <a:sym typeface="Times New Roman"/>
              </a:rPr>
              <a:t> </a:t>
            </a:r>
            <a:endParaRPr sz="1200">
              <a:solidFill>
                <a:srgbClr val="2E414F"/>
              </a:solidFill>
              <a:latin typeface="Times New Roman"/>
              <a:ea typeface="Times New Roman"/>
              <a:cs typeface="Times New Roman"/>
              <a:sym typeface="Times New Roman"/>
            </a:endParaRPr>
          </a:p>
          <a:p>
            <a:pPr marL="0" lvl="0" indent="0" algn="l" rtl="0">
              <a:lnSpc>
                <a:spcPct val="115000"/>
              </a:lnSpc>
              <a:spcBef>
                <a:spcPts val="1200"/>
              </a:spcBef>
              <a:spcAft>
                <a:spcPts val="0"/>
              </a:spcAft>
              <a:buSzPts val="1800"/>
              <a:buNone/>
            </a:pPr>
            <a:r>
              <a:rPr lang="en-US"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marL="342900" lvl="0" indent="-139700" algn="l" rtl="0">
              <a:lnSpc>
                <a:spcPct val="115000"/>
              </a:lnSpc>
              <a:spcBef>
                <a:spcPts val="0"/>
              </a:spcBef>
              <a:spcAft>
                <a:spcPts val="1200"/>
              </a:spcAft>
              <a:buClr>
                <a:schemeClr val="dk1"/>
              </a:buClr>
              <a:buSzPts val="3200"/>
              <a:buNone/>
            </a:pPr>
            <a:endParaRPr/>
          </a:p>
        </p:txBody>
      </p:sp>
      <p:sp>
        <p:nvSpPr>
          <p:cNvPr id="290" name="Google Shape;290;g1013d800fe8_11_1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3/2/2021</a:t>
            </a:r>
            <a:endParaRPr/>
          </a:p>
        </p:txBody>
      </p:sp>
      <p:sp>
        <p:nvSpPr>
          <p:cNvPr id="291" name="Google Shape;291;g1013d800fe8_11_1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sz="1000">
                <a:solidFill>
                  <a:schemeClr val="lt1"/>
                </a:solidFill>
                <a:latin typeface="Lato"/>
                <a:ea typeface="Lato"/>
                <a:cs typeface="Lato"/>
                <a:sym typeface="Lato"/>
              </a:rPr>
              <a:t>3</a:t>
            </a:fld>
            <a:endParaRPr sz="1000">
              <a:solidFill>
                <a:schemeClr val="lt1"/>
              </a:solidFill>
              <a:latin typeface="Lato"/>
              <a:ea typeface="Lato"/>
              <a:cs typeface="Lato"/>
              <a:sym typeface="Lato"/>
            </a:endParaRPr>
          </a:p>
        </p:txBody>
      </p:sp>
      <p:pic>
        <p:nvPicPr>
          <p:cNvPr id="292" name="Google Shape;292;g1013d800fe8_11_143"/>
          <p:cNvPicPr preferRelativeResize="0"/>
          <p:nvPr/>
        </p:nvPicPr>
        <p:blipFill rotWithShape="1">
          <a:blip r:embed="rId3">
            <a:alphaModFix/>
          </a:blip>
          <a:srcRect/>
          <a:stretch/>
        </p:blipFill>
        <p:spPr>
          <a:xfrm>
            <a:off x="7997350" y="274650"/>
            <a:ext cx="836826" cy="8368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g1013d800fe8_11_2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References</a:t>
            </a:r>
            <a:endParaRPr sz="3200" b="1"/>
          </a:p>
        </p:txBody>
      </p:sp>
      <p:sp>
        <p:nvSpPr>
          <p:cNvPr id="477" name="Google Shape;477;g1013d800fe8_11_2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ctr" rtl="0">
              <a:lnSpc>
                <a:spcPct val="115000"/>
              </a:lnSpc>
              <a:spcBef>
                <a:spcPts val="0"/>
              </a:spcBef>
              <a:spcAft>
                <a:spcPts val="0"/>
              </a:spcAft>
              <a:buSzPts val="2400"/>
              <a:buChar char="●"/>
            </a:pPr>
            <a:r>
              <a:rPr lang="en-US" sz="1800" u="sng">
                <a:solidFill>
                  <a:schemeClr val="hlink"/>
                </a:solidFill>
                <a:latin typeface="Arial"/>
                <a:ea typeface="Arial"/>
                <a:cs typeface="Arial"/>
                <a:sym typeface="Arial"/>
                <a:hlinkClick r:id="rId3"/>
              </a:rPr>
              <a:t>https://securelist.com/keyloggers-how-they-work-and-how-to-detect-them-part-1/36138/</a:t>
            </a:r>
            <a:endParaRPr sz="1800">
              <a:latin typeface="Arial"/>
              <a:ea typeface="Arial"/>
              <a:cs typeface="Arial"/>
              <a:sym typeface="Arial"/>
            </a:endParaRPr>
          </a:p>
          <a:p>
            <a:pPr marL="0" lvl="0" indent="0" algn="ctr" rtl="0">
              <a:lnSpc>
                <a:spcPct val="115000"/>
              </a:lnSpc>
              <a:spcBef>
                <a:spcPts val="0"/>
              </a:spcBef>
              <a:spcAft>
                <a:spcPts val="0"/>
              </a:spcAft>
              <a:buClr>
                <a:schemeClr val="dk1"/>
              </a:buClr>
              <a:buSzPts val="2400"/>
              <a:buNone/>
            </a:pPr>
            <a:r>
              <a:rPr lang="en-US" sz="1800">
                <a:latin typeface="Arial"/>
                <a:ea typeface="Arial"/>
                <a:cs typeface="Arial"/>
                <a:sym typeface="Arial"/>
              </a:rPr>
              <a:t> </a:t>
            </a:r>
            <a:endParaRPr sz="1800">
              <a:latin typeface="Arial"/>
              <a:ea typeface="Arial"/>
              <a:cs typeface="Arial"/>
              <a:sym typeface="Arial"/>
            </a:endParaRPr>
          </a:p>
          <a:p>
            <a:pPr marL="0" lvl="0" indent="0" algn="ctr" rtl="0">
              <a:lnSpc>
                <a:spcPct val="115000"/>
              </a:lnSpc>
              <a:spcBef>
                <a:spcPts val="480"/>
              </a:spcBef>
              <a:spcAft>
                <a:spcPts val="0"/>
              </a:spcAft>
              <a:buClr>
                <a:schemeClr val="dk1"/>
              </a:buClr>
              <a:buSzPts val="2400"/>
              <a:buNone/>
            </a:pPr>
            <a:r>
              <a:rPr lang="en-US" sz="1800">
                <a:latin typeface="Arial"/>
                <a:ea typeface="Arial"/>
                <a:cs typeface="Arial"/>
                <a:sym typeface="Arial"/>
              </a:rPr>
              <a:t>  </a:t>
            </a:r>
            <a:r>
              <a:rPr lang="en-US" sz="1800" u="sng">
                <a:solidFill>
                  <a:schemeClr val="hlink"/>
                </a:solidFill>
                <a:latin typeface="Arial"/>
                <a:ea typeface="Arial"/>
                <a:cs typeface="Arial"/>
                <a:sym typeface="Arial"/>
                <a:hlinkClick r:id="rId4"/>
              </a:rPr>
              <a:t>https://www.kaspersky.co.in/resource-center/definitions/keylogger</a:t>
            </a:r>
            <a:endParaRPr sz="1800" u="sng">
              <a:solidFill>
                <a:schemeClr val="accent5"/>
              </a:solidFill>
              <a:latin typeface="Arial"/>
              <a:ea typeface="Arial"/>
              <a:cs typeface="Arial"/>
              <a:sym typeface="Arial"/>
            </a:endParaRPr>
          </a:p>
          <a:p>
            <a:pPr marL="0" lvl="0" indent="0" algn="ctr" rtl="0">
              <a:lnSpc>
                <a:spcPct val="115000"/>
              </a:lnSpc>
              <a:spcBef>
                <a:spcPts val="480"/>
              </a:spcBef>
              <a:spcAft>
                <a:spcPts val="0"/>
              </a:spcAft>
              <a:buClr>
                <a:schemeClr val="dk1"/>
              </a:buClr>
              <a:buSzPts val="2400"/>
              <a:buNone/>
            </a:pPr>
            <a:endParaRPr sz="1800">
              <a:latin typeface="Arial"/>
              <a:ea typeface="Arial"/>
              <a:cs typeface="Arial"/>
              <a:sym typeface="Arial"/>
            </a:endParaRPr>
          </a:p>
          <a:p>
            <a:pPr marL="0" lvl="0" indent="0" algn="ctr" rtl="0">
              <a:lnSpc>
                <a:spcPct val="115000"/>
              </a:lnSpc>
              <a:spcBef>
                <a:spcPts val="0"/>
              </a:spcBef>
              <a:spcAft>
                <a:spcPts val="0"/>
              </a:spcAft>
              <a:buSzPts val="1800"/>
              <a:buNone/>
            </a:pPr>
            <a:r>
              <a:rPr lang="en-US" sz="1800" u="sng">
                <a:solidFill>
                  <a:schemeClr val="hlink"/>
                </a:solidFill>
                <a:latin typeface="Arial"/>
                <a:ea typeface="Arial"/>
                <a:cs typeface="Arial"/>
                <a:sym typeface="Arial"/>
                <a:hlinkClick r:id="rId5"/>
              </a:rPr>
              <a:t>https://home.sophos.com/en-us/security-news/2019/what-is-a-keylogger.aspx</a:t>
            </a:r>
            <a:endParaRPr sz="1800">
              <a:latin typeface="Arial"/>
              <a:ea typeface="Arial"/>
              <a:cs typeface="Arial"/>
              <a:sym typeface="Arial"/>
            </a:endParaRPr>
          </a:p>
          <a:p>
            <a:pPr marL="0" lvl="0" indent="0" algn="just" rtl="0">
              <a:lnSpc>
                <a:spcPct val="115000"/>
              </a:lnSpc>
              <a:spcBef>
                <a:spcPts val="0"/>
              </a:spcBef>
              <a:spcAft>
                <a:spcPts val="0"/>
              </a:spcAft>
              <a:buSzPts val="1800"/>
              <a:buNone/>
            </a:pPr>
            <a:endParaRPr sz="1800">
              <a:latin typeface="Arial"/>
              <a:ea typeface="Arial"/>
              <a:cs typeface="Arial"/>
              <a:sym typeface="Arial"/>
            </a:endParaRPr>
          </a:p>
          <a:p>
            <a:pPr marL="457200" lvl="0" indent="-342900" algn="l" rtl="0">
              <a:lnSpc>
                <a:spcPct val="115000"/>
              </a:lnSpc>
              <a:spcBef>
                <a:spcPts val="0"/>
              </a:spcBef>
              <a:spcAft>
                <a:spcPts val="0"/>
              </a:spcAft>
              <a:buSzPts val="1800"/>
              <a:buChar char="●"/>
            </a:pPr>
            <a:r>
              <a:rPr lang="en-US" sz="1800" b="0" i="0" u="sng" strike="noStrike">
                <a:solidFill>
                  <a:schemeClr val="hlink"/>
                </a:solidFill>
                <a:latin typeface="Arial"/>
                <a:ea typeface="Arial"/>
                <a:cs typeface="Arial"/>
                <a:sym typeface="Arial"/>
                <a:hlinkClick r:id="rId6"/>
              </a:rPr>
              <a:t>https://link.springer.com/content/pdf/10.1007%2F978-3-642-04444-1_1.pdf</a:t>
            </a:r>
            <a:endParaRPr sz="1800" b="0" i="0" u="sng" strike="noStrike">
              <a:solidFill>
                <a:srgbClr val="1155CC"/>
              </a:solidFill>
              <a:latin typeface="Arial"/>
              <a:ea typeface="Arial"/>
              <a:cs typeface="Arial"/>
              <a:sym typeface="Arial"/>
            </a:endParaRPr>
          </a:p>
          <a:p>
            <a:pPr marL="457200" lvl="0" indent="-228600" algn="l" rtl="0">
              <a:lnSpc>
                <a:spcPct val="115000"/>
              </a:lnSpc>
              <a:spcBef>
                <a:spcPts val="0"/>
              </a:spcBef>
              <a:spcAft>
                <a:spcPts val="0"/>
              </a:spcAft>
              <a:buSzPts val="1800"/>
              <a:buNone/>
            </a:pPr>
            <a:endParaRPr sz="1800" b="0" i="0" u="sng" strike="noStrike">
              <a:solidFill>
                <a:srgbClr val="1155CC"/>
              </a:solidFill>
              <a:latin typeface="Arial"/>
              <a:ea typeface="Arial"/>
              <a:cs typeface="Arial"/>
              <a:sym typeface="Arial"/>
            </a:endParaRPr>
          </a:p>
          <a:p>
            <a:pPr marL="457200" lvl="0" indent="-342900" algn="ctr" rtl="0">
              <a:lnSpc>
                <a:spcPct val="115000"/>
              </a:lnSpc>
              <a:spcBef>
                <a:spcPts val="0"/>
              </a:spcBef>
              <a:spcAft>
                <a:spcPts val="0"/>
              </a:spcAft>
              <a:buSzPts val="1800"/>
              <a:buChar char="●"/>
            </a:pPr>
            <a:r>
              <a:rPr lang="en-US" sz="1800" b="0" i="0" u="sng" strike="noStrike">
                <a:solidFill>
                  <a:schemeClr val="hlink"/>
                </a:solidFill>
                <a:latin typeface="Arial"/>
                <a:ea typeface="Arial"/>
                <a:cs typeface="Arial"/>
                <a:sym typeface="Arial"/>
                <a:hlinkClick r:id="rId7"/>
              </a:rPr>
              <a:t>https://www.ijedr.org/papers/IJEDR1402115.pdf</a:t>
            </a:r>
            <a:endParaRPr sz="1800">
              <a:latin typeface="Arial"/>
              <a:ea typeface="Arial"/>
              <a:cs typeface="Arial"/>
              <a:sym typeface="Arial"/>
            </a:endParaRPr>
          </a:p>
          <a:p>
            <a:pPr marL="0" lvl="0" indent="0" algn="just" rtl="0">
              <a:lnSpc>
                <a:spcPct val="115000"/>
              </a:lnSpc>
              <a:spcBef>
                <a:spcPts val="0"/>
              </a:spcBef>
              <a:spcAft>
                <a:spcPts val="0"/>
              </a:spcAft>
              <a:buSzPts val="1800"/>
              <a:buNone/>
            </a:pPr>
            <a:endParaRPr sz="2400">
              <a:latin typeface="Times New Roman"/>
              <a:ea typeface="Times New Roman"/>
              <a:cs typeface="Times New Roman"/>
              <a:sym typeface="Times New Roman"/>
            </a:endParaRPr>
          </a:p>
          <a:p>
            <a:pPr marL="0" lvl="0" indent="0" algn="l" rtl="0">
              <a:lnSpc>
                <a:spcPct val="115000"/>
              </a:lnSpc>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0" lvl="0" indent="0" algn="l" rtl="0">
              <a:lnSpc>
                <a:spcPct val="115000"/>
              </a:lnSpc>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0" lvl="0" indent="0" algn="l" rtl="0">
              <a:lnSpc>
                <a:spcPct val="115000"/>
              </a:lnSpc>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0" lvl="0" indent="0" algn="l" rtl="0">
              <a:lnSpc>
                <a:spcPct val="115000"/>
              </a:lnSpc>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0" lvl="0" indent="0" algn="l" rtl="0">
              <a:lnSpc>
                <a:spcPct val="115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[4]</a:t>
            </a:r>
            <a:endParaRPr/>
          </a:p>
          <a:p>
            <a:pPr marL="0" lvl="0" indent="0" algn="l" rtl="0">
              <a:lnSpc>
                <a:spcPct val="115000"/>
              </a:lnSpc>
              <a:spcBef>
                <a:spcPts val="480"/>
              </a:spcBef>
              <a:spcAft>
                <a:spcPts val="1200"/>
              </a:spcAft>
              <a:buClr>
                <a:schemeClr val="dk1"/>
              </a:buClr>
              <a:buSzPts val="2400"/>
              <a:buNone/>
            </a:pPr>
            <a:endParaRPr sz="2400">
              <a:latin typeface="Times New Roman"/>
              <a:ea typeface="Times New Roman"/>
              <a:cs typeface="Times New Roman"/>
              <a:sym typeface="Times New Roman"/>
            </a:endParaRPr>
          </a:p>
        </p:txBody>
      </p:sp>
      <p:sp>
        <p:nvSpPr>
          <p:cNvPr id="478" name="Google Shape;478;g1013d800fe8_11_2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3/2/2021</a:t>
            </a:r>
            <a:endParaRPr/>
          </a:p>
        </p:txBody>
      </p:sp>
      <p:sp>
        <p:nvSpPr>
          <p:cNvPr id="479" name="Google Shape;479;g1013d800fe8_11_2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sz="1000">
                <a:solidFill>
                  <a:schemeClr val="lt1"/>
                </a:solidFill>
                <a:latin typeface="Lato"/>
                <a:ea typeface="Lato"/>
                <a:cs typeface="Lato"/>
                <a:sym typeface="Lato"/>
              </a:rPr>
              <a:t>30</a:t>
            </a:fld>
            <a:endParaRPr sz="10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1013d800fe8_11_1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sz="3200" b="1">
                <a:latin typeface="Times New Roman"/>
                <a:ea typeface="Times New Roman"/>
                <a:cs typeface="Times New Roman"/>
                <a:sym typeface="Times New Roman"/>
              </a:rPr>
              <a:t>Introduction</a:t>
            </a:r>
            <a:endParaRPr sz="3200" b="1"/>
          </a:p>
        </p:txBody>
      </p:sp>
      <p:sp>
        <p:nvSpPr>
          <p:cNvPr id="298" name="Google Shape;298;g1013d800fe8_11_151"/>
          <p:cNvSpPr txBox="1">
            <a:spLocks noGrp="1"/>
          </p:cNvSpPr>
          <p:nvPr>
            <p:ph type="body" idx="1"/>
          </p:nvPr>
        </p:nvSpPr>
        <p:spPr>
          <a:xfrm>
            <a:off x="457200" y="1524225"/>
            <a:ext cx="8229600" cy="4708624"/>
          </a:xfrm>
          <a:prstGeom prst="rect">
            <a:avLst/>
          </a:prstGeom>
          <a:noFill/>
          <a:ln>
            <a:noFill/>
          </a:ln>
        </p:spPr>
        <p:txBody>
          <a:bodyPr spcFirstLastPara="1" wrap="square" lIns="91425" tIns="45700" rIns="91425" bIns="45700" anchor="t" anchorCtr="0">
            <a:noAutofit/>
          </a:bodyPr>
          <a:lstStyle/>
          <a:p>
            <a:pPr marL="342900" lvl="0" indent="-139700" algn="l" rtl="0">
              <a:lnSpc>
                <a:spcPct val="115000"/>
              </a:lnSpc>
              <a:spcBef>
                <a:spcPts val="0"/>
              </a:spcBef>
              <a:spcAft>
                <a:spcPts val="1200"/>
              </a:spcAft>
              <a:buClr>
                <a:schemeClr val="dk1"/>
              </a:buClr>
              <a:buSzPts val="3200"/>
              <a:buNone/>
            </a:pPr>
            <a:r>
              <a:rPr lang="en-US" sz="1850">
                <a:latin typeface="Lato"/>
                <a:ea typeface="Lato"/>
                <a:cs typeface="Lato"/>
                <a:sym typeface="Lato"/>
              </a:rPr>
              <a:t>  Security  is essential in an operating system, and there are many software vendors that provide antivirus software and other protection software so that the computer is free from threats or unwanted actions such as phishing, malware, keylogger and others. Keylogger is a tool that most progressed because this application is very rarely recognized as a malicious program by antivirus , the function of keylogger will record all activities related to the emphasis on the keyboard keys or activity on the operating system . Email addresses and passwords even up to a Facebook account with passwords can be stolen with keylogger apps without the realization of computer users. String matching  is a method of character matching from input process like a keyboard, and matching process is done by checking every incoming character. The use of string matching algorithms on keylogger applications used to record user activity will be more comfortable and faster. </a:t>
            </a:r>
            <a:endParaRPr sz="1850">
              <a:latin typeface="Lato"/>
              <a:ea typeface="Lato"/>
              <a:cs typeface="Lato"/>
              <a:sym typeface="Lato"/>
            </a:endParaRPr>
          </a:p>
        </p:txBody>
      </p:sp>
      <p:sp>
        <p:nvSpPr>
          <p:cNvPr id="299" name="Google Shape;299;g1013d800fe8_11_1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3/2/2021</a:t>
            </a:r>
            <a:endParaRPr/>
          </a:p>
        </p:txBody>
      </p:sp>
      <p:sp>
        <p:nvSpPr>
          <p:cNvPr id="300" name="Google Shape;300;g1013d800fe8_11_1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sz="1000">
                <a:solidFill>
                  <a:schemeClr val="lt1"/>
                </a:solidFill>
                <a:latin typeface="Lato"/>
                <a:ea typeface="Lato"/>
                <a:cs typeface="Lato"/>
                <a:sym typeface="Lato"/>
              </a:rPr>
              <a:t>4</a:t>
            </a:fld>
            <a:endParaRPr sz="1000">
              <a:solidFill>
                <a:schemeClr val="lt1"/>
              </a:solidFill>
              <a:latin typeface="Lato"/>
              <a:ea typeface="Lato"/>
              <a:cs typeface="Lato"/>
              <a:sym typeface="Lato"/>
            </a:endParaRPr>
          </a:p>
        </p:txBody>
      </p:sp>
      <p:pic>
        <p:nvPicPr>
          <p:cNvPr id="301" name="Google Shape;301;g1013d800fe8_11_151"/>
          <p:cNvPicPr preferRelativeResize="0"/>
          <p:nvPr/>
        </p:nvPicPr>
        <p:blipFill rotWithShape="1">
          <a:blip r:embed="rId3">
            <a:alphaModFix/>
          </a:blip>
          <a:srcRect/>
          <a:stretch/>
        </p:blipFill>
        <p:spPr>
          <a:xfrm>
            <a:off x="7997350" y="274650"/>
            <a:ext cx="836826" cy="836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g1013d800fe8_11_15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Related Works</a:t>
            </a:r>
            <a:endParaRPr sz="3200" b="1">
              <a:latin typeface="Times New Roman"/>
              <a:ea typeface="Times New Roman"/>
              <a:cs typeface="Times New Roman"/>
              <a:sym typeface="Times New Roman"/>
            </a:endParaRPr>
          </a:p>
        </p:txBody>
      </p:sp>
      <p:sp>
        <p:nvSpPr>
          <p:cNvPr id="307" name="Google Shape;307;g1013d800fe8_11_15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3/2/2021</a:t>
            </a:r>
            <a:endParaRPr/>
          </a:p>
        </p:txBody>
      </p:sp>
      <p:sp>
        <p:nvSpPr>
          <p:cNvPr id="308" name="Google Shape;308;g1013d800fe8_11_1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sz="1000">
                <a:solidFill>
                  <a:schemeClr val="lt1"/>
                </a:solidFill>
                <a:latin typeface="Lato"/>
                <a:ea typeface="Lato"/>
                <a:cs typeface="Lato"/>
                <a:sym typeface="Lato"/>
              </a:rPr>
              <a:t>5</a:t>
            </a:fld>
            <a:endParaRPr sz="1000">
              <a:solidFill>
                <a:schemeClr val="lt1"/>
              </a:solidFill>
              <a:latin typeface="Lato"/>
              <a:ea typeface="Lato"/>
              <a:cs typeface="Lato"/>
              <a:sym typeface="Lato"/>
            </a:endParaRPr>
          </a:p>
        </p:txBody>
      </p:sp>
      <p:sp>
        <p:nvSpPr>
          <p:cNvPr id="309" name="Google Shape;309;g1013d800fe8_11_159"/>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571500" lvl="0" indent="0" algn="l" rtl="0">
              <a:lnSpc>
                <a:spcPct val="115000"/>
              </a:lnSpc>
              <a:spcBef>
                <a:spcPts val="300"/>
              </a:spcBef>
              <a:spcAft>
                <a:spcPts val="0"/>
              </a:spcAft>
              <a:buSzPts val="1800"/>
              <a:buNone/>
            </a:pPr>
            <a:endParaRPr sz="1800" b="0" i="0" u="none" strike="noStrike">
              <a:solidFill>
                <a:srgbClr val="006699"/>
              </a:solidFill>
              <a:latin typeface="Arial"/>
              <a:ea typeface="Arial"/>
              <a:cs typeface="Arial"/>
              <a:sym typeface="Arial"/>
            </a:endParaRPr>
          </a:p>
          <a:p>
            <a:pPr marL="571500" lvl="0" indent="0" algn="l" rtl="0">
              <a:lnSpc>
                <a:spcPct val="115000"/>
              </a:lnSpc>
              <a:spcBef>
                <a:spcPts val="300"/>
              </a:spcBef>
              <a:spcAft>
                <a:spcPts val="0"/>
              </a:spcAft>
              <a:buSzPts val="1800"/>
              <a:buNone/>
            </a:pPr>
            <a:endParaRPr sz="1800">
              <a:solidFill>
                <a:srgbClr val="006699"/>
              </a:solidFill>
              <a:latin typeface="Arial"/>
              <a:ea typeface="Arial"/>
              <a:cs typeface="Arial"/>
              <a:sym typeface="Arial"/>
            </a:endParaRPr>
          </a:p>
          <a:p>
            <a:pPr marL="571500" lvl="0" indent="0" algn="l" rtl="0">
              <a:lnSpc>
                <a:spcPct val="115000"/>
              </a:lnSpc>
              <a:spcBef>
                <a:spcPts val="300"/>
              </a:spcBef>
              <a:spcAft>
                <a:spcPts val="0"/>
              </a:spcAft>
              <a:buSzPts val="1800"/>
              <a:buNone/>
            </a:pPr>
            <a:endParaRPr/>
          </a:p>
          <a:p>
            <a:pPr marL="114300" lvl="0" indent="0" algn="l" rtl="0">
              <a:lnSpc>
                <a:spcPct val="115000"/>
              </a:lnSpc>
              <a:spcBef>
                <a:spcPts val="360"/>
              </a:spcBef>
              <a:spcAft>
                <a:spcPts val="0"/>
              </a:spcAft>
              <a:buSzPts val="1800"/>
              <a:buNone/>
            </a:pPr>
            <a:endParaRPr/>
          </a:p>
        </p:txBody>
      </p:sp>
      <p:sp>
        <p:nvSpPr>
          <p:cNvPr id="310" name="Google Shape;310;g1013d800fe8_11_159"/>
          <p:cNvSpPr txBox="1"/>
          <p:nvPr/>
        </p:nvSpPr>
        <p:spPr>
          <a:xfrm>
            <a:off x="239485" y="1893499"/>
            <a:ext cx="8462866" cy="3208571"/>
          </a:xfrm>
          <a:prstGeom prst="rect">
            <a:avLst/>
          </a:prstGeom>
          <a:noFill/>
          <a:ln>
            <a:noFill/>
          </a:ln>
        </p:spPr>
        <p:txBody>
          <a:bodyPr spcFirstLastPara="1" wrap="square" lIns="91425" tIns="45700" rIns="91425" bIns="45700" anchor="t" anchorCtr="0">
            <a:spAutoFit/>
          </a:bodyPr>
          <a:lstStyle/>
          <a:p>
            <a:pPr marL="114300" marR="0" lvl="0" indent="0" algn="l"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Lato"/>
                <a:ea typeface="Lato"/>
                <a:cs typeface="Lato"/>
                <a:sym typeface="Lato"/>
              </a:rPr>
              <a:t>[1]  A method for securing username and password against the Keylogger   software using the logistic map chaos function</a:t>
            </a:r>
            <a:endParaRPr sz="1900" b="1" i="0" u="none" strike="noStrike" cap="none">
              <a:solidFill>
                <a:schemeClr val="lt1"/>
              </a:solidFill>
              <a:latin typeface="Lato"/>
              <a:ea typeface="Lato"/>
              <a:cs typeface="Lato"/>
              <a:sym typeface="Lato"/>
            </a:endParaRPr>
          </a:p>
          <a:p>
            <a:pPr marL="914400" marR="0" lvl="0" indent="0" algn="l" rtl="0">
              <a:lnSpc>
                <a:spcPct val="100000"/>
              </a:lnSpc>
              <a:spcBef>
                <a:spcPts val="300"/>
              </a:spcBef>
              <a:spcAft>
                <a:spcPts val="0"/>
              </a:spcAft>
              <a:buNone/>
            </a:pPr>
            <a:r>
              <a:rPr lang="en-US" sz="1900" b="0" i="0" u="none" strike="noStrike" cap="none">
                <a:solidFill>
                  <a:schemeClr val="lt1"/>
                </a:solidFill>
                <a:latin typeface="Lato"/>
                <a:ea typeface="Lato"/>
                <a:cs typeface="Lato"/>
                <a:sym typeface="Lato"/>
              </a:rPr>
              <a:t>(Publisher: IEEE)</a:t>
            </a:r>
            <a:endParaRPr/>
          </a:p>
          <a:p>
            <a:pPr marL="571500" marR="0" lvl="0" indent="0" algn="l" rtl="0">
              <a:lnSpc>
                <a:spcPct val="100000"/>
              </a:lnSpc>
              <a:spcBef>
                <a:spcPts val="300"/>
              </a:spcBef>
              <a:spcAft>
                <a:spcPts val="0"/>
              </a:spcAft>
              <a:buClr>
                <a:srgbClr val="000000"/>
              </a:buClr>
              <a:buSzPts val="1900"/>
              <a:buFont typeface="Arial"/>
              <a:buNone/>
            </a:pPr>
            <a:r>
              <a:rPr lang="en-US" sz="1900" b="0" i="0" u="sng" strike="noStrike" cap="none">
                <a:solidFill>
                  <a:schemeClr val="hlink"/>
                </a:solidFill>
                <a:latin typeface="Lato"/>
                <a:ea typeface="Lato"/>
                <a:cs typeface="Lato"/>
                <a:sym typeface="Lato"/>
                <a:hlinkClick r:id="rId3"/>
              </a:rPr>
              <a:t>M. Hossein Ahmadzadegan</a:t>
            </a:r>
            <a:r>
              <a:rPr lang="en-US" sz="1900" b="0" i="0" u="none" strike="noStrike" cap="none">
                <a:solidFill>
                  <a:srgbClr val="333333"/>
                </a:solidFill>
                <a:latin typeface="Lato"/>
                <a:ea typeface="Lato"/>
                <a:cs typeface="Lato"/>
                <a:sym typeface="Lato"/>
              </a:rPr>
              <a:t>; </a:t>
            </a:r>
            <a:r>
              <a:rPr lang="en-US" sz="1900" b="0" i="0" u="sng" strike="noStrike" cap="none">
                <a:solidFill>
                  <a:schemeClr val="hlink"/>
                </a:solidFill>
                <a:latin typeface="Lato"/>
                <a:ea typeface="Lato"/>
                <a:cs typeface="Lato"/>
                <a:sym typeface="Lato"/>
                <a:hlinkClick r:id="rId4"/>
              </a:rPr>
              <a:t>Ali-asghar Khorshidvand</a:t>
            </a:r>
            <a:r>
              <a:rPr lang="en-US" sz="1900" b="0" i="0" u="none" strike="noStrike" cap="none">
                <a:solidFill>
                  <a:srgbClr val="333333"/>
                </a:solidFill>
                <a:latin typeface="Lato"/>
                <a:ea typeface="Lato"/>
                <a:cs typeface="Lato"/>
                <a:sym typeface="Lato"/>
              </a:rPr>
              <a:t>; </a:t>
            </a:r>
            <a:r>
              <a:rPr lang="en-US" sz="1900" b="0" i="0" u="sng" strike="noStrike" cap="none">
                <a:solidFill>
                  <a:schemeClr val="hlink"/>
                </a:solidFill>
                <a:latin typeface="Lato"/>
                <a:ea typeface="Lato"/>
                <a:cs typeface="Lato"/>
                <a:sym typeface="Lato"/>
                <a:hlinkClick r:id="rId5"/>
              </a:rPr>
              <a:t>Mehrdad Pezeshki</a:t>
            </a:r>
            <a:endParaRPr sz="1900" b="0" i="0" u="none" strike="noStrike" cap="none">
              <a:solidFill>
                <a:srgbClr val="006699"/>
              </a:solidFill>
              <a:latin typeface="Lato"/>
              <a:ea typeface="Lato"/>
              <a:cs typeface="Lato"/>
              <a:sym typeface="Lato"/>
            </a:endParaRPr>
          </a:p>
          <a:p>
            <a:pPr marL="571500" marR="0" lvl="0" indent="0" algn="l" rtl="0">
              <a:lnSpc>
                <a:spcPct val="100000"/>
              </a:lnSpc>
              <a:spcBef>
                <a:spcPts val="300"/>
              </a:spcBef>
              <a:spcAft>
                <a:spcPts val="0"/>
              </a:spcAft>
              <a:buClr>
                <a:srgbClr val="000000"/>
              </a:buClr>
              <a:buSzPts val="1900"/>
              <a:buFont typeface="Arial"/>
              <a:buNone/>
            </a:pPr>
            <a:endParaRPr sz="1900" b="0" i="0" u="none" strike="noStrike" cap="none">
              <a:solidFill>
                <a:srgbClr val="006699"/>
              </a:solidFill>
              <a:latin typeface="Lato"/>
              <a:ea typeface="Lato"/>
              <a:cs typeface="Lato"/>
              <a:sym typeface="Lato"/>
            </a:endParaRPr>
          </a:p>
          <a:p>
            <a:pPr marL="114300" marR="0" lvl="0" indent="0" algn="l"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Lato"/>
                <a:ea typeface="Lato"/>
                <a:cs typeface="Lato"/>
                <a:sym typeface="Lato"/>
              </a:rPr>
              <a:t>[2] Keylogger Is A Hacking Technique That Allows Threatening Information On Mobile Banking User</a:t>
            </a:r>
            <a:endParaRPr sz="1900" b="1" i="0" u="none" strike="noStrike" cap="none">
              <a:solidFill>
                <a:schemeClr val="lt1"/>
              </a:solidFill>
              <a:latin typeface="Lato"/>
              <a:ea typeface="Lato"/>
              <a:cs typeface="Lato"/>
              <a:sym typeface="Lato"/>
            </a:endParaRPr>
          </a:p>
          <a:p>
            <a:pPr marL="571500" marR="0" lvl="0" indent="0" algn="l" rtl="0">
              <a:lnSpc>
                <a:spcPct val="100000"/>
              </a:lnSpc>
              <a:spcBef>
                <a:spcPts val="300"/>
              </a:spcBef>
              <a:spcAft>
                <a:spcPts val="0"/>
              </a:spcAft>
              <a:buClr>
                <a:srgbClr val="000000"/>
              </a:buClr>
              <a:buSzPts val="1900"/>
              <a:buFont typeface="Arial"/>
              <a:buNone/>
            </a:pPr>
            <a:r>
              <a:rPr lang="en-US" sz="1900" b="0" i="0" u="sng" strike="noStrike" cap="none">
                <a:solidFill>
                  <a:schemeClr val="hlink"/>
                </a:solidFill>
                <a:latin typeface="Lato"/>
                <a:ea typeface="Lato"/>
                <a:cs typeface="Lato"/>
                <a:sym typeface="Lato"/>
                <a:hlinkClick r:id="rId6"/>
              </a:rPr>
              <a:t>Adam Prayogo Kuncoro</a:t>
            </a:r>
            <a:r>
              <a:rPr lang="en-US" sz="1900" b="0" i="0" u="none" strike="noStrike" cap="none">
                <a:solidFill>
                  <a:srgbClr val="333333"/>
                </a:solidFill>
                <a:latin typeface="Lato"/>
                <a:ea typeface="Lato"/>
                <a:cs typeface="Lato"/>
                <a:sym typeface="Lato"/>
              </a:rPr>
              <a:t>; </a:t>
            </a:r>
            <a:r>
              <a:rPr lang="en-US" sz="1900" b="0" i="0" u="sng" strike="noStrike" cap="none">
                <a:solidFill>
                  <a:schemeClr val="hlink"/>
                </a:solidFill>
                <a:latin typeface="Lato"/>
                <a:ea typeface="Lato"/>
                <a:cs typeface="Lato"/>
                <a:sym typeface="Lato"/>
                <a:hlinkClick r:id="rId7"/>
              </a:rPr>
              <a:t>Bagus Adhi Kusuma</a:t>
            </a:r>
            <a:endParaRPr sz="1900" b="0" i="0" u="none" strike="noStrike" cap="none">
              <a:solidFill>
                <a:srgbClr val="006699"/>
              </a:solidFill>
              <a:latin typeface="Lato"/>
              <a:ea typeface="Lato"/>
              <a:cs typeface="Lato"/>
              <a:sym typeface="Lato"/>
            </a:endParaRPr>
          </a:p>
          <a:p>
            <a:pPr marL="571500" marR="0" lvl="0" indent="0" algn="l" rtl="0">
              <a:lnSpc>
                <a:spcPct val="100000"/>
              </a:lnSpc>
              <a:spcBef>
                <a:spcPts val="300"/>
              </a:spcBef>
              <a:spcAft>
                <a:spcPts val="0"/>
              </a:spcAft>
              <a:buClr>
                <a:srgbClr val="000000"/>
              </a:buClr>
              <a:buSzPts val="1900"/>
              <a:buFont typeface="Arial"/>
              <a:buNone/>
            </a:pPr>
            <a:endParaRPr sz="1900" b="0" i="0" u="none" strike="noStrike" cap="none">
              <a:solidFill>
                <a:schemeClr val="lt1"/>
              </a:solidFill>
              <a:latin typeface="Lato"/>
              <a:ea typeface="Lato"/>
              <a:cs typeface="Lato"/>
              <a:sym typeface="Lato"/>
            </a:endParaRPr>
          </a:p>
          <a:p>
            <a:pPr marL="0" marR="0" lvl="0" indent="0" algn="l" rtl="0">
              <a:lnSpc>
                <a:spcPct val="100000"/>
              </a:lnSpc>
              <a:spcBef>
                <a:spcPts val="0"/>
              </a:spcBef>
              <a:spcAft>
                <a:spcPts val="0"/>
              </a:spcAft>
              <a:buNone/>
            </a:pPr>
            <a:endParaRPr sz="1900" b="0" i="0" u="none" strike="noStrike" cap="none">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1013d800fe8_11_167"/>
          <p:cNvSpPr txBox="1">
            <a:spLocks noGrp="1"/>
          </p:cNvSpPr>
          <p:nvPr>
            <p:ph type="body" idx="1"/>
          </p:nvPr>
        </p:nvSpPr>
        <p:spPr>
          <a:xfrm>
            <a:off x="457200" y="1240971"/>
            <a:ext cx="8229600" cy="4885329"/>
          </a:xfrm>
          <a:prstGeom prst="rect">
            <a:avLst/>
          </a:prstGeom>
          <a:noFill/>
          <a:ln>
            <a:noFill/>
          </a:ln>
        </p:spPr>
        <p:txBody>
          <a:bodyPr spcFirstLastPara="1" wrap="square" lIns="91425" tIns="45700" rIns="91425" bIns="45700" anchor="t" anchorCtr="0">
            <a:normAutofit lnSpcReduction="10000"/>
          </a:bodyPr>
          <a:lstStyle/>
          <a:p>
            <a:pPr marL="457200" lvl="0" indent="-342900" algn="l" rtl="0">
              <a:lnSpc>
                <a:spcPct val="115000"/>
              </a:lnSpc>
              <a:spcBef>
                <a:spcPts val="0"/>
              </a:spcBef>
              <a:spcAft>
                <a:spcPts val="0"/>
              </a:spcAft>
              <a:buSzPts val="1800"/>
              <a:buFont typeface="Arial"/>
              <a:buAutoNum type="arabicPeriod"/>
            </a:pPr>
            <a:r>
              <a:rPr lang="en-US" sz="1800" b="0" i="0" u="none" strike="noStrike">
                <a:solidFill>
                  <a:schemeClr val="lt1"/>
                </a:solidFill>
                <a:latin typeface="Arial"/>
                <a:ea typeface="Arial"/>
                <a:cs typeface="Arial"/>
                <a:sym typeface="Arial"/>
              </a:rPr>
              <a:t>[3] Keyloggers software detection techniques</a:t>
            </a:r>
            <a:endParaRPr sz="1800" b="1" i="0" u="none" strike="noStrike">
              <a:solidFill>
                <a:schemeClr val="lt1"/>
              </a:solidFill>
              <a:latin typeface="Arial"/>
              <a:ea typeface="Arial"/>
              <a:cs typeface="Arial"/>
              <a:sym typeface="Arial"/>
            </a:endParaRPr>
          </a:p>
          <a:p>
            <a:pPr marL="457200" lvl="0" indent="-342900" algn="l" rtl="0">
              <a:lnSpc>
                <a:spcPct val="115000"/>
              </a:lnSpc>
              <a:spcBef>
                <a:spcPts val="0"/>
              </a:spcBef>
              <a:spcAft>
                <a:spcPts val="0"/>
              </a:spcAft>
              <a:buSzPts val="1800"/>
              <a:buChar char="●"/>
            </a:pPr>
            <a:r>
              <a:rPr lang="en-US" sz="1800" b="0" i="0" u="none" strike="noStrike">
                <a:solidFill>
                  <a:schemeClr val="lt1"/>
                </a:solidFill>
                <a:latin typeface="Arial"/>
                <a:ea typeface="Arial"/>
                <a:cs typeface="Arial"/>
                <a:sym typeface="Arial"/>
              </a:rPr>
              <a:t>(Publisher: IEEE)</a:t>
            </a:r>
            <a:endParaRPr>
              <a:solidFill>
                <a:schemeClr val="lt1"/>
              </a:solidFill>
            </a:endParaRPr>
          </a:p>
          <a:p>
            <a:pPr marL="457200" lvl="0" indent="-342900" algn="l" rtl="0">
              <a:lnSpc>
                <a:spcPct val="115000"/>
              </a:lnSpc>
              <a:spcBef>
                <a:spcPts val="0"/>
              </a:spcBef>
              <a:spcAft>
                <a:spcPts val="0"/>
              </a:spcAft>
              <a:buSzPts val="1800"/>
              <a:buChar char="●"/>
            </a:pPr>
            <a:r>
              <a:rPr lang="en-US" sz="1800" b="0" i="0" u="sng" strike="noStrike">
                <a:solidFill>
                  <a:schemeClr val="hlink"/>
                </a:solidFill>
                <a:latin typeface="Arial"/>
                <a:ea typeface="Arial"/>
                <a:cs typeface="Arial"/>
                <a:sym typeface="Arial"/>
                <a:hlinkClick r:id="rId3"/>
              </a:rPr>
              <a:t>A. Solairaj</a:t>
            </a:r>
            <a:r>
              <a:rPr lang="en-US" sz="1800" b="0" i="0" u="none" strike="noStrike">
                <a:solidFill>
                  <a:srgbClr val="333333"/>
                </a:solidFill>
                <a:latin typeface="Arial"/>
                <a:ea typeface="Arial"/>
                <a:cs typeface="Arial"/>
                <a:sym typeface="Arial"/>
              </a:rPr>
              <a:t>; </a:t>
            </a:r>
            <a:r>
              <a:rPr lang="en-US" sz="1800" b="0" i="0" u="sng" strike="noStrike">
                <a:solidFill>
                  <a:schemeClr val="hlink"/>
                </a:solidFill>
                <a:latin typeface="Arial"/>
                <a:ea typeface="Arial"/>
                <a:cs typeface="Arial"/>
                <a:sym typeface="Arial"/>
                <a:hlinkClick r:id="rId4"/>
              </a:rPr>
              <a:t>S. C. Prabanand</a:t>
            </a:r>
            <a:r>
              <a:rPr lang="en-US" sz="1800" b="0" i="0" u="none" strike="noStrike">
                <a:solidFill>
                  <a:srgbClr val="333333"/>
                </a:solidFill>
                <a:latin typeface="Arial"/>
                <a:ea typeface="Arial"/>
                <a:cs typeface="Arial"/>
                <a:sym typeface="Arial"/>
              </a:rPr>
              <a:t>; </a:t>
            </a:r>
            <a:r>
              <a:rPr lang="en-US" sz="1800" b="0" i="0" u="sng" strike="noStrike">
                <a:solidFill>
                  <a:schemeClr val="hlink"/>
                </a:solidFill>
                <a:latin typeface="Arial"/>
                <a:ea typeface="Arial"/>
                <a:cs typeface="Arial"/>
                <a:sym typeface="Arial"/>
                <a:hlinkClick r:id="rId5"/>
              </a:rPr>
              <a:t>J. Mathalairaj</a:t>
            </a:r>
            <a:r>
              <a:rPr lang="en-US" sz="1800" b="0" i="0" u="none" strike="noStrike">
                <a:solidFill>
                  <a:srgbClr val="333333"/>
                </a:solidFill>
                <a:latin typeface="Arial"/>
                <a:ea typeface="Arial"/>
                <a:cs typeface="Arial"/>
                <a:sym typeface="Arial"/>
              </a:rPr>
              <a:t>; </a:t>
            </a:r>
            <a:r>
              <a:rPr lang="en-US" sz="1800" b="0" i="0" u="sng" strike="noStrike">
                <a:solidFill>
                  <a:schemeClr val="hlink"/>
                </a:solidFill>
                <a:latin typeface="Arial"/>
                <a:ea typeface="Arial"/>
                <a:cs typeface="Arial"/>
                <a:sym typeface="Arial"/>
                <a:hlinkClick r:id="rId6"/>
              </a:rPr>
              <a:t>C. Prathap</a:t>
            </a:r>
            <a:r>
              <a:rPr lang="en-US" sz="1800" b="0" i="0" u="none" strike="noStrike">
                <a:solidFill>
                  <a:srgbClr val="333333"/>
                </a:solidFill>
                <a:latin typeface="Arial"/>
                <a:ea typeface="Arial"/>
                <a:cs typeface="Arial"/>
                <a:sym typeface="Arial"/>
              </a:rPr>
              <a:t>; </a:t>
            </a:r>
            <a:r>
              <a:rPr lang="en-US" sz="1800" b="0" i="0" u="sng" strike="noStrike">
                <a:solidFill>
                  <a:schemeClr val="hlink"/>
                </a:solidFill>
                <a:latin typeface="Arial"/>
                <a:ea typeface="Arial"/>
                <a:cs typeface="Arial"/>
                <a:sym typeface="Arial"/>
                <a:hlinkClick r:id="rId7"/>
              </a:rPr>
              <a:t>L. S. Vignesh</a:t>
            </a:r>
            <a:endParaRPr sz="1800" b="0" i="0" u="none" strike="noStrike">
              <a:solidFill>
                <a:srgbClr val="006699"/>
              </a:solidFill>
              <a:latin typeface="Arial"/>
              <a:ea typeface="Arial"/>
              <a:cs typeface="Arial"/>
              <a:sym typeface="Arial"/>
            </a:endParaRPr>
          </a:p>
          <a:p>
            <a:pPr marL="457200" lvl="0" indent="-228600" algn="l" rtl="0">
              <a:lnSpc>
                <a:spcPct val="115000"/>
              </a:lnSpc>
              <a:spcBef>
                <a:spcPts val="0"/>
              </a:spcBef>
              <a:spcAft>
                <a:spcPts val="0"/>
              </a:spcAft>
              <a:buSzPts val="1800"/>
              <a:buNone/>
            </a:pPr>
            <a:endParaRPr sz="1800">
              <a:solidFill>
                <a:srgbClr val="006699"/>
              </a:solidFill>
              <a:latin typeface="Arial"/>
              <a:ea typeface="Arial"/>
              <a:cs typeface="Arial"/>
              <a:sym typeface="Arial"/>
            </a:endParaRPr>
          </a:p>
          <a:p>
            <a:pPr marL="457200" lvl="0" indent="-342900" algn="l" rtl="0">
              <a:lnSpc>
                <a:spcPct val="115000"/>
              </a:lnSpc>
              <a:spcBef>
                <a:spcPts val="2000"/>
              </a:spcBef>
              <a:spcAft>
                <a:spcPts val="0"/>
              </a:spcAft>
              <a:buSzPts val="1800"/>
              <a:buFont typeface="Arial"/>
              <a:buAutoNum type="arabicPeriod"/>
            </a:pPr>
            <a:r>
              <a:rPr lang="en-US" sz="1800">
                <a:solidFill>
                  <a:schemeClr val="lt1"/>
                </a:solidFill>
                <a:latin typeface="Arial"/>
                <a:ea typeface="Arial"/>
                <a:cs typeface="Arial"/>
                <a:sym typeface="Arial"/>
              </a:rPr>
              <a:t>[4] </a:t>
            </a:r>
            <a:r>
              <a:rPr lang="en-US" sz="1800" b="0" i="0" u="none" strike="noStrike">
                <a:solidFill>
                  <a:schemeClr val="lt1"/>
                </a:solidFill>
                <a:latin typeface="Arial"/>
                <a:ea typeface="Arial"/>
                <a:cs typeface="Arial"/>
                <a:sym typeface="Arial"/>
              </a:rPr>
              <a:t>A framework for detection and prevention of novel keylogger spyware attacks</a:t>
            </a:r>
            <a:endParaRPr sz="1800" b="1" i="0" u="none" strike="noStrike">
              <a:solidFill>
                <a:schemeClr val="lt1"/>
              </a:solidFill>
              <a:latin typeface="Arial"/>
              <a:ea typeface="Arial"/>
              <a:cs typeface="Arial"/>
              <a:sym typeface="Arial"/>
            </a:endParaRPr>
          </a:p>
          <a:p>
            <a:pPr marL="457200" lvl="0" indent="-342900" algn="l" rtl="0">
              <a:lnSpc>
                <a:spcPct val="115000"/>
              </a:lnSpc>
              <a:spcBef>
                <a:spcPts val="600"/>
              </a:spcBef>
              <a:spcAft>
                <a:spcPts val="0"/>
              </a:spcAft>
              <a:buSzPts val="1800"/>
              <a:buChar char="●"/>
            </a:pPr>
            <a:r>
              <a:rPr lang="en-US" sz="1800" b="0" i="0" u="none" strike="noStrike">
                <a:solidFill>
                  <a:schemeClr val="lt1"/>
                </a:solidFill>
                <a:latin typeface="Arial"/>
                <a:ea typeface="Arial"/>
                <a:cs typeface="Arial"/>
                <a:sym typeface="Arial"/>
              </a:rPr>
              <a:t>(Publisher: IEEE)</a:t>
            </a:r>
            <a:endParaRPr sz="2400">
              <a:solidFill>
                <a:schemeClr val="lt1"/>
              </a:solidFill>
            </a:endParaRPr>
          </a:p>
          <a:p>
            <a:pPr marL="457200" lvl="0" indent="-342900" algn="l" rtl="0">
              <a:lnSpc>
                <a:spcPct val="115000"/>
              </a:lnSpc>
              <a:spcBef>
                <a:spcPts val="0"/>
              </a:spcBef>
              <a:spcAft>
                <a:spcPts val="0"/>
              </a:spcAft>
              <a:buSzPts val="1800"/>
              <a:buChar char="●"/>
            </a:pPr>
            <a:r>
              <a:rPr lang="en-US" sz="1800" b="0" i="0" u="sng" strike="noStrike">
                <a:solidFill>
                  <a:schemeClr val="hlink"/>
                </a:solidFill>
                <a:latin typeface="Arial"/>
                <a:ea typeface="Arial"/>
                <a:cs typeface="Arial"/>
                <a:sym typeface="Arial"/>
                <a:hlinkClick r:id="rId8"/>
              </a:rPr>
              <a:t>Mohammad Wazid</a:t>
            </a:r>
            <a:r>
              <a:rPr lang="en-US" sz="1800" b="0" i="0" u="none" strike="noStrike">
                <a:solidFill>
                  <a:srgbClr val="333333"/>
                </a:solidFill>
                <a:latin typeface="Arial"/>
                <a:ea typeface="Arial"/>
                <a:cs typeface="Arial"/>
                <a:sym typeface="Arial"/>
              </a:rPr>
              <a:t>; </a:t>
            </a:r>
            <a:r>
              <a:rPr lang="en-US" sz="1800" b="0" i="0" u="sng" strike="noStrike">
                <a:solidFill>
                  <a:schemeClr val="hlink"/>
                </a:solidFill>
                <a:latin typeface="Arial"/>
                <a:ea typeface="Arial"/>
                <a:cs typeface="Arial"/>
                <a:sym typeface="Arial"/>
                <a:hlinkClick r:id="rId9"/>
              </a:rPr>
              <a:t>Avita Katal</a:t>
            </a:r>
            <a:r>
              <a:rPr lang="en-US" sz="1800" b="0" i="0" u="none" strike="noStrike">
                <a:solidFill>
                  <a:srgbClr val="333333"/>
                </a:solidFill>
                <a:latin typeface="Arial"/>
                <a:ea typeface="Arial"/>
                <a:cs typeface="Arial"/>
                <a:sym typeface="Arial"/>
              </a:rPr>
              <a:t>; </a:t>
            </a:r>
            <a:r>
              <a:rPr lang="en-US" sz="1800" b="0" i="0" u="sng" strike="noStrike">
                <a:solidFill>
                  <a:schemeClr val="hlink"/>
                </a:solidFill>
                <a:latin typeface="Arial"/>
                <a:ea typeface="Arial"/>
                <a:cs typeface="Arial"/>
                <a:sym typeface="Arial"/>
                <a:hlinkClick r:id="rId10"/>
              </a:rPr>
              <a:t>R.H. Goudar</a:t>
            </a:r>
            <a:r>
              <a:rPr lang="en-US" sz="1800" b="0" i="0" u="none" strike="noStrike">
                <a:solidFill>
                  <a:srgbClr val="333333"/>
                </a:solidFill>
                <a:latin typeface="Arial"/>
                <a:ea typeface="Arial"/>
                <a:cs typeface="Arial"/>
                <a:sym typeface="Arial"/>
              </a:rPr>
              <a:t>; </a:t>
            </a:r>
            <a:r>
              <a:rPr lang="en-US" sz="1800" b="0" i="0" u="sng" strike="noStrike">
                <a:solidFill>
                  <a:schemeClr val="hlink"/>
                </a:solidFill>
                <a:latin typeface="Arial"/>
                <a:ea typeface="Arial"/>
                <a:cs typeface="Arial"/>
                <a:sym typeface="Arial"/>
                <a:hlinkClick r:id="rId11"/>
              </a:rPr>
              <a:t>D.P. Singh</a:t>
            </a:r>
            <a:r>
              <a:rPr lang="en-US" sz="1800" b="0" i="0" u="none" strike="noStrike">
                <a:solidFill>
                  <a:srgbClr val="333333"/>
                </a:solidFill>
                <a:latin typeface="Arial"/>
                <a:ea typeface="Arial"/>
                <a:cs typeface="Arial"/>
                <a:sym typeface="Arial"/>
              </a:rPr>
              <a:t>; </a:t>
            </a:r>
            <a:r>
              <a:rPr lang="en-US" sz="1800" b="0" i="0" u="sng" strike="noStrike">
                <a:solidFill>
                  <a:schemeClr val="hlink"/>
                </a:solidFill>
                <a:latin typeface="Arial"/>
                <a:ea typeface="Arial"/>
                <a:cs typeface="Arial"/>
                <a:sym typeface="Arial"/>
                <a:hlinkClick r:id="rId12"/>
              </a:rPr>
              <a:t>Asit Tyagi</a:t>
            </a:r>
            <a:r>
              <a:rPr lang="en-US" sz="1800" b="0" i="0" u="none" strike="noStrike">
                <a:solidFill>
                  <a:srgbClr val="333333"/>
                </a:solidFill>
                <a:latin typeface="Arial"/>
                <a:ea typeface="Arial"/>
                <a:cs typeface="Arial"/>
                <a:sym typeface="Arial"/>
              </a:rPr>
              <a:t>; </a:t>
            </a:r>
            <a:r>
              <a:rPr lang="en-US" sz="1800" b="0" i="0" u="sng" strike="noStrike">
                <a:solidFill>
                  <a:schemeClr val="hlink"/>
                </a:solidFill>
                <a:latin typeface="Arial"/>
                <a:ea typeface="Arial"/>
                <a:cs typeface="Arial"/>
                <a:sym typeface="Arial"/>
                <a:hlinkClick r:id="rId13"/>
              </a:rPr>
              <a:t>Robin Sharma</a:t>
            </a:r>
            <a:r>
              <a:rPr lang="en-US" sz="1800" b="0" i="0" u="none" strike="noStrike">
                <a:solidFill>
                  <a:srgbClr val="333333"/>
                </a:solidFill>
                <a:latin typeface="Arial"/>
                <a:ea typeface="Arial"/>
                <a:cs typeface="Arial"/>
                <a:sym typeface="Arial"/>
              </a:rPr>
              <a:t>; </a:t>
            </a:r>
            <a:r>
              <a:rPr lang="en-US" sz="1800" b="0" i="0" u="sng" strike="noStrike">
                <a:solidFill>
                  <a:schemeClr val="hlink"/>
                </a:solidFill>
                <a:latin typeface="Arial"/>
                <a:ea typeface="Arial"/>
                <a:cs typeface="Arial"/>
                <a:sym typeface="Arial"/>
                <a:hlinkClick r:id="rId14"/>
              </a:rPr>
              <a:t>Priyanka Bhakuni</a:t>
            </a:r>
            <a:endParaRPr sz="1800" b="0" i="0" u="none" strike="noStrike">
              <a:solidFill>
                <a:srgbClr val="006699"/>
              </a:solidFill>
              <a:latin typeface="Arial"/>
              <a:ea typeface="Arial"/>
              <a:cs typeface="Arial"/>
              <a:sym typeface="Arial"/>
            </a:endParaRPr>
          </a:p>
          <a:p>
            <a:pPr marL="457200" lvl="0" indent="-228600" algn="l" rtl="0">
              <a:lnSpc>
                <a:spcPct val="115000"/>
              </a:lnSpc>
              <a:spcBef>
                <a:spcPts val="0"/>
              </a:spcBef>
              <a:spcAft>
                <a:spcPts val="0"/>
              </a:spcAft>
              <a:buSzPts val="1800"/>
              <a:buNone/>
            </a:pPr>
            <a:endParaRPr sz="1800">
              <a:solidFill>
                <a:srgbClr val="006699"/>
              </a:solidFill>
              <a:latin typeface="Arial"/>
              <a:ea typeface="Arial"/>
              <a:cs typeface="Arial"/>
              <a:sym typeface="Arial"/>
            </a:endParaRPr>
          </a:p>
          <a:p>
            <a:pPr marL="571500" lvl="0" indent="0" algn="l" rtl="0">
              <a:lnSpc>
                <a:spcPct val="115000"/>
              </a:lnSpc>
              <a:spcBef>
                <a:spcPts val="300"/>
              </a:spcBef>
              <a:spcAft>
                <a:spcPts val="0"/>
              </a:spcAft>
              <a:buSzPts val="1800"/>
              <a:buNone/>
            </a:pPr>
            <a:r>
              <a:rPr lang="en-US" sz="1900">
                <a:solidFill>
                  <a:schemeClr val="lt1"/>
                </a:solidFill>
                <a:latin typeface="Lato"/>
                <a:ea typeface="Lato"/>
                <a:cs typeface="Lato"/>
                <a:sym typeface="Lato"/>
              </a:rPr>
              <a:t>[5] </a:t>
            </a:r>
            <a:r>
              <a:rPr lang="en-US" sz="1900" b="0" i="0" u="none" strike="noStrike">
                <a:solidFill>
                  <a:schemeClr val="lt1"/>
                </a:solidFill>
                <a:latin typeface="Lato"/>
                <a:ea typeface="Lato"/>
                <a:cs typeface="Lato"/>
                <a:sym typeface="Lato"/>
              </a:rPr>
              <a:t>Infringement of Prevention Technique against Keyloggers using Sift Attack</a:t>
            </a:r>
            <a:endParaRPr/>
          </a:p>
          <a:p>
            <a:pPr marL="457200" lvl="0" indent="-342900" algn="l" rtl="0">
              <a:lnSpc>
                <a:spcPct val="115000"/>
              </a:lnSpc>
              <a:spcBef>
                <a:spcPts val="300"/>
              </a:spcBef>
              <a:spcAft>
                <a:spcPts val="0"/>
              </a:spcAft>
              <a:buSzPts val="1800"/>
              <a:buChar char="●"/>
            </a:pPr>
            <a:r>
              <a:rPr lang="en-US" sz="1900" b="0" i="0" u="none" strike="noStrike">
                <a:solidFill>
                  <a:schemeClr val="lt1"/>
                </a:solidFill>
                <a:latin typeface="Lato"/>
                <a:ea typeface="Lato"/>
                <a:cs typeface="Lato"/>
                <a:sym typeface="Lato"/>
              </a:rPr>
              <a:t>(Publisher: IEEE)</a:t>
            </a:r>
            <a:endParaRPr sz="1900">
              <a:solidFill>
                <a:schemeClr val="lt1"/>
              </a:solidFill>
              <a:latin typeface="Lato"/>
              <a:ea typeface="Lato"/>
              <a:cs typeface="Lato"/>
              <a:sym typeface="Lato"/>
            </a:endParaRPr>
          </a:p>
          <a:p>
            <a:pPr marL="457200" lvl="0" indent="-342900" algn="l" rtl="0">
              <a:lnSpc>
                <a:spcPct val="115000"/>
              </a:lnSpc>
              <a:spcBef>
                <a:spcPts val="0"/>
              </a:spcBef>
              <a:spcAft>
                <a:spcPts val="0"/>
              </a:spcAft>
              <a:buSzPts val="1800"/>
              <a:buChar char="●"/>
            </a:pPr>
            <a:r>
              <a:rPr lang="en-US" sz="1900" b="0" i="0" u="sng" strike="noStrike">
                <a:solidFill>
                  <a:schemeClr val="hlink"/>
                </a:solidFill>
                <a:latin typeface="Lato"/>
                <a:ea typeface="Lato"/>
                <a:cs typeface="Lato"/>
                <a:sym typeface="Lato"/>
                <a:hlinkClick r:id="rId15"/>
              </a:rPr>
              <a:t>Arun Pratap Singh</a:t>
            </a:r>
            <a:r>
              <a:rPr lang="en-US" sz="1900" b="0" i="0" u="none" strike="noStrike">
                <a:solidFill>
                  <a:srgbClr val="333333"/>
                </a:solidFill>
                <a:latin typeface="Lato"/>
                <a:ea typeface="Lato"/>
                <a:cs typeface="Lato"/>
                <a:sym typeface="Lato"/>
              </a:rPr>
              <a:t>; </a:t>
            </a:r>
            <a:r>
              <a:rPr lang="en-US" sz="1900" b="0" i="0" u="sng" strike="noStrike">
                <a:solidFill>
                  <a:schemeClr val="hlink"/>
                </a:solidFill>
                <a:latin typeface="Lato"/>
                <a:ea typeface="Lato"/>
                <a:cs typeface="Lato"/>
                <a:sym typeface="Lato"/>
                <a:hlinkClick r:id="rId16"/>
              </a:rPr>
              <a:t>Vaishali Singh</a:t>
            </a:r>
            <a:endParaRPr sz="1900">
              <a:latin typeface="Lato"/>
              <a:ea typeface="Lato"/>
              <a:cs typeface="Lato"/>
              <a:sym typeface="Lato"/>
            </a:endParaRPr>
          </a:p>
          <a:p>
            <a:pPr marL="457200" lvl="0" indent="-228600" algn="l" rtl="0">
              <a:lnSpc>
                <a:spcPct val="115000"/>
              </a:lnSpc>
              <a:spcBef>
                <a:spcPts val="0"/>
              </a:spcBef>
              <a:spcAft>
                <a:spcPts val="0"/>
              </a:spcAft>
              <a:buSzPts val="1800"/>
              <a:buNone/>
            </a:pPr>
            <a:endParaRPr sz="2400"/>
          </a:p>
          <a:p>
            <a:pPr marL="457200" lvl="0" indent="-228600" algn="l" rtl="0">
              <a:lnSpc>
                <a:spcPct val="115000"/>
              </a:lnSpc>
              <a:spcBef>
                <a:spcPts val="0"/>
              </a:spcBef>
              <a:spcAft>
                <a:spcPts val="0"/>
              </a:spcAft>
              <a:buSzPts val="1800"/>
              <a:buNone/>
            </a:pPr>
            <a:endParaRPr sz="1800">
              <a:solidFill>
                <a:srgbClr val="006699"/>
              </a:solidFill>
              <a:latin typeface="Arial"/>
              <a:ea typeface="Arial"/>
              <a:cs typeface="Arial"/>
              <a:sym typeface="Arial"/>
            </a:endParaRPr>
          </a:p>
          <a:p>
            <a:pPr marL="457200" lvl="0" indent="-228600" algn="l" rtl="0">
              <a:lnSpc>
                <a:spcPct val="115000"/>
              </a:lnSpc>
              <a:spcBef>
                <a:spcPts val="0"/>
              </a:spcBef>
              <a:spcAft>
                <a:spcPts val="0"/>
              </a:spcAft>
              <a:buSzPts val="1800"/>
              <a:buNone/>
            </a:pPr>
            <a:endParaRPr sz="1800">
              <a:solidFill>
                <a:srgbClr val="006699"/>
              </a:solidFill>
              <a:latin typeface="Arial"/>
              <a:ea typeface="Arial"/>
              <a:cs typeface="Arial"/>
              <a:sym typeface="Arial"/>
            </a:endParaRPr>
          </a:p>
          <a:p>
            <a:pPr marL="457200" lvl="0" indent="-228600" algn="l" rtl="0">
              <a:lnSpc>
                <a:spcPct val="115000"/>
              </a:lnSpc>
              <a:spcBef>
                <a:spcPts val="0"/>
              </a:spcBef>
              <a:spcAft>
                <a:spcPts val="0"/>
              </a:spcAft>
              <a:buSzPts val="1800"/>
              <a:buNone/>
            </a:pPr>
            <a:endParaRPr sz="1800">
              <a:solidFill>
                <a:srgbClr val="006699"/>
              </a:solidFill>
              <a:latin typeface="Arial"/>
              <a:ea typeface="Arial"/>
              <a:cs typeface="Arial"/>
              <a:sym typeface="Arial"/>
            </a:endParaRPr>
          </a:p>
          <a:p>
            <a:pPr marL="457200" lvl="0" indent="-228600" algn="l" rtl="0">
              <a:lnSpc>
                <a:spcPct val="115000"/>
              </a:lnSpc>
              <a:spcBef>
                <a:spcPts val="0"/>
              </a:spcBef>
              <a:spcAft>
                <a:spcPts val="0"/>
              </a:spcAft>
              <a:buSzPts val="1800"/>
              <a:buNone/>
            </a:pPr>
            <a:endParaRPr sz="1800">
              <a:solidFill>
                <a:srgbClr val="006699"/>
              </a:solidFill>
              <a:latin typeface="Arial"/>
              <a:ea typeface="Arial"/>
              <a:cs typeface="Arial"/>
              <a:sym typeface="Arial"/>
            </a:endParaRPr>
          </a:p>
          <a:p>
            <a:pPr marL="114300" lvl="0" indent="0" algn="l" rtl="0">
              <a:lnSpc>
                <a:spcPct val="115000"/>
              </a:lnSpc>
              <a:spcBef>
                <a:spcPts val="0"/>
              </a:spcBef>
              <a:spcAft>
                <a:spcPts val="0"/>
              </a:spcAft>
              <a:buSzPts val="1800"/>
              <a:buNone/>
            </a:pPr>
            <a:endParaRPr/>
          </a:p>
          <a:p>
            <a:pPr marL="457200" lvl="0" indent="-228600" algn="l" rtl="0">
              <a:lnSpc>
                <a:spcPct val="115000"/>
              </a:lnSpc>
              <a:spcBef>
                <a:spcPts val="360"/>
              </a:spcBef>
              <a:spcAft>
                <a:spcPts val="0"/>
              </a:spcAft>
              <a:buClr>
                <a:schemeClr val="dk1"/>
              </a:buClr>
              <a:buSzPts val="1800"/>
              <a:buNone/>
            </a:pPr>
            <a:endParaRPr/>
          </a:p>
        </p:txBody>
      </p:sp>
      <p:sp>
        <p:nvSpPr>
          <p:cNvPr id="316" name="Google Shape;316;g1013d800fe8_11_16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1013d800fe8_11_17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What is keylogger?</a:t>
            </a:r>
            <a:endParaRPr sz="3200" b="1">
              <a:latin typeface="Times New Roman"/>
              <a:ea typeface="Times New Roman"/>
              <a:cs typeface="Times New Roman"/>
              <a:sym typeface="Times New Roman"/>
            </a:endParaRPr>
          </a:p>
        </p:txBody>
      </p:sp>
      <p:sp>
        <p:nvSpPr>
          <p:cNvPr id="322" name="Google Shape;322;g1013d800fe8_11_17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08000"/>
              </a:lnSpc>
              <a:spcBef>
                <a:spcPts val="0"/>
              </a:spcBef>
              <a:spcAft>
                <a:spcPts val="0"/>
              </a:spcAft>
              <a:buSzPct val="112500"/>
              <a:buNone/>
            </a:pPr>
            <a:r>
              <a:rPr lang="en-US" sz="6400">
                <a:latin typeface="Lato"/>
                <a:ea typeface="Lato"/>
                <a:cs typeface="Lato"/>
                <a:sym typeface="Lato"/>
              </a:rPr>
              <a:t>A keylogger is a type of surveillance software that has the capability to record every keystroke you make to a log file, usually encrypted. </a:t>
            </a:r>
            <a:endParaRPr sz="6400">
              <a:latin typeface="Lato"/>
              <a:ea typeface="Lato"/>
              <a:cs typeface="Lato"/>
              <a:sym typeface="Lato"/>
            </a:endParaRPr>
          </a:p>
          <a:p>
            <a:pPr marL="0" lvl="0" indent="0" algn="l" rtl="0">
              <a:lnSpc>
                <a:spcPct val="108000"/>
              </a:lnSpc>
              <a:spcBef>
                <a:spcPts val="800"/>
              </a:spcBef>
              <a:spcAft>
                <a:spcPts val="0"/>
              </a:spcAft>
              <a:buSzPct val="112500"/>
              <a:buNone/>
            </a:pPr>
            <a:r>
              <a:rPr lang="en-US" sz="6400">
                <a:latin typeface="Lato"/>
                <a:ea typeface="Lato"/>
                <a:cs typeface="Lato"/>
                <a:sym typeface="Lato"/>
              </a:rPr>
              <a:t>Keystroke logging often cited as ‘keylogging,’ is the practice of covertly recording input signals from a computer keyboard when the computer user is not aware. It is the equivalent of digital surveillance, revealing every click and touch, every download and conversation. </a:t>
            </a:r>
            <a:endParaRPr sz="6400">
              <a:latin typeface="Lato"/>
              <a:ea typeface="Lato"/>
              <a:cs typeface="Lato"/>
              <a:sym typeface="Lato"/>
            </a:endParaRPr>
          </a:p>
          <a:p>
            <a:pPr marL="0" lvl="0" indent="0" algn="l" rtl="0">
              <a:lnSpc>
                <a:spcPct val="108000"/>
              </a:lnSpc>
              <a:spcBef>
                <a:spcPts val="800"/>
              </a:spcBef>
              <a:spcAft>
                <a:spcPts val="0"/>
              </a:spcAft>
              <a:buSzPct val="112500"/>
              <a:buNone/>
            </a:pPr>
            <a:endParaRPr sz="6400">
              <a:latin typeface="Lato"/>
              <a:ea typeface="Lato"/>
              <a:cs typeface="Lato"/>
              <a:sym typeface="Lato"/>
            </a:endParaRPr>
          </a:p>
          <a:p>
            <a:pPr marL="0" lvl="0" indent="0" algn="l" rtl="0">
              <a:lnSpc>
                <a:spcPct val="108000"/>
              </a:lnSpc>
              <a:spcBef>
                <a:spcPts val="800"/>
              </a:spcBef>
              <a:spcAft>
                <a:spcPts val="0"/>
              </a:spcAft>
              <a:buSzPct val="112500"/>
              <a:buNone/>
            </a:pPr>
            <a:r>
              <a:rPr lang="en-US" sz="6400">
                <a:latin typeface="Lato"/>
                <a:ea typeface="Lato"/>
                <a:cs typeface="Lato"/>
                <a:sym typeface="Lato"/>
              </a:rPr>
              <a:t>Keylogging hacking is used to steal personal or financial information such as banking details, which they can then sell or use for profit. However, they also have legitimate uses within businesses to troubleshoot, improve user experience, or monitor employees. Law enforcement and intelligence agencies also use it for surveillance purposes.</a:t>
            </a:r>
            <a:endParaRPr sz="6400">
              <a:latin typeface="Lato"/>
              <a:ea typeface="Lato"/>
              <a:cs typeface="Lato"/>
              <a:sym typeface="Lato"/>
            </a:endParaRPr>
          </a:p>
          <a:p>
            <a:pPr marL="0" lvl="0" indent="0" algn="l" rtl="0">
              <a:lnSpc>
                <a:spcPct val="108000"/>
              </a:lnSpc>
              <a:spcBef>
                <a:spcPts val="800"/>
              </a:spcBef>
              <a:spcAft>
                <a:spcPts val="0"/>
              </a:spcAft>
              <a:buSzPct val="112500"/>
              <a:buNone/>
            </a:pPr>
            <a:endParaRPr sz="6400">
              <a:latin typeface="Lato"/>
              <a:ea typeface="Lato"/>
              <a:cs typeface="Lato"/>
              <a:sym typeface="Lato"/>
            </a:endParaRPr>
          </a:p>
          <a:p>
            <a:pPr marL="0" lvl="0" indent="0" algn="l" rtl="0">
              <a:lnSpc>
                <a:spcPct val="108000"/>
              </a:lnSpc>
              <a:spcBef>
                <a:spcPts val="800"/>
              </a:spcBef>
              <a:spcAft>
                <a:spcPts val="0"/>
              </a:spcAft>
              <a:buSzPct val="112500"/>
              <a:buNone/>
            </a:pPr>
            <a:r>
              <a:rPr lang="en-US" sz="6400">
                <a:latin typeface="Lato"/>
                <a:ea typeface="Lato"/>
                <a:cs typeface="Lato"/>
                <a:sym typeface="Lato"/>
              </a:rPr>
              <a:t>Authorized programs may require a keylogging function, which can be used to call certain program functions using ‘hotkeys’ or toggle between keyboard layouts (e.g., Keyboard Ninja). There is a lot of licensed software designed to allow administrators to keep an eye on what employees do during their shifts or enable users to track third parties’ activity on their computers. However, the ethical boundary between permissible monitoring and cyberespionage is a fine line.</a:t>
            </a:r>
            <a:endParaRPr sz="6400">
              <a:latin typeface="Lato"/>
              <a:ea typeface="Lato"/>
              <a:cs typeface="Lato"/>
              <a:sym typeface="Lato"/>
            </a:endParaRPr>
          </a:p>
          <a:p>
            <a:pPr marL="0" lvl="0" indent="0" algn="l" rtl="0">
              <a:lnSpc>
                <a:spcPct val="108000"/>
              </a:lnSpc>
              <a:spcBef>
                <a:spcPts val="800"/>
              </a:spcBef>
              <a:spcAft>
                <a:spcPts val="0"/>
              </a:spcAft>
              <a:buSzPct val="112500"/>
              <a:buNone/>
            </a:pPr>
            <a:endParaRPr sz="6400">
              <a:latin typeface="Lato"/>
              <a:ea typeface="Lato"/>
              <a:cs typeface="Lato"/>
              <a:sym typeface="Lato"/>
            </a:endParaRPr>
          </a:p>
          <a:p>
            <a:pPr marL="0" lvl="0" indent="0" algn="l" rtl="0">
              <a:lnSpc>
                <a:spcPct val="108000"/>
              </a:lnSpc>
              <a:spcBef>
                <a:spcPts val="800"/>
              </a:spcBef>
              <a:spcAft>
                <a:spcPts val="0"/>
              </a:spcAft>
              <a:buSzPct val="112500"/>
              <a:buNone/>
            </a:pPr>
            <a:endParaRPr sz="6400">
              <a:latin typeface="Lato"/>
              <a:ea typeface="Lato"/>
              <a:cs typeface="Lato"/>
              <a:sym typeface="Lato"/>
            </a:endParaRPr>
          </a:p>
          <a:p>
            <a:pPr marL="342900" lvl="0" indent="-139700" algn="l" rtl="0">
              <a:lnSpc>
                <a:spcPct val="115000"/>
              </a:lnSpc>
              <a:spcBef>
                <a:spcPts val="800"/>
              </a:spcBef>
              <a:spcAft>
                <a:spcPts val="1200"/>
              </a:spcAft>
              <a:buClr>
                <a:schemeClr val="dk1"/>
              </a:buClr>
              <a:buSzPct val="246153"/>
              <a:buNone/>
            </a:pPr>
            <a:endParaRPr/>
          </a:p>
        </p:txBody>
      </p:sp>
      <p:sp>
        <p:nvSpPr>
          <p:cNvPr id="323" name="Google Shape;323;g1013d800fe8_11_17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3/2/2021</a:t>
            </a:r>
            <a:endParaRPr/>
          </a:p>
        </p:txBody>
      </p:sp>
      <p:sp>
        <p:nvSpPr>
          <p:cNvPr id="324" name="Google Shape;324;g1013d800fe8_11_17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sz="1000">
                <a:solidFill>
                  <a:schemeClr val="lt1"/>
                </a:solidFill>
                <a:latin typeface="Lato"/>
                <a:ea typeface="Lato"/>
                <a:cs typeface="Lato"/>
                <a:sym typeface="Lato"/>
              </a:rPr>
              <a:t>7</a:t>
            </a:fld>
            <a:endParaRPr sz="10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10155b67e4b_0_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	</a:t>
            </a:r>
            <a:r>
              <a:rPr lang="en-US" sz="3300"/>
              <a:t>Methodology</a:t>
            </a:r>
            <a:endParaRPr sz="3300"/>
          </a:p>
        </p:txBody>
      </p:sp>
      <p:sp>
        <p:nvSpPr>
          <p:cNvPr id="331" name="Google Shape;331;g10155b67e4b_0_0"/>
          <p:cNvSpPr txBox="1">
            <a:spLocks noGrp="1"/>
          </p:cNvSpPr>
          <p:nvPr>
            <p:ph type="body" idx="1"/>
          </p:nvPr>
        </p:nvSpPr>
        <p:spPr>
          <a:xfrm>
            <a:off x="457200" y="1417650"/>
            <a:ext cx="7956600" cy="4938600"/>
          </a:xfrm>
          <a:prstGeom prst="rect">
            <a:avLst/>
          </a:prstGeom>
        </p:spPr>
        <p:txBody>
          <a:bodyPr spcFirstLastPara="1" wrap="square" lIns="91425" tIns="45700" rIns="91425" bIns="45700" anchor="t" anchorCtr="0">
            <a:noAutofit/>
          </a:bodyPr>
          <a:lstStyle/>
          <a:p>
            <a:pPr marL="0" lvl="0" indent="0" algn="ctr" rtl="0">
              <a:spcBef>
                <a:spcPts val="360"/>
              </a:spcBef>
              <a:spcAft>
                <a:spcPts val="0"/>
              </a:spcAft>
              <a:buNone/>
            </a:pPr>
            <a:r>
              <a:rPr lang="en-US" sz="1600"/>
              <a:t>Hardware Keylogger involves bombarding a ghost device with the primary target machine. The ghost device act as a man in the middle between the motherboard and the keyboard, implementing this requires physical access to the target machine. </a:t>
            </a:r>
            <a:br>
              <a:rPr lang="en-US" sz="1600"/>
            </a:br>
            <a:endParaRPr sz="1600"/>
          </a:p>
          <a:p>
            <a:pPr marL="0" lvl="0" indent="0" algn="l" rtl="0">
              <a:spcBef>
                <a:spcPts val="360"/>
              </a:spcBef>
              <a:spcAft>
                <a:spcPts val="0"/>
              </a:spcAft>
              <a:buNone/>
            </a:pPr>
            <a:br>
              <a:rPr lang="en-US" sz="1600"/>
            </a:br>
            <a:r>
              <a:rPr lang="en-US" sz="1600"/>
              <a:t>STEPS</a:t>
            </a:r>
            <a:br>
              <a:rPr lang="en-US" sz="1600" u="sng"/>
            </a:br>
            <a:br>
              <a:rPr lang="en-US" sz="1600"/>
            </a:br>
            <a:r>
              <a:rPr lang="en-US" sz="1600"/>
              <a:t>1. Insert a pen-drive to infect the system.</a:t>
            </a:r>
            <a:endParaRPr sz="1600"/>
          </a:p>
          <a:p>
            <a:pPr marL="0" lvl="0" indent="0" algn="l" rtl="0">
              <a:lnSpc>
                <a:spcPct val="115000"/>
              </a:lnSpc>
              <a:spcBef>
                <a:spcPts val="1200"/>
              </a:spcBef>
              <a:spcAft>
                <a:spcPts val="0"/>
              </a:spcAft>
              <a:buNone/>
            </a:pPr>
            <a:r>
              <a:rPr lang="en-US" sz="1600"/>
              <a:t>2. An exe  file  will initiate the Keylogger attack.</a:t>
            </a:r>
            <a:endParaRPr sz="1600"/>
          </a:p>
          <a:p>
            <a:pPr marL="0" lvl="0" indent="0" algn="l" rtl="0">
              <a:lnSpc>
                <a:spcPct val="115000"/>
              </a:lnSpc>
              <a:spcBef>
                <a:spcPts val="1200"/>
              </a:spcBef>
              <a:spcAft>
                <a:spcPts val="0"/>
              </a:spcAft>
              <a:buNone/>
            </a:pPr>
            <a:r>
              <a:rPr lang="en-US" sz="1600"/>
              <a:t>   The file containing the keylogger code is the compiled and renamed as an application file.</a:t>
            </a:r>
            <a:endParaRPr sz="1600"/>
          </a:p>
          <a:p>
            <a:pPr marL="0" lvl="0" indent="0" algn="l" rtl="0">
              <a:lnSpc>
                <a:spcPct val="115000"/>
              </a:lnSpc>
              <a:spcBef>
                <a:spcPts val="1200"/>
              </a:spcBef>
              <a:spcAft>
                <a:spcPts val="0"/>
              </a:spcAft>
              <a:buNone/>
            </a:pPr>
            <a:r>
              <a:rPr lang="en-US" sz="1600"/>
              <a:t>3. Batch files for infecting and collecting data will be created.</a:t>
            </a:r>
            <a:br>
              <a:rPr lang="en-US" sz="1600"/>
            </a:br>
            <a:endParaRPr sz="1600"/>
          </a:p>
          <a:p>
            <a:pPr marL="0" lvl="0" indent="0" algn="l" rtl="0">
              <a:lnSpc>
                <a:spcPct val="115000"/>
              </a:lnSpc>
              <a:spcBef>
                <a:spcPts val="0"/>
              </a:spcBef>
              <a:spcAft>
                <a:spcPts val="0"/>
              </a:spcAft>
              <a:buNone/>
            </a:pPr>
            <a:r>
              <a:rPr lang="en-US" sz="1600"/>
              <a:t>3. A log file  will be generated  with the encrypted logs in ASCII Value.</a:t>
            </a:r>
            <a:endParaRPr sz="1600"/>
          </a:p>
          <a:p>
            <a:pPr marL="0" lvl="0" indent="0" algn="l" rtl="0">
              <a:lnSpc>
                <a:spcPct val="115000"/>
              </a:lnSpc>
              <a:spcBef>
                <a:spcPts val="1200"/>
              </a:spcBef>
              <a:spcAft>
                <a:spcPts val="0"/>
              </a:spcAft>
              <a:buNone/>
            </a:pPr>
            <a:r>
              <a:rPr lang="en-US" sz="1600"/>
              <a:t>4. Another .exe file  - will generate a file containing data  which will decrypt the data.</a:t>
            </a:r>
            <a:endParaRPr sz="1600"/>
          </a:p>
          <a:p>
            <a:pPr marL="0" lvl="0" indent="0" algn="l" rtl="0">
              <a:spcBef>
                <a:spcPts val="360"/>
              </a:spcBef>
              <a:spcAft>
                <a:spcPts val="0"/>
              </a:spcAft>
              <a:buNone/>
            </a:pPr>
            <a:endParaRPr sz="1600"/>
          </a:p>
        </p:txBody>
      </p:sp>
      <p:sp>
        <p:nvSpPr>
          <p:cNvPr id="332" name="Google Shape;332;g10155b67e4b_0_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10155b67e4b_0_7"/>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t>9</a:t>
            </a:fld>
            <a:endParaRPr/>
          </a:p>
        </p:txBody>
      </p:sp>
      <p:pic>
        <p:nvPicPr>
          <p:cNvPr id="339" name="Google Shape;339;g10155b67e4b_0_7"/>
          <p:cNvPicPr preferRelativeResize="0"/>
          <p:nvPr/>
        </p:nvPicPr>
        <p:blipFill>
          <a:blip r:embed="rId3">
            <a:alphaModFix/>
          </a:blip>
          <a:stretch>
            <a:fillRect/>
          </a:stretch>
        </p:blipFill>
        <p:spPr>
          <a:xfrm>
            <a:off x="55425" y="786375"/>
            <a:ext cx="4516575" cy="3229325"/>
          </a:xfrm>
          <a:prstGeom prst="rect">
            <a:avLst/>
          </a:prstGeom>
          <a:noFill/>
          <a:ln>
            <a:noFill/>
          </a:ln>
        </p:spPr>
      </p:pic>
      <p:pic>
        <p:nvPicPr>
          <p:cNvPr id="340" name="Google Shape;340;g10155b67e4b_0_7"/>
          <p:cNvPicPr preferRelativeResize="0"/>
          <p:nvPr/>
        </p:nvPicPr>
        <p:blipFill>
          <a:blip r:embed="rId4">
            <a:alphaModFix/>
          </a:blip>
          <a:stretch>
            <a:fillRect/>
          </a:stretch>
        </p:blipFill>
        <p:spPr>
          <a:xfrm>
            <a:off x="4713325" y="786375"/>
            <a:ext cx="4350325" cy="3229325"/>
          </a:xfrm>
          <a:prstGeom prst="rect">
            <a:avLst/>
          </a:prstGeom>
          <a:noFill/>
          <a:ln>
            <a:noFill/>
          </a:ln>
        </p:spPr>
      </p:pic>
      <p:sp>
        <p:nvSpPr>
          <p:cNvPr id="341" name="Google Shape;341;g10155b67e4b_0_7"/>
          <p:cNvSpPr txBox="1"/>
          <p:nvPr/>
        </p:nvSpPr>
        <p:spPr>
          <a:xfrm>
            <a:off x="1080625" y="4638800"/>
            <a:ext cx="7149000" cy="1323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a:solidFill>
                  <a:schemeClr val="lt1"/>
                </a:solidFill>
                <a:latin typeface="Lato"/>
                <a:ea typeface="Lato"/>
                <a:cs typeface="Lato"/>
                <a:sym typeface="Lato"/>
              </a:rPr>
              <a:t>The keylogger script stores every keystroke into a</a:t>
            </a:r>
            <a:endParaRPr sz="1900">
              <a:solidFill>
                <a:schemeClr val="lt1"/>
              </a:solidFill>
              <a:latin typeface="Lato"/>
              <a:ea typeface="Lato"/>
              <a:cs typeface="Lato"/>
              <a:sym typeface="Lato"/>
            </a:endParaRPr>
          </a:p>
          <a:p>
            <a:pPr marL="0" lvl="0" indent="0" algn="ctr" rtl="0">
              <a:spcBef>
                <a:spcPts val="0"/>
              </a:spcBef>
              <a:spcAft>
                <a:spcPts val="0"/>
              </a:spcAft>
              <a:buNone/>
            </a:pPr>
            <a:r>
              <a:rPr lang="en-US" sz="1900">
                <a:solidFill>
                  <a:schemeClr val="lt1"/>
                </a:solidFill>
                <a:latin typeface="Lato"/>
                <a:ea typeface="Lato"/>
                <a:cs typeface="Lato"/>
                <a:sym typeface="Lato"/>
              </a:rPr>
              <a:t>file and generates a log file then the spy script email this log file to the designer’s specified address. </a:t>
            </a:r>
            <a:endParaRPr sz="1900">
              <a:solidFill>
                <a:schemeClr val="lt1"/>
              </a:solidFill>
              <a:latin typeface="Lato"/>
              <a:ea typeface="Lato"/>
              <a:cs typeface="Lato"/>
              <a:sym typeface="Lato"/>
            </a:endParaRPr>
          </a:p>
          <a:p>
            <a:pPr marL="0" lvl="0" indent="0" algn="l" rtl="0">
              <a:spcBef>
                <a:spcPts val="0"/>
              </a:spcBef>
              <a:spcAft>
                <a:spcPts val="0"/>
              </a:spcAft>
              <a:buNone/>
            </a:pPr>
            <a:endParaRPr sz="170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2979</Words>
  <Application>Microsoft Office PowerPoint</Application>
  <PresentationFormat>On-screen Show (4:3)</PresentationFormat>
  <Paragraphs>303</Paragraphs>
  <Slides>30</Slides>
  <Notes>27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Times New Roman</vt:lpstr>
      <vt:lpstr>Calibri</vt:lpstr>
      <vt:lpstr>Lato</vt:lpstr>
      <vt:lpstr>Montserrat</vt:lpstr>
      <vt:lpstr>Focus</vt:lpstr>
      <vt:lpstr>Focus</vt:lpstr>
      <vt:lpstr>Implementation of Keylogger Spyware Attacks</vt:lpstr>
      <vt:lpstr>   Overview </vt:lpstr>
      <vt:lpstr>Objective of the Project</vt:lpstr>
      <vt:lpstr>Introduction</vt:lpstr>
      <vt:lpstr>Related Works</vt:lpstr>
      <vt:lpstr>PowerPoint Presentation</vt:lpstr>
      <vt:lpstr>What is keylogger?</vt:lpstr>
      <vt:lpstr> Methodology</vt:lpstr>
      <vt:lpstr>PowerPoint Presentation</vt:lpstr>
      <vt:lpstr>Keylogger Spyware Algorithm</vt:lpstr>
      <vt:lpstr>PowerPoint Presentation</vt:lpstr>
      <vt:lpstr>PowerPoint Presentation</vt:lpstr>
      <vt:lpstr>PowerPoint Presentation</vt:lpstr>
      <vt:lpstr>PowerPoint Presentation</vt:lpstr>
      <vt:lpstr>Performance parameters</vt:lpstr>
      <vt:lpstr>PowerPoint Presentation</vt:lpstr>
      <vt:lpstr>PowerPoint Presentation</vt:lpstr>
      <vt:lpstr>Email-based Approach - Libraries and modules</vt:lpstr>
      <vt:lpstr>Block Diagram </vt:lpstr>
      <vt:lpstr> Uses Of Keylogger:</vt:lpstr>
      <vt:lpstr>Advantages</vt:lpstr>
      <vt:lpstr>Limitations</vt:lpstr>
      <vt:lpstr>PROPOSED METHOD FOR KEYLOGGER DETECTION AND PREVENTION </vt:lpstr>
      <vt:lpstr>Hardware Unit</vt:lpstr>
      <vt:lpstr>Software Unit</vt:lpstr>
      <vt:lpstr>PowerPoint Presentation</vt:lpstr>
      <vt:lpstr>PowerPoint Presentation</vt:lpstr>
      <vt:lpstr>PowerPoint Presentation</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Keylogger Spyware Attacks</dc:title>
  <dc:creator>admin</dc:creator>
  <cp:lastModifiedBy>Rahul Nair</cp:lastModifiedBy>
  <cp:revision>3</cp:revision>
  <dcterms:created xsi:type="dcterms:W3CDTF">2019-08-08T12:21:14Z</dcterms:created>
  <dcterms:modified xsi:type="dcterms:W3CDTF">2021-12-10T18:26:54Z</dcterms:modified>
</cp:coreProperties>
</file>