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AUGFIT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AUCSC 320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Oscar Jaimes, Nathan Pellettier, Barret Sardoff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