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Proxima Nova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ProximaNova-regular.fntdata"/><Relationship Id="rId21" Type="http://schemas.openxmlformats.org/officeDocument/2006/relationships/slide" Target="slides/slide16.xml"/><Relationship Id="rId24" Type="http://schemas.openxmlformats.org/officeDocument/2006/relationships/font" Target="fonts/ProximaNova-italic.fntdata"/><Relationship Id="rId23" Type="http://schemas.openxmlformats.org/officeDocument/2006/relationships/font" Target="fonts/ProximaNova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the Intro to the project on the title screen ------------------------------------------------------------------------------------------------------------------------------------------ -----------------------------------------------------------------------------------------------------------------------------------------------------------------------------------------------------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c6c20c5d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7c6c20c5d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c61cff941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c61cff941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c61cff941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7c61cff941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c6c20c5d4_1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7c6c20c5d4_1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7c61cff941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7c61cff941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7c61cff941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7c61cff941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7c61cff941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7c61cff941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7c61cff941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7c61cff941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c61cff941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c61cff941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c61cff941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7c61cff941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c6c20c5d4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7c6c20c5d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61cff941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c61cff941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c61cff941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c61cff941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c61cff941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c61cff941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c61cff941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7c61cff941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Relationship Id="rId4" Type="http://schemas.openxmlformats.org/officeDocument/2006/relationships/image" Target="../media/image8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838350"/>
            <a:ext cx="8520600" cy="155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Times New Roman"/>
                <a:ea typeface="Times New Roman"/>
                <a:cs typeface="Times New Roman"/>
                <a:sym typeface="Times New Roman"/>
              </a:rPr>
              <a:t>AUG FIT</a:t>
            </a: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AUCSC 320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Software Engineering II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6625" y="3661650"/>
            <a:ext cx="2686601" cy="1408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587925"/>
            <a:ext cx="2834001" cy="155557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1282050" y="2393838"/>
            <a:ext cx="6773700" cy="14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Oscar Jaimes, Nathan Pelletier, Barret Sardoff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311700" y="34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Basic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Architecture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0" name="Google Shape;13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475" y="725650"/>
            <a:ext cx="7299945" cy="411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311700" y="13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User Interface Screens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6" name="Google Shape;1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5608" y="861525"/>
            <a:ext cx="2214792" cy="389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350" y="882138"/>
            <a:ext cx="2203073" cy="38751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97574" y="821950"/>
            <a:ext cx="2410450" cy="389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7425" y="821775"/>
            <a:ext cx="2445649" cy="389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4694" y="821763"/>
            <a:ext cx="2422877" cy="3848099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4"/>
          <p:cNvSpPr txBox="1"/>
          <p:nvPr>
            <p:ph type="title"/>
          </p:nvPr>
        </p:nvSpPr>
        <p:spPr>
          <a:xfrm>
            <a:off x="311700" y="13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User Interface Screens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idx="4294967295" type="title"/>
          </p:nvPr>
        </p:nvSpPr>
        <p:spPr>
          <a:xfrm>
            <a:off x="311700" y="263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Notable Features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1" name="Google Shape;151;p25"/>
          <p:cNvSpPr txBox="1"/>
          <p:nvPr/>
        </p:nvSpPr>
        <p:spPr>
          <a:xfrm>
            <a:off x="395800" y="783800"/>
            <a:ext cx="3355200" cy="3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Progression Graph: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-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time vs machine weight graph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52" name="Google Shape;152;p25"/>
          <p:cNvCxnSpPr/>
          <p:nvPr/>
        </p:nvCxnSpPr>
        <p:spPr>
          <a:xfrm rot="10800000">
            <a:off x="1187100" y="1369175"/>
            <a:ext cx="0" cy="151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3" name="Google Shape;153;p25"/>
          <p:cNvCxnSpPr/>
          <p:nvPr/>
        </p:nvCxnSpPr>
        <p:spPr>
          <a:xfrm flipH="1" rot="10800000">
            <a:off x="1187100" y="2888675"/>
            <a:ext cx="1558800" cy="2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4" name="Google Shape;154;p25"/>
          <p:cNvSpPr txBox="1"/>
          <p:nvPr/>
        </p:nvSpPr>
        <p:spPr>
          <a:xfrm rot="-5400000">
            <a:off x="195900" y="1826200"/>
            <a:ext cx="16302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Machine Weight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" name="Google Shape;155;p25"/>
          <p:cNvSpPr txBox="1"/>
          <p:nvPr/>
        </p:nvSpPr>
        <p:spPr>
          <a:xfrm>
            <a:off x="1424400" y="2888675"/>
            <a:ext cx="16302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Time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6" name="Google Shape;156;p25"/>
          <p:cNvSpPr txBox="1"/>
          <p:nvPr/>
        </p:nvSpPr>
        <p:spPr>
          <a:xfrm>
            <a:off x="395800" y="3240875"/>
            <a:ext cx="25875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Possible Solution: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-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Make a list of all user inputed weights and get the date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-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Plot points with a GraphView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7" name="Google Shape;157;p25"/>
          <p:cNvSpPr txBox="1"/>
          <p:nvPr/>
        </p:nvSpPr>
        <p:spPr>
          <a:xfrm>
            <a:off x="4510600" y="831275"/>
            <a:ext cx="4138500" cy="39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Google Maps View of Fitness Centre: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-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 small google maps view in the about page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-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Displays current position of user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-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Displays location of Fitness Centre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Solution: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-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Use Google Maps API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-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Request permission from user to use location.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8" name="Google Shape;15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4600" y="3426725"/>
            <a:ext cx="4065950" cy="111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Coding Standard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4" name="Google Shape;16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191" y="3471287"/>
            <a:ext cx="2736722" cy="11533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copyright symbol" id="165" name="Google Shape;16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03150" y="1960950"/>
            <a:ext cx="81525" cy="8152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6"/>
          <p:cNvSpPr txBox="1"/>
          <p:nvPr/>
        </p:nvSpPr>
        <p:spPr>
          <a:xfrm>
            <a:off x="427450" y="1139875"/>
            <a:ext cx="3268200" cy="32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Following Google Java style guide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-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Consistency between programmers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-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Reputable standard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-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Easy to follow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-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Easy to find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Work Plan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2" name="Google Shape;17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-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Videos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-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Pictures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-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Research Proper Form for Machines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-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User Settings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-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First time user setup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-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Progression Graphs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 txBox="1"/>
          <p:nvPr>
            <p:ph idx="1" type="body"/>
          </p:nvPr>
        </p:nvSpPr>
        <p:spPr>
          <a:xfrm>
            <a:off x="216750" y="4739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9600">
                <a:latin typeface="Times New Roman"/>
                <a:ea typeface="Times New Roman"/>
                <a:cs typeface="Times New Roman"/>
                <a:sym typeface="Times New Roman"/>
              </a:rPr>
              <a:t>Questions?</a:t>
            </a:r>
            <a:endParaRPr sz="9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Overview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-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Client Q&amp;A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-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Wireframes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-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Formal Requirements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-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 Level Design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-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Interface Screens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-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Architecture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-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Coding Standard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-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 Plan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Questions Presented To Client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36625"/>
            <a:ext cx="5093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-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Demographic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-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Additional Features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-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Fitness Centre Information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-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 Included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-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Other 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Exercises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-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 Ordering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-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Videos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-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Pictures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-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Muscle Groups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-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Menu Style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-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Colour Scheme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145525" y="136400"/>
            <a:ext cx="5931900" cy="14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Wireframes Shown To the Client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275" y="2727600"/>
            <a:ext cx="3860550" cy="231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275" y="783800"/>
            <a:ext cx="3690775" cy="198617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/>
        </p:nvSpPr>
        <p:spPr>
          <a:xfrm>
            <a:off x="4399800" y="831275"/>
            <a:ext cx="3932700" cy="19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-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Hamburger menu layout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-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Quick to access different categories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-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Visually appealing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-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Consistent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4512650" y="2930200"/>
            <a:ext cx="3932700" cy="19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-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Basic symmetrical layout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-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Easy to follow, intuitive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-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Visually appealing and aesthetic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-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Consistent layout throughout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97600"/>
            <a:ext cx="4206900" cy="238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725" y="3027675"/>
            <a:ext cx="2567866" cy="211582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 txBox="1"/>
          <p:nvPr>
            <p:ph idx="4294967295" type="title"/>
          </p:nvPr>
        </p:nvSpPr>
        <p:spPr>
          <a:xfrm>
            <a:off x="145525" y="136400"/>
            <a:ext cx="5931900" cy="14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Wireframes Shown To Client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4810700" y="876200"/>
            <a:ext cx="3941700" cy="40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-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Loading screen eases people into the app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-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Easy to navigate menus that are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consistent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with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one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another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-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Compact page for each machine with a pop-up for machine options that leaves the page uncluttered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-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Easy to read and understand machine settings pop-up reduces short term memory load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47475"/>
            <a:ext cx="5628325" cy="32203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 txBox="1"/>
          <p:nvPr>
            <p:ph type="title"/>
          </p:nvPr>
        </p:nvSpPr>
        <p:spPr>
          <a:xfrm>
            <a:off x="145525" y="136400"/>
            <a:ext cx="5931900" cy="14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Wireframes Shown To Client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18"/>
          <p:cNvSpPr txBox="1"/>
          <p:nvPr/>
        </p:nvSpPr>
        <p:spPr>
          <a:xfrm>
            <a:off x="5734800" y="904750"/>
            <a:ext cx="2863800" cy="39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-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Title screen eases user into app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-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Large buttons with pictures easy to navigate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-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Seperate video, info and options screens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Formal Requirements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739000" y="1326550"/>
            <a:ext cx="3525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Must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-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Paramount Equipment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-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Videos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-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Options 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Menus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-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About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Page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-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Pictures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-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Research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-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Instructions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Should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-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Google Maps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-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Video Permissions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" name="Google Shape;100;p19"/>
          <p:cNvSpPr txBox="1"/>
          <p:nvPr/>
        </p:nvSpPr>
        <p:spPr>
          <a:xfrm>
            <a:off x="5300625" y="1326550"/>
            <a:ext cx="2985300" cy="27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Could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-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Create Videos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-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Recommendations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-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Progressive Graph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Won’t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-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Develop for Apple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-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Facility Map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113850" y="106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High Level Design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6" name="Google Shape;106;p20"/>
          <p:cNvPicPr preferRelativeResize="0"/>
          <p:nvPr/>
        </p:nvPicPr>
        <p:blipFill rotWithShape="1">
          <a:blip r:embed="rId3">
            <a:alphaModFix/>
          </a:blip>
          <a:srcRect b="49758" l="0" r="0" t="-610"/>
          <a:stretch/>
        </p:blipFill>
        <p:spPr>
          <a:xfrm>
            <a:off x="1486975" y="679600"/>
            <a:ext cx="6170050" cy="426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0"/>
          <p:cNvSpPr txBox="1"/>
          <p:nvPr/>
        </p:nvSpPr>
        <p:spPr>
          <a:xfrm>
            <a:off x="3977950" y="950925"/>
            <a:ext cx="681000" cy="406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Times New Roman"/>
                <a:ea typeface="Times New Roman"/>
                <a:cs typeface="Times New Roman"/>
                <a:sym typeface="Times New Roman"/>
              </a:rPr>
              <a:t>Boot-up Screen</a:t>
            </a:r>
            <a:endParaRPr b="1"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Google Shape;108;p20"/>
          <p:cNvSpPr txBox="1"/>
          <p:nvPr/>
        </p:nvSpPr>
        <p:spPr>
          <a:xfrm>
            <a:off x="3617500" y="2073075"/>
            <a:ext cx="1347900" cy="185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Times New Roman"/>
                <a:ea typeface="Times New Roman"/>
                <a:cs typeface="Times New Roman"/>
                <a:sym typeface="Times New Roman"/>
              </a:rPr>
              <a:t>Opening Page</a:t>
            </a:r>
            <a:endParaRPr b="1" sz="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" name="Google Shape;109;p20"/>
          <p:cNvSpPr txBox="1"/>
          <p:nvPr/>
        </p:nvSpPr>
        <p:spPr>
          <a:xfrm>
            <a:off x="5898675" y="2073075"/>
            <a:ext cx="1488900" cy="185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Times New Roman"/>
                <a:ea typeface="Times New Roman"/>
                <a:cs typeface="Times New Roman"/>
                <a:sym typeface="Times New Roman"/>
              </a:rPr>
              <a:t>Fitness Center Information</a:t>
            </a:r>
            <a:endParaRPr b="1" sz="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20"/>
          <p:cNvSpPr txBox="1"/>
          <p:nvPr/>
        </p:nvSpPr>
        <p:spPr>
          <a:xfrm>
            <a:off x="3561250" y="2313800"/>
            <a:ext cx="1460400" cy="85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Times New Roman"/>
                <a:ea typeface="Times New Roman"/>
                <a:cs typeface="Times New Roman"/>
                <a:sym typeface="Times New Roman"/>
              </a:rPr>
              <a:t>Contains a list of muscle groups that the user can press and will sort machines by muscle group. Groups sorted by Arms, Back, Shoulder, Lower Body, Chest and an “All” tab</a:t>
            </a:r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" name="Google Shape;111;p20"/>
          <p:cNvSpPr txBox="1"/>
          <p:nvPr/>
        </p:nvSpPr>
        <p:spPr>
          <a:xfrm>
            <a:off x="5849775" y="2313800"/>
            <a:ext cx="1537800" cy="85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Times New Roman"/>
                <a:ea typeface="Times New Roman"/>
                <a:cs typeface="Times New Roman"/>
                <a:sym typeface="Times New Roman"/>
              </a:rPr>
              <a:t>Contains an in app google maps instance showing the location of the Fitness Center, the hours of the Fitness Center, the Centers contact information and the location of the Center</a:t>
            </a:r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" name="Google Shape;112;p20"/>
          <p:cNvSpPr txBox="1"/>
          <p:nvPr/>
        </p:nvSpPr>
        <p:spPr>
          <a:xfrm>
            <a:off x="3617500" y="3906725"/>
            <a:ext cx="1347900" cy="185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Times New Roman"/>
                <a:ea typeface="Times New Roman"/>
                <a:cs typeface="Times New Roman"/>
                <a:sym typeface="Times New Roman"/>
              </a:rPr>
              <a:t>Muscles Page</a:t>
            </a:r>
            <a:endParaRPr b="1" sz="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" name="Google Shape;113;p20"/>
          <p:cNvSpPr txBox="1"/>
          <p:nvPr/>
        </p:nvSpPr>
        <p:spPr>
          <a:xfrm>
            <a:off x="3547000" y="4126975"/>
            <a:ext cx="1488900" cy="572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Proxima Nova"/>
                <a:ea typeface="Proxima Nova"/>
                <a:cs typeface="Proxima Nova"/>
                <a:sym typeface="Proxima Nova"/>
              </a:rPr>
              <a:t>Contains a list of Machines that fall under the selected muscle grouping tha</a:t>
            </a:r>
            <a:r>
              <a:rPr lang="en" sz="800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" sz="800">
                <a:latin typeface="Proxima Nova"/>
                <a:ea typeface="Proxima Nova"/>
                <a:cs typeface="Proxima Nova"/>
                <a:sym typeface="Proxima Nova"/>
              </a:rPr>
              <a:t> the user selected.</a:t>
            </a:r>
            <a:endParaRPr sz="8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1"/>
          <p:cNvPicPr preferRelativeResize="0"/>
          <p:nvPr/>
        </p:nvPicPr>
        <p:blipFill rotWithShape="1">
          <a:blip r:embed="rId3">
            <a:alphaModFix/>
          </a:blip>
          <a:srcRect b="0" l="0" r="0" t="52577"/>
          <a:stretch/>
        </p:blipFill>
        <p:spPr>
          <a:xfrm>
            <a:off x="1001125" y="319125"/>
            <a:ext cx="7141750" cy="4601599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1"/>
          <p:cNvSpPr txBox="1"/>
          <p:nvPr/>
        </p:nvSpPr>
        <p:spPr>
          <a:xfrm>
            <a:off x="3397375" y="1002900"/>
            <a:ext cx="1739100" cy="166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Times New Roman"/>
                <a:ea typeface="Times New Roman"/>
                <a:cs typeface="Times New Roman"/>
                <a:sym typeface="Times New Roman"/>
              </a:rPr>
              <a:t>Contains a Video specific to the machine selected that informs the user on proper form. Also contains a pop-up containing the user’s machine settings, a list of instructions on how to use the selected machine and a Progression Graph.</a:t>
            </a:r>
            <a:endParaRPr sz="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0" name="Google Shape;120;p21"/>
          <p:cNvSpPr txBox="1"/>
          <p:nvPr/>
        </p:nvSpPr>
        <p:spPr>
          <a:xfrm>
            <a:off x="1816600" y="3648775"/>
            <a:ext cx="1541700" cy="1007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Times New Roman"/>
                <a:ea typeface="Times New Roman"/>
                <a:cs typeface="Times New Roman"/>
                <a:sym typeface="Times New Roman"/>
              </a:rPr>
              <a:t>A pop-up on the Machine Page that shows the user’s settings for the selected machine. ie) Seat height, Weight, ect...</a:t>
            </a:r>
            <a:endParaRPr sz="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" name="Google Shape;121;p21"/>
          <p:cNvSpPr txBox="1"/>
          <p:nvPr/>
        </p:nvSpPr>
        <p:spPr>
          <a:xfrm>
            <a:off x="5184200" y="3648775"/>
            <a:ext cx="1541700" cy="1007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Times New Roman"/>
                <a:ea typeface="Times New Roman"/>
                <a:cs typeface="Times New Roman"/>
                <a:sym typeface="Times New Roman"/>
              </a:rPr>
              <a:t>A simple progression graph detailing the user’s selected weight for each specific machine over their use of the app.</a:t>
            </a:r>
            <a:endParaRPr sz="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2" name="Google Shape;122;p21"/>
          <p:cNvSpPr txBox="1"/>
          <p:nvPr/>
        </p:nvSpPr>
        <p:spPr>
          <a:xfrm>
            <a:off x="3592975" y="765075"/>
            <a:ext cx="1347900" cy="185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Times New Roman"/>
                <a:ea typeface="Times New Roman"/>
                <a:cs typeface="Times New Roman"/>
                <a:sym typeface="Times New Roman"/>
              </a:rPr>
              <a:t>Machine Page</a:t>
            </a:r>
            <a:endParaRPr b="1"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" name="Google Shape;123;p21"/>
          <p:cNvSpPr txBox="1"/>
          <p:nvPr/>
        </p:nvSpPr>
        <p:spPr>
          <a:xfrm>
            <a:off x="1874925" y="3410850"/>
            <a:ext cx="1347900" cy="185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Times New Roman"/>
                <a:ea typeface="Times New Roman"/>
                <a:cs typeface="Times New Roman"/>
                <a:sym typeface="Times New Roman"/>
              </a:rPr>
              <a:t>Machine Settings</a:t>
            </a:r>
            <a:endParaRPr b="1"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" name="Google Shape;124;p21"/>
          <p:cNvSpPr txBox="1"/>
          <p:nvPr/>
        </p:nvSpPr>
        <p:spPr>
          <a:xfrm>
            <a:off x="5281100" y="3410850"/>
            <a:ext cx="1347900" cy="185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Times New Roman"/>
                <a:ea typeface="Times New Roman"/>
                <a:cs typeface="Times New Roman"/>
                <a:sym typeface="Times New Roman"/>
              </a:rPr>
              <a:t>Progression Graph</a:t>
            </a:r>
            <a:endParaRPr b="1"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