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90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65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223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73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228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107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209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239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06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32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64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42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40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46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39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56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0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784A5-25E6-4BA1-92B7-BF38A589E690}" type="datetimeFigureOut">
              <a:rPr lang="en-CA" smtClean="0"/>
              <a:t>2020-01-15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D5DB-F17D-45DD-A1BB-0A01F8CAA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233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1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1" name="Rectangle 13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15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43" name="Rectangle 17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23C54-AA27-49B3-A62D-37948567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6752110" cy="1373070"/>
          </a:xfrm>
        </p:spPr>
        <p:txBody>
          <a:bodyPr anchor="ctr">
            <a:normAutofit/>
          </a:bodyPr>
          <a:lstStyle/>
          <a:p>
            <a:r>
              <a:rPr lang="en-CA"/>
              <a:t>Budgeting: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1A20B-FB56-4D83-9349-0A4CB4707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1117687"/>
          </a:xfrm>
        </p:spPr>
        <p:txBody>
          <a:bodyPr>
            <a:normAutofit/>
          </a:bodyPr>
          <a:lstStyle/>
          <a:p>
            <a:r>
              <a:rPr lang="en-CA" dirty="0"/>
              <a:t>Cost, Time, Quality and Scope</a:t>
            </a:r>
          </a:p>
        </p:txBody>
      </p:sp>
      <p:pic>
        <p:nvPicPr>
          <p:cNvPr id="44" name="Graphic 6" descr="Piggy Bank">
            <a:extLst>
              <a:ext uri="{FF2B5EF4-FFF2-40B4-BE49-F238E27FC236}">
                <a16:creationId xmlns:a16="http://schemas.microsoft.com/office/drawing/2014/main" id="{0D3943F3-9211-4526-8942-1E6148A23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08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22764-224F-4C6E-BAE0-6A0963B87112}"/>
              </a:ext>
            </a:extLst>
          </p:cNvPr>
          <p:cNvSpPr/>
          <p:nvPr/>
        </p:nvSpPr>
        <p:spPr>
          <a:xfrm>
            <a:off x="4265211" y="2967335"/>
            <a:ext cx="3661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Questions</a:t>
            </a:r>
            <a:r>
              <a:rPr lang="en-US" sz="5400" b="1" dirty="0">
                <a:ln/>
                <a:solidFill>
                  <a:schemeClr val="accent3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709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1D5CC-1ECE-489D-B629-5FD19DD08367}"/>
              </a:ext>
            </a:extLst>
          </p:cNvPr>
          <p:cNvSpPr txBox="1"/>
          <p:nvPr/>
        </p:nvSpPr>
        <p:spPr>
          <a:xfrm>
            <a:off x="605642" y="783771"/>
            <a:ext cx="99752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Before I may discuss the game I must discuss its rules.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There are 4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Cost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Quality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Scope</a:t>
            </a:r>
          </a:p>
          <a:p>
            <a:pPr lvl="2"/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There are 2 forces that can act on a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External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Internal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External forces pick values for 3 of the given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Internal forces respond by setting the final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If managers pick all 4 then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Quality is forfeit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Time is forfeit</a:t>
            </a:r>
          </a:p>
        </p:txBody>
      </p:sp>
    </p:spTree>
    <p:extLst>
      <p:ext uri="{BB962C8B-B14F-4D97-AF65-F5344CB8AC3E}">
        <p14:creationId xmlns:p14="http://schemas.microsoft.com/office/powerpoint/2010/main" val="343653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3159-DF19-4116-8DC4-78481ECD8359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9613861" cy="22416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A rival company can make one program in 9 months.</a:t>
            </a:r>
          </a:p>
          <a:p>
            <a:endParaRPr lang="en-CA" dirty="0"/>
          </a:p>
          <a:p>
            <a:r>
              <a:rPr lang="en-CA" dirty="0"/>
              <a:t>Should I hire 9 programmers to make the same program in 1 month?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4F4F35-50BB-4B00-8E0D-FD43451D98C0}"/>
              </a:ext>
            </a:extLst>
          </p:cNvPr>
          <p:cNvSpPr txBox="1">
            <a:spLocks/>
          </p:cNvSpPr>
          <p:nvPr/>
        </p:nvSpPr>
        <p:spPr>
          <a:xfrm>
            <a:off x="680321" y="3863131"/>
            <a:ext cx="9613861" cy="6866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What about 18 programmers?</a:t>
            </a:r>
          </a:p>
        </p:txBody>
      </p:sp>
    </p:spTree>
    <p:extLst>
      <p:ext uri="{BB962C8B-B14F-4D97-AF65-F5344CB8AC3E}">
        <p14:creationId xmlns:p14="http://schemas.microsoft.com/office/powerpoint/2010/main" val="22552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E3-ED75-46BA-98C6-63997A232675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9613861" cy="22416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Let me rephrase the question for you.</a:t>
            </a:r>
          </a:p>
          <a:p>
            <a:r>
              <a:rPr lang="en-CA" dirty="0"/>
              <a:t>Sue next door had a kid after nine months.</a:t>
            </a:r>
          </a:p>
          <a:p>
            <a:endParaRPr lang="en-CA" dirty="0"/>
          </a:p>
          <a:p>
            <a:r>
              <a:rPr lang="en-CA" dirty="0"/>
              <a:t>Should I hire 9 women to make the same child in 1 month?</a:t>
            </a:r>
          </a:p>
        </p:txBody>
      </p:sp>
    </p:spTree>
    <p:extLst>
      <p:ext uri="{BB962C8B-B14F-4D97-AF65-F5344CB8AC3E}">
        <p14:creationId xmlns:p14="http://schemas.microsoft.com/office/powerpoint/2010/main" val="270325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532863AA-2647-4419-BDF3-9A828167A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2" y="2277630"/>
            <a:ext cx="5301505" cy="3788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A7DBB1-6DB9-4D87-AE1A-10A1101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Cost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18B873-1DF9-4DFD-AFB4-63DB1CBBC572}"/>
              </a:ext>
            </a:extLst>
          </p:cNvPr>
          <p:cNvSpPr/>
          <p:nvPr/>
        </p:nvSpPr>
        <p:spPr>
          <a:xfrm rot="16200000">
            <a:off x="2168645" y="4083050"/>
            <a:ext cx="1485900" cy="253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F7AAB53-00C2-4190-9FBD-7AF7B29AAA7C}"/>
              </a:ext>
            </a:extLst>
          </p:cNvPr>
          <p:cNvSpPr/>
          <p:nvPr/>
        </p:nvSpPr>
        <p:spPr>
          <a:xfrm rot="16200000">
            <a:off x="2168646" y="4083050"/>
            <a:ext cx="1485900" cy="253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1FFEF-C2E5-4F09-AAC2-B2660F5F0310}"/>
              </a:ext>
            </a:extLst>
          </p:cNvPr>
          <p:cNvSpPr txBox="1"/>
          <p:nvPr/>
        </p:nvSpPr>
        <p:spPr>
          <a:xfrm>
            <a:off x="5478286" y="2451100"/>
            <a:ext cx="5815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Money can help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Buy new equipment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Hire specialized staff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Speed up production (somewhat)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42387-6506-431E-B5F9-D412824247B2}"/>
              </a:ext>
            </a:extLst>
          </p:cNvPr>
          <p:cNvSpPr txBox="1"/>
          <p:nvPr/>
        </p:nvSpPr>
        <p:spPr>
          <a:xfrm>
            <a:off x="5487251" y="3609884"/>
            <a:ext cx="581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 much money to early can hinder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Too many staff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Nothing to 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90101-EC67-4D61-9398-3D2657E89CB1}"/>
              </a:ext>
            </a:extLst>
          </p:cNvPr>
          <p:cNvSpPr txBox="1"/>
          <p:nvPr/>
        </p:nvSpPr>
        <p:spPr>
          <a:xfrm>
            <a:off x="5487250" y="4491335"/>
            <a:ext cx="581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With no money the project halts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30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1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8100000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532863AA-2647-4419-BDF3-9A828167A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2" y="2277630"/>
            <a:ext cx="5301505" cy="3788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A7DBB1-6DB9-4D87-AE1A-10A1101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Time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18B873-1DF9-4DFD-AFB4-63DB1CBBC572}"/>
              </a:ext>
            </a:extLst>
          </p:cNvPr>
          <p:cNvSpPr/>
          <p:nvPr/>
        </p:nvSpPr>
        <p:spPr>
          <a:xfrm rot="16200000">
            <a:off x="2168645" y="4083050"/>
            <a:ext cx="1485900" cy="253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F7AAB53-00C2-4190-9FBD-7AF7B29AAA7C}"/>
              </a:ext>
            </a:extLst>
          </p:cNvPr>
          <p:cNvSpPr/>
          <p:nvPr/>
        </p:nvSpPr>
        <p:spPr>
          <a:xfrm rot="16200000">
            <a:off x="2168646" y="4083050"/>
            <a:ext cx="1485900" cy="253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1FFEF-C2E5-4F09-AAC2-B2660F5F0310}"/>
              </a:ext>
            </a:extLst>
          </p:cNvPr>
          <p:cNvSpPr txBox="1"/>
          <p:nvPr/>
        </p:nvSpPr>
        <p:spPr>
          <a:xfrm>
            <a:off x="5487251" y="2451100"/>
            <a:ext cx="581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 is an external factor decided by the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Made with some event in mind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42387-6506-431E-B5F9-D412824247B2}"/>
              </a:ext>
            </a:extLst>
          </p:cNvPr>
          <p:cNvSpPr txBox="1"/>
          <p:nvPr/>
        </p:nvSpPr>
        <p:spPr>
          <a:xfrm>
            <a:off x="5487249" y="3005434"/>
            <a:ext cx="581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 much time can hinder the project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Too much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Extremely high standards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90101-EC67-4D61-9398-3D2657E89CB1}"/>
              </a:ext>
            </a:extLst>
          </p:cNvPr>
          <p:cNvSpPr txBox="1"/>
          <p:nvPr/>
        </p:nvSpPr>
        <p:spPr>
          <a:xfrm>
            <a:off x="5487247" y="3928764"/>
            <a:ext cx="5815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tight schedule leads to stress which hurts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The budget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General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How much the team can do</a:t>
            </a:r>
          </a:p>
        </p:txBody>
      </p:sp>
    </p:spTree>
    <p:extLst>
      <p:ext uri="{BB962C8B-B14F-4D97-AF65-F5344CB8AC3E}">
        <p14:creationId xmlns:p14="http://schemas.microsoft.com/office/powerpoint/2010/main" val="216266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1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8100000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532863AA-2647-4419-BDF3-9A828167A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2" y="2277630"/>
            <a:ext cx="5301505" cy="3788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A7DBB1-6DB9-4D87-AE1A-10A1101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Quality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18B873-1DF9-4DFD-AFB4-63DB1CBBC572}"/>
              </a:ext>
            </a:extLst>
          </p:cNvPr>
          <p:cNvSpPr/>
          <p:nvPr/>
        </p:nvSpPr>
        <p:spPr>
          <a:xfrm rot="16200000">
            <a:off x="2168645" y="4083050"/>
            <a:ext cx="1485900" cy="253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F7AAB53-00C2-4190-9FBD-7AF7B29AAA7C}"/>
              </a:ext>
            </a:extLst>
          </p:cNvPr>
          <p:cNvSpPr/>
          <p:nvPr/>
        </p:nvSpPr>
        <p:spPr>
          <a:xfrm rot="16200000">
            <a:off x="2168646" y="4083050"/>
            <a:ext cx="1485900" cy="253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1FFEF-C2E5-4F09-AAC2-B2660F5F0310}"/>
              </a:ext>
            </a:extLst>
          </p:cNvPr>
          <p:cNvSpPr txBox="1"/>
          <p:nvPr/>
        </p:nvSpPr>
        <p:spPr>
          <a:xfrm>
            <a:off x="5487251" y="2451100"/>
            <a:ext cx="581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Quality is another external variable controlled by the manager.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42387-6506-431E-B5F9-D412824247B2}"/>
              </a:ext>
            </a:extLst>
          </p:cNvPr>
          <p:cNvSpPr txBox="1"/>
          <p:nvPr/>
        </p:nvSpPr>
        <p:spPr>
          <a:xfrm>
            <a:off x="5487250" y="3079230"/>
            <a:ext cx="5815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Managers should strive for an overall high quality 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It increases moral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Prevents or simplifies bugs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Speeds up the project</a:t>
            </a:r>
          </a:p>
          <a:p>
            <a:r>
              <a:rPr lang="en-CA" dirty="0"/>
              <a:t>However too much quality can hamper the project in odd cases.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90101-EC67-4D61-9398-3D2657E89CB1}"/>
              </a:ext>
            </a:extLst>
          </p:cNvPr>
          <p:cNvSpPr txBox="1"/>
          <p:nvPr/>
        </p:nvSpPr>
        <p:spPr>
          <a:xfrm>
            <a:off x="5487249" y="4768334"/>
            <a:ext cx="5815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A PRODUCT MANAGER NEVER EVER INTENTIONALLY LOWER QUALITY!!! </a:t>
            </a:r>
          </a:p>
          <a:p>
            <a:r>
              <a:rPr lang="en-CA" dirty="0"/>
              <a:t>If you do choose to lower quality you can expect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Short term times will increase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Long term problems will ensue</a:t>
            </a:r>
          </a:p>
        </p:txBody>
      </p:sp>
    </p:spTree>
    <p:extLst>
      <p:ext uri="{BB962C8B-B14F-4D97-AF65-F5344CB8AC3E}">
        <p14:creationId xmlns:p14="http://schemas.microsoft.com/office/powerpoint/2010/main" val="85139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1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8100000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532863AA-2647-4419-BDF3-9A828167A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2" y="2277630"/>
            <a:ext cx="5301505" cy="3788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A7DBB1-6DB9-4D87-AE1A-10A1101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Scope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18B873-1DF9-4DFD-AFB4-63DB1CBBC572}"/>
              </a:ext>
            </a:extLst>
          </p:cNvPr>
          <p:cNvSpPr/>
          <p:nvPr/>
        </p:nvSpPr>
        <p:spPr>
          <a:xfrm rot="16200000">
            <a:off x="2168645" y="4083050"/>
            <a:ext cx="1485900" cy="253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F7AAB53-00C2-4190-9FBD-7AF7B29AAA7C}"/>
              </a:ext>
            </a:extLst>
          </p:cNvPr>
          <p:cNvSpPr/>
          <p:nvPr/>
        </p:nvSpPr>
        <p:spPr>
          <a:xfrm rot="16200000">
            <a:off x="2168646" y="4083050"/>
            <a:ext cx="1485900" cy="253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1FFEF-C2E5-4F09-AAC2-B2660F5F0310}"/>
              </a:ext>
            </a:extLst>
          </p:cNvPr>
          <p:cNvSpPr txBox="1"/>
          <p:nvPr/>
        </p:nvSpPr>
        <p:spPr>
          <a:xfrm>
            <a:off x="5487251" y="2451100"/>
            <a:ext cx="581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Scope is the programmers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We choose what features are implemented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We choose which features are pushed 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42387-6506-431E-B5F9-D412824247B2}"/>
              </a:ext>
            </a:extLst>
          </p:cNvPr>
          <p:cNvSpPr txBox="1"/>
          <p:nvPr/>
        </p:nvSpPr>
        <p:spPr>
          <a:xfrm>
            <a:off x="5487249" y="3374430"/>
            <a:ext cx="5815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scope increases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Costs increase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Time required increases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Quality is reduced</a:t>
            </a:r>
          </a:p>
          <a:p>
            <a:r>
              <a:rPr lang="en-CA" dirty="0"/>
              <a:t>We should do everything we can to reduce scope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90101-EC67-4D61-9398-3D2657E89CB1}"/>
              </a:ext>
            </a:extLst>
          </p:cNvPr>
          <p:cNvSpPr txBox="1"/>
          <p:nvPr/>
        </p:nvSpPr>
        <p:spPr>
          <a:xfrm>
            <a:off x="5487248" y="4953000"/>
            <a:ext cx="5815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However we can only reduce scope so much before the customer no longer recognizes the program.</a:t>
            </a:r>
          </a:p>
          <a:p>
            <a:endParaRPr lang="en-CA" dirty="0"/>
          </a:p>
          <a:p>
            <a:r>
              <a:rPr lang="en-CA" dirty="0"/>
              <a:t>To effectively lower scope we require constant communication with our client to ensure major features aren’t cut.</a:t>
            </a:r>
          </a:p>
        </p:txBody>
      </p:sp>
    </p:spTree>
    <p:extLst>
      <p:ext uri="{BB962C8B-B14F-4D97-AF65-F5344CB8AC3E}">
        <p14:creationId xmlns:p14="http://schemas.microsoft.com/office/powerpoint/2010/main" val="383450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1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400000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BBB4-B8E8-463E-AFA4-53661A2E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080388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111</TotalTime>
  <Words>368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Budgeting:</vt:lpstr>
      <vt:lpstr>PowerPoint Presentation</vt:lpstr>
      <vt:lpstr>PowerPoint Presentation</vt:lpstr>
      <vt:lpstr>PowerPoint Presentation</vt:lpstr>
      <vt:lpstr>Cost</vt:lpstr>
      <vt:lpstr>Time</vt:lpstr>
      <vt:lpstr>Quality</vt:lpstr>
      <vt:lpstr>Scope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Budgeting:</dc:title>
  <dc:creator>Nathan Pelletier</dc:creator>
  <cp:lastModifiedBy>Nathan Pelletier</cp:lastModifiedBy>
  <cp:revision>11</cp:revision>
  <dcterms:created xsi:type="dcterms:W3CDTF">2020-01-16T03:21:51Z</dcterms:created>
  <dcterms:modified xsi:type="dcterms:W3CDTF">2020-01-16T07:49:32Z</dcterms:modified>
</cp:coreProperties>
</file>