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E209-DF01-49FB-A2D3-4AC4D9D8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D426E-3133-427F-9551-ECCE23AD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DEFE-8616-404C-B92A-7FB1F710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8939-2885-4AF2-8E27-FB862E03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AF8A-4B99-4D68-87E2-6F3F212A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34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E306-BFA7-4E71-90FE-A016B400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47A8-3D5D-4FC3-925B-7C12FFBD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38EA-D11C-4A61-80B7-9E4588B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C5B5-A4EB-4D61-95E3-CE8FB776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6A2F-44E8-4DDE-9E34-90BBBC1E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6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5E916-3FAB-4A05-B9B5-9D2616264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CDB6B-F2F7-4EE3-AA80-E740E0AA2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7C52-18DF-4EAB-8F3C-BE9DC0E6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EB10-9611-49AD-970F-64B52A60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E03F-83D4-4B77-BB9D-CD6BFC0A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77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BC4-4DEA-4330-98FA-11550D67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31C4-5335-4CBA-89D8-2E91DFB6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975F-915F-48A8-9015-26E6C7FA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3247-9562-43B9-ABCE-D0B31D8B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F3152-35A2-4196-BCE4-EF07973E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6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1EFB-8ED9-4D12-85DC-C6AE8EC4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8A68-FBD9-4F18-BD2A-C61FB2F9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A7C8-D224-4E78-B473-5EC76C01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4F4B-6168-4D1C-9C9B-EC22D7BF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A272-3FE0-4A0F-A3FB-7150D72F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0EB4-C22D-4525-B40F-EA1C725C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F2B0-9D45-4982-AC7E-C2D2FDCF2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1B54-00F7-4BD7-833D-735EBAB7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3A1B-890A-4219-985C-E14C92D8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C841-85A1-4060-8333-6B16B79F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E6317-68F2-49B9-857E-C8985C2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15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3454-92C1-4FA7-8714-B3E477E8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61D2-B298-4406-8902-32DB1784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08A12-1512-4427-9596-79B8A2C2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3B1BF-1027-4018-83E6-AD70C5C16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0FEFA-7D52-4AF0-97F8-45A4F26A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68C26-CF80-493E-BDD0-F48B7FA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DCDD8-F2DB-4632-81A9-8B16BCAF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2A295-8B21-416A-A0A2-393A62FE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4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71AE-2F76-470E-9E7D-BFF58755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9EE4C-41F0-4935-9056-08BACDB2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EF838-8114-4FC0-9FB4-B0AE44CF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54FCC-7EC0-4BD9-AF00-46B0DB0B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03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D8B31-430B-4E97-9762-648C3567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32789-FD79-4BC3-9925-DB1BA20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0A50-C7A1-4AE3-9571-2D37F5DB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82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2D97-080A-4BC8-BC39-E880A11C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99B5-FBB2-414D-8789-A66E032A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51D2-4479-4065-9653-91F14E99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1424-C6B5-4F45-B38B-EE5C8AB5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D977A-1497-45C2-8BD2-88B5428C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C634-5550-4475-A77F-72263628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4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10AD-66E2-48B7-8E3C-19EA0914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CA03D-55B1-4D89-B2A6-7052A10E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3A6C2-E511-41AF-83BB-3294D33C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2517-6D87-48EA-ABFF-1F73D5CF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A8BDF-5834-4A6E-B569-BC56B8DD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DA295-C1D1-4D4B-83F1-4D7FD78C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57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6F1AC-40AC-4D15-AC76-E819D916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B4D5-37A7-4ECE-9371-299B692C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DAB4-2CA0-483F-9B3E-0B2E6B73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1857-4AF7-4AFB-B11F-3AF012F3BF00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55A6-FA9E-41B8-BF36-CA4D3FBC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5F6E-F1BB-448D-9D65-81A002C48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0172-72C8-45D8-B636-7BE3972CB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41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E46F9-2A1F-4695-9948-8C2911673746}"/>
              </a:ext>
            </a:extLst>
          </p:cNvPr>
          <p:cNvSpPr txBox="1"/>
          <p:nvPr/>
        </p:nvSpPr>
        <p:spPr>
          <a:xfrm>
            <a:off x="5504571" y="59905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&lt;3,3,0,0,L&gt;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4DE8B-9F1D-427B-BC6D-771CF786F7BA}"/>
              </a:ext>
            </a:extLst>
          </p:cNvPr>
          <p:cNvSpPr txBox="1"/>
          <p:nvPr/>
        </p:nvSpPr>
        <p:spPr>
          <a:xfrm>
            <a:off x="5454234" y="1227335"/>
            <a:ext cx="13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&lt;3,1,0,2,R&gt;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3A387-5E84-4CCB-BDE5-FE1D35A642A2}"/>
              </a:ext>
            </a:extLst>
          </p:cNvPr>
          <p:cNvSpPr txBox="1"/>
          <p:nvPr/>
        </p:nvSpPr>
        <p:spPr>
          <a:xfrm>
            <a:off x="5504571" y="2529477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&lt;3,2,0,1,L&gt;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8D8D4-9ADE-4EFD-88A7-5B105BAF0305}"/>
              </a:ext>
            </a:extLst>
          </p:cNvPr>
          <p:cNvSpPr txBox="1"/>
          <p:nvPr/>
        </p:nvSpPr>
        <p:spPr>
          <a:xfrm>
            <a:off x="5491992" y="5129001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&lt;3,1,0,2,L&gt;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9EBAD-CBF9-44D6-AC1D-5004D684FCA3}"/>
              </a:ext>
            </a:extLst>
          </p:cNvPr>
          <p:cNvSpPr txBox="1"/>
          <p:nvPr/>
        </p:nvSpPr>
        <p:spPr>
          <a:xfrm>
            <a:off x="5489193" y="3829239"/>
            <a:ext cx="124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&lt;3,0,0,3,R&gt;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886C7-FC70-4DDF-823C-189342E88398}"/>
              </a:ext>
            </a:extLst>
          </p:cNvPr>
          <p:cNvSpPr txBox="1"/>
          <p:nvPr/>
        </p:nvSpPr>
        <p:spPr>
          <a:xfrm>
            <a:off x="5473110" y="6428763"/>
            <a:ext cx="12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&lt;1,1,2,2,R&gt;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661FC-3320-406F-9767-A9C7C109B7A0}"/>
              </a:ext>
            </a:extLst>
          </p:cNvPr>
          <p:cNvSpPr txBox="1"/>
          <p:nvPr/>
        </p:nvSpPr>
        <p:spPr>
          <a:xfrm>
            <a:off x="7311002" y="1234732"/>
            <a:ext cx="13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&lt;2,2,1,1,R&gt;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5D2C6-7127-4240-AD87-9FE3F9E92C70}"/>
              </a:ext>
            </a:extLst>
          </p:cNvPr>
          <p:cNvSpPr txBox="1"/>
          <p:nvPr/>
        </p:nvSpPr>
        <p:spPr>
          <a:xfrm>
            <a:off x="1844176" y="1228614"/>
            <a:ext cx="13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&lt;2,3,0,1,R&gt;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D80F8-030B-4C5B-BB55-847DB04D73A7}"/>
              </a:ext>
            </a:extLst>
          </p:cNvPr>
          <p:cNvSpPr txBox="1"/>
          <p:nvPr/>
        </p:nvSpPr>
        <p:spPr>
          <a:xfrm>
            <a:off x="3665985" y="1228614"/>
            <a:ext cx="13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&lt;2,3,1,0,R&gt;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E2361F-E712-4E72-B433-1CCBE2782AEB}"/>
              </a:ext>
            </a:extLst>
          </p:cNvPr>
          <p:cNvSpPr txBox="1"/>
          <p:nvPr/>
        </p:nvSpPr>
        <p:spPr>
          <a:xfrm>
            <a:off x="9132811" y="1228614"/>
            <a:ext cx="13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&lt;1,3,2,0,R&gt;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B66118-EE4F-451A-AF62-2AE77AB48C30}"/>
              </a:ext>
            </a:extLst>
          </p:cNvPr>
          <p:cNvSpPr txBox="1"/>
          <p:nvPr/>
        </p:nvSpPr>
        <p:spPr>
          <a:xfrm>
            <a:off x="7369725" y="2528628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&lt;2,3,1,0,L&gt;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088881-F04C-4219-9F61-CE4E1A7D5EFF}"/>
              </a:ext>
            </a:extLst>
          </p:cNvPr>
          <p:cNvSpPr txBox="1"/>
          <p:nvPr/>
        </p:nvSpPr>
        <p:spPr>
          <a:xfrm>
            <a:off x="7311002" y="3822524"/>
            <a:ext cx="124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&lt;2,1,1,2,R&gt;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3B91D-C7D0-447B-A64E-ABD7CDF59D8F}"/>
              </a:ext>
            </a:extLst>
          </p:cNvPr>
          <p:cNvSpPr txBox="1"/>
          <p:nvPr/>
        </p:nvSpPr>
        <p:spPr>
          <a:xfrm>
            <a:off x="9132811" y="3822524"/>
            <a:ext cx="124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&lt;1,2,2,1,R&gt;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0DC6B-8734-4AC8-9E61-2CAD3BA55B74}"/>
              </a:ext>
            </a:extLst>
          </p:cNvPr>
          <p:cNvSpPr txBox="1"/>
          <p:nvPr/>
        </p:nvSpPr>
        <p:spPr>
          <a:xfrm>
            <a:off x="7311002" y="6428763"/>
            <a:ext cx="12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&lt;2,0,1,3,R&gt;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3324E6-180E-499E-A6B9-B9EDE2A4BEE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108579" y="429237"/>
            <a:ext cx="9784" cy="79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4511D2-834C-46AB-950F-15E409D1E99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108579" y="1596667"/>
            <a:ext cx="9784" cy="932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0288A-7900-4A9E-8ED8-A3CF3A978671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108579" y="2898809"/>
            <a:ext cx="2099" cy="930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7803D1-6BC0-4B1A-8CD5-ABCEB17AA5D5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6096000" y="4198571"/>
            <a:ext cx="14678" cy="930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160D18-4E37-4622-8CEA-F3E3337ABD5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6000" y="5498333"/>
            <a:ext cx="6984" cy="930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AF647D4-94E4-4EE0-9D6F-F4960F8BE123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6639108" y="-101292"/>
            <a:ext cx="805495" cy="1866552"/>
          </a:xfrm>
          <a:prstGeom prst="bentConnector3">
            <a:avLst>
              <a:gd name="adj1" fmla="val 687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D59166-0807-43AD-A7BD-D2139FE8B83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3908754" y="-971212"/>
            <a:ext cx="799377" cy="3600274"/>
          </a:xfrm>
          <a:prstGeom prst="bentConnector3">
            <a:avLst>
              <a:gd name="adj1" fmla="val 290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C706492-AD02-432E-A934-23A3956A6583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rot="5400000">
            <a:off x="6579149" y="1133494"/>
            <a:ext cx="925413" cy="1866552"/>
          </a:xfrm>
          <a:prstGeom prst="bentConnector3">
            <a:avLst>
              <a:gd name="adj1" fmla="val 527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C1F6B10-187A-4E41-87DE-F7564C0C1395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rot="5400000">
            <a:off x="4819659" y="-60307"/>
            <a:ext cx="799377" cy="1778465"/>
          </a:xfrm>
          <a:prstGeom prst="bentConnector3">
            <a:avLst>
              <a:gd name="adj1" fmla="val 69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9D8D245-5FD3-47DC-8530-C5BAE0D874ED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rot="16200000" flipH="1">
            <a:off x="7553071" y="-1015256"/>
            <a:ext cx="799377" cy="3688361"/>
          </a:xfrm>
          <a:prstGeom prst="bentConnector3">
            <a:avLst>
              <a:gd name="adj1" fmla="val 29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5935ED3-F4DA-4C65-91A2-E34FB42BE80A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7512150" y="2065647"/>
            <a:ext cx="924564" cy="13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928E0B4-9E05-45FD-BD60-569C3511D362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6558676" y="2448712"/>
            <a:ext cx="923715" cy="18239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1362EFC-591C-4E2A-93CC-452D6A59EFE9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rot="16200000" flipH="1">
            <a:off x="7469580" y="1537807"/>
            <a:ext cx="923715" cy="36457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2CD7572-CCBC-4C11-9D13-E35A499B90D4}"/>
              </a:ext>
            </a:extLst>
          </p:cNvPr>
          <p:cNvCxnSpPr>
            <a:cxnSpLocks/>
            <a:stCxn id="25" idx="2"/>
            <a:endCxn id="8" idx="3"/>
          </p:cNvCxnSpPr>
          <p:nvPr/>
        </p:nvCxnSpPr>
        <p:spPr>
          <a:xfrm rot="5400000">
            <a:off x="6755343" y="4136522"/>
            <a:ext cx="1121811" cy="1232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A5A0336-60B5-4AAE-A824-552B4BDAD903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rot="16200000" flipH="1">
            <a:off x="6553223" y="5041110"/>
            <a:ext cx="930430" cy="18448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6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1B233E2-D56B-4B96-AE8C-21A80872B9E2}"/>
              </a:ext>
            </a:extLst>
          </p:cNvPr>
          <p:cNvSpPr txBox="1"/>
          <p:nvPr/>
        </p:nvSpPr>
        <p:spPr>
          <a:xfrm>
            <a:off x="5464026" y="254751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&lt;2,2,1,1,L&gt;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F17C1-0AAE-49D9-A35A-6911979D082B}"/>
              </a:ext>
            </a:extLst>
          </p:cNvPr>
          <p:cNvSpPr txBox="1"/>
          <p:nvPr/>
        </p:nvSpPr>
        <p:spPr>
          <a:xfrm>
            <a:off x="5408102" y="1456958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&lt;0,2,3,1,R&gt;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0FBC-A917-4567-91B4-6B9EE46C5986}"/>
              </a:ext>
            </a:extLst>
          </p:cNvPr>
          <p:cNvSpPr txBox="1"/>
          <p:nvPr/>
        </p:nvSpPr>
        <p:spPr>
          <a:xfrm>
            <a:off x="5458435" y="2659165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&lt;0,3,3,0,L&gt;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4E872-A05F-466D-ABC1-7309F8E5B912}"/>
              </a:ext>
            </a:extLst>
          </p:cNvPr>
          <p:cNvSpPr txBox="1"/>
          <p:nvPr/>
        </p:nvSpPr>
        <p:spPr>
          <a:xfrm>
            <a:off x="5458436" y="5061165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&lt;0,2,3,1,L&gt;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A275A-170F-449A-8752-25B752317258}"/>
              </a:ext>
            </a:extLst>
          </p:cNvPr>
          <p:cNvSpPr txBox="1"/>
          <p:nvPr/>
        </p:nvSpPr>
        <p:spPr>
          <a:xfrm>
            <a:off x="5427676" y="6253776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&lt;0,0,3,3,R&gt;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D017F-6931-4B1C-8952-14CDFA0DE907}"/>
              </a:ext>
            </a:extLst>
          </p:cNvPr>
          <p:cNvSpPr txBox="1"/>
          <p:nvPr/>
        </p:nvSpPr>
        <p:spPr>
          <a:xfrm>
            <a:off x="5433268" y="3860165"/>
            <a:ext cx="123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&lt;0,1,3,2,R&gt;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A9DC6-9A58-4F20-B379-A0A5C784A318}"/>
              </a:ext>
            </a:extLst>
          </p:cNvPr>
          <p:cNvSpPr txBox="1"/>
          <p:nvPr/>
        </p:nvSpPr>
        <p:spPr>
          <a:xfrm>
            <a:off x="1894515" y="25475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&lt;1,1,2,2,R&gt;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43A4E-F326-48DD-8D80-404777651D4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194808" y="439417"/>
            <a:ext cx="2269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631A20-177E-4B4B-AEDE-F9554E94432E}"/>
              </a:ext>
            </a:extLst>
          </p:cNvPr>
          <p:cNvSpPr txBox="1"/>
          <p:nvPr/>
        </p:nvSpPr>
        <p:spPr>
          <a:xfrm>
            <a:off x="231398" y="254751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&lt;2,1,1,2,L&gt;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5F655A-7BF6-4DD0-94D7-A44D175FC58D}"/>
              </a:ext>
            </a:extLst>
          </p:cNvPr>
          <p:cNvCxnSpPr>
            <a:endCxn id="10" idx="0"/>
          </p:cNvCxnSpPr>
          <p:nvPr/>
        </p:nvCxnSpPr>
        <p:spPr>
          <a:xfrm>
            <a:off x="2544661" y="0"/>
            <a:ext cx="1" cy="25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E559F-81E5-4919-B7D8-BC6375A64EB9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1439414" y="439417"/>
            <a:ext cx="455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FC3932-170A-4CEF-9FAF-2541DF8D37B8}"/>
              </a:ext>
            </a:extLst>
          </p:cNvPr>
          <p:cNvSpPr txBox="1"/>
          <p:nvPr/>
        </p:nvSpPr>
        <p:spPr>
          <a:xfrm>
            <a:off x="960538" y="952436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&lt;1,2,2,1,L&gt;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2C1C900-30D5-4DC1-BBE5-80F503CA8921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rot="5400000">
            <a:off x="1890428" y="298201"/>
            <a:ext cx="328353" cy="9801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9DC412-FA46-465A-9141-5C6AE93C85FC}"/>
              </a:ext>
            </a:extLst>
          </p:cNvPr>
          <p:cNvSpPr txBox="1"/>
          <p:nvPr/>
        </p:nvSpPr>
        <p:spPr>
          <a:xfrm>
            <a:off x="2772562" y="952436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&lt;1,3,2,0,L&gt;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CA9BC6-BEDC-4ED1-A7E4-20252F309EB7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rot="16200000" flipH="1">
            <a:off x="2796440" y="372305"/>
            <a:ext cx="328353" cy="8319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845752-975C-4DF9-9668-AA9BF9287639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6058249" y="624083"/>
            <a:ext cx="9785" cy="83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1C418-51D1-4833-88F4-A03ADE973BF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58249" y="1826290"/>
            <a:ext cx="4194" cy="83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01F22F-56CF-47CD-934F-EDD818B873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6049860" y="3028497"/>
            <a:ext cx="12583" cy="831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B90F51-28D1-4E1A-B0B6-B1D243BD39E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6049860" y="4229497"/>
            <a:ext cx="12584" cy="831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A933B4-978D-41F9-B0F4-20AE69C64B6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062444" y="5430497"/>
            <a:ext cx="15379" cy="823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1BBB8E-955C-433E-B448-62BC338DD3F9}"/>
              </a:ext>
            </a:extLst>
          </p:cNvPr>
          <p:cNvSpPr txBox="1"/>
          <p:nvPr/>
        </p:nvSpPr>
        <p:spPr>
          <a:xfrm>
            <a:off x="3663894" y="1456958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&lt;1,2,2,1,R&gt;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66E160-EDED-4A49-B69F-2E78E19F55AE}"/>
              </a:ext>
            </a:extLst>
          </p:cNvPr>
          <p:cNvSpPr txBox="1"/>
          <p:nvPr/>
        </p:nvSpPr>
        <p:spPr>
          <a:xfrm>
            <a:off x="7152309" y="1456958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&lt;2,1,1,2,R&gt;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DC6632-A101-42EE-B763-66C9D0D0BBD0}"/>
              </a:ext>
            </a:extLst>
          </p:cNvPr>
          <p:cNvSpPr txBox="1"/>
          <p:nvPr/>
        </p:nvSpPr>
        <p:spPr>
          <a:xfrm>
            <a:off x="8896516" y="1456956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&lt;0,2,3,1,R&gt;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A261EEC-64C6-444F-8342-67B4B818E863}"/>
              </a:ext>
            </a:extLst>
          </p:cNvPr>
          <p:cNvCxnSpPr>
            <a:stCxn id="9" idx="2"/>
            <a:endCxn id="42" idx="0"/>
          </p:cNvCxnSpPr>
          <p:nvPr/>
        </p:nvCxnSpPr>
        <p:spPr>
          <a:xfrm rot="5400000">
            <a:off x="4774601" y="163524"/>
            <a:ext cx="832875" cy="1753993"/>
          </a:xfrm>
          <a:prstGeom prst="bentConnector3">
            <a:avLst>
              <a:gd name="adj1" fmla="val 64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E43AA13-4A65-4610-8511-72BF2466F847}"/>
              </a:ext>
            </a:extLst>
          </p:cNvPr>
          <p:cNvCxnSpPr>
            <a:stCxn id="9" idx="2"/>
            <a:endCxn id="43" idx="0"/>
          </p:cNvCxnSpPr>
          <p:nvPr/>
        </p:nvCxnSpPr>
        <p:spPr>
          <a:xfrm rot="16200000" flipH="1">
            <a:off x="6518808" y="173309"/>
            <a:ext cx="832875" cy="1734422"/>
          </a:xfrm>
          <a:prstGeom prst="bentConnector3">
            <a:avLst>
              <a:gd name="adj1" fmla="val 64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38D40CE-7E35-4975-BD1C-249842E02BDA}"/>
              </a:ext>
            </a:extLst>
          </p:cNvPr>
          <p:cNvCxnSpPr>
            <a:stCxn id="44" idx="0"/>
            <a:endCxn id="9" idx="2"/>
          </p:cNvCxnSpPr>
          <p:nvPr/>
        </p:nvCxnSpPr>
        <p:spPr>
          <a:xfrm rot="16200000" flipV="1">
            <a:off x="7390913" y="-698795"/>
            <a:ext cx="832873" cy="34786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92366C-7549-4186-8BFC-32455ABE6E0E}"/>
              </a:ext>
            </a:extLst>
          </p:cNvPr>
          <p:cNvSpPr txBox="1"/>
          <p:nvPr/>
        </p:nvSpPr>
        <p:spPr>
          <a:xfrm>
            <a:off x="3739394" y="2656331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&lt;1,2,2,1,L&gt;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AA2BE0-52A5-4251-9DB1-03EFE7586653}"/>
              </a:ext>
            </a:extLst>
          </p:cNvPr>
          <p:cNvSpPr txBox="1"/>
          <p:nvPr/>
        </p:nvSpPr>
        <p:spPr>
          <a:xfrm>
            <a:off x="7177476" y="2656331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&lt;1,3,2,0,L&gt;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6FD6AC7-3127-42E6-A6D4-C34DBF09FF4C}"/>
              </a:ext>
            </a:extLst>
          </p:cNvPr>
          <p:cNvCxnSpPr>
            <a:stCxn id="13" idx="2"/>
            <a:endCxn id="57" idx="0"/>
          </p:cNvCxnSpPr>
          <p:nvPr/>
        </p:nvCxnSpPr>
        <p:spPr>
          <a:xfrm rot="16200000" flipH="1">
            <a:off x="6504846" y="1379692"/>
            <a:ext cx="830041" cy="17232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EEC816E-18DB-4F27-B714-6D82511BD4DC}"/>
              </a:ext>
            </a:extLst>
          </p:cNvPr>
          <p:cNvCxnSpPr>
            <a:stCxn id="13" idx="2"/>
            <a:endCxn id="54" idx="0"/>
          </p:cNvCxnSpPr>
          <p:nvPr/>
        </p:nvCxnSpPr>
        <p:spPr>
          <a:xfrm rot="5400000">
            <a:off x="4785806" y="1383887"/>
            <a:ext cx="830041" cy="17148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8B4E36-16CC-4706-9861-DC381273364F}"/>
              </a:ext>
            </a:extLst>
          </p:cNvPr>
          <p:cNvSpPr txBox="1"/>
          <p:nvPr/>
        </p:nvSpPr>
        <p:spPr>
          <a:xfrm>
            <a:off x="8744116" y="5064455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&lt;1,2,2,1,L&gt;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FE9DDA-FC73-477F-9321-8929CD4E74CC}"/>
              </a:ext>
            </a:extLst>
          </p:cNvPr>
          <p:cNvSpPr txBox="1"/>
          <p:nvPr/>
        </p:nvSpPr>
        <p:spPr>
          <a:xfrm>
            <a:off x="3891796" y="5061165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&lt;1,1,2,2,L&gt;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CE4758-0ABA-4E8B-89AE-0BCA4713ADE0}"/>
              </a:ext>
            </a:extLst>
          </p:cNvPr>
          <p:cNvSpPr txBox="1"/>
          <p:nvPr/>
        </p:nvSpPr>
        <p:spPr>
          <a:xfrm>
            <a:off x="7177476" y="5061165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&lt;2,1,1,2,L&gt;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53A37EF-63F5-46FF-869C-668F9CDAE910}"/>
              </a:ext>
            </a:extLst>
          </p:cNvPr>
          <p:cNvCxnSpPr>
            <a:stCxn id="17" idx="2"/>
            <a:endCxn id="72" idx="0"/>
          </p:cNvCxnSpPr>
          <p:nvPr/>
        </p:nvCxnSpPr>
        <p:spPr>
          <a:xfrm rot="5400000">
            <a:off x="4856998" y="3868303"/>
            <a:ext cx="831668" cy="1554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2FB7220-7A0F-429D-B26C-25091BF83B70}"/>
              </a:ext>
            </a:extLst>
          </p:cNvPr>
          <p:cNvCxnSpPr>
            <a:stCxn id="72" idx="2"/>
            <a:endCxn id="16" idx="0"/>
          </p:cNvCxnSpPr>
          <p:nvPr/>
        </p:nvCxnSpPr>
        <p:spPr>
          <a:xfrm rot="16200000" flipH="1">
            <a:off x="4875174" y="5051126"/>
            <a:ext cx="823279" cy="1582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CBD41CD-FF07-4F9D-80DA-7C7AD39501D0}"/>
              </a:ext>
            </a:extLst>
          </p:cNvPr>
          <p:cNvCxnSpPr>
            <a:stCxn id="17" idx="2"/>
            <a:endCxn id="73" idx="0"/>
          </p:cNvCxnSpPr>
          <p:nvPr/>
        </p:nvCxnSpPr>
        <p:spPr>
          <a:xfrm rot="16200000" flipH="1">
            <a:off x="6499838" y="3779519"/>
            <a:ext cx="831668" cy="1731624"/>
          </a:xfrm>
          <a:prstGeom prst="bentConnector3">
            <a:avLst>
              <a:gd name="adj1" fmla="val 64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AC339F4-D6CA-4B0F-A751-07C28F4F3D8D}"/>
              </a:ext>
            </a:extLst>
          </p:cNvPr>
          <p:cNvCxnSpPr>
            <a:stCxn id="17" idx="2"/>
            <a:endCxn id="71" idx="0"/>
          </p:cNvCxnSpPr>
          <p:nvPr/>
        </p:nvCxnSpPr>
        <p:spPr>
          <a:xfrm rot="16200000" flipH="1">
            <a:off x="7281513" y="2997844"/>
            <a:ext cx="834958" cy="3298264"/>
          </a:xfrm>
          <a:prstGeom prst="bentConnector3">
            <a:avLst>
              <a:gd name="adj1" fmla="val 29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9E4806C-5F72-4A7D-872E-11842D96DDC6}"/>
              </a:ext>
            </a:extLst>
          </p:cNvPr>
          <p:cNvSpPr txBox="1"/>
          <p:nvPr/>
        </p:nvSpPr>
        <p:spPr>
          <a:xfrm>
            <a:off x="2325156" y="5061163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&lt;1,0,2,3,L&gt;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D55E4A-F0B8-40CD-9260-A9EEF457DEB8}"/>
              </a:ext>
            </a:extLst>
          </p:cNvPr>
          <p:cNvCxnSpPr>
            <a:stCxn id="72" idx="1"/>
            <a:endCxn id="88" idx="3"/>
          </p:cNvCxnSpPr>
          <p:nvPr/>
        </p:nvCxnSpPr>
        <p:spPr>
          <a:xfrm flipH="1" flipV="1">
            <a:off x="3533172" y="5245829"/>
            <a:ext cx="3586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9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Pelletier</dc:creator>
  <cp:lastModifiedBy>Nathan Pelletier</cp:lastModifiedBy>
  <cp:revision>13</cp:revision>
  <dcterms:created xsi:type="dcterms:W3CDTF">2020-02-05T22:18:15Z</dcterms:created>
  <dcterms:modified xsi:type="dcterms:W3CDTF">2020-02-07T22:19:36Z</dcterms:modified>
</cp:coreProperties>
</file>