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Pelletier" initials="NP" lastIdx="1" clrIdx="0">
    <p:extLst>
      <p:ext uri="{19B8F6BF-5375-455C-9EA6-DF929625EA0E}">
        <p15:presenceInfo xmlns:p15="http://schemas.microsoft.com/office/powerpoint/2012/main" userId="ede2c29b0b13b6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93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7T16:40:54.145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D233-57B3-4551-9FC8-6D8536776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90299-94D5-4009-B3F8-8538A131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CB8C-96C5-4DDA-8255-53DF45C1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9BCC-19C2-42BE-9526-BC921B9D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E84F-0473-41DE-A177-34F72781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9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91E-47D4-4146-8F3E-5E994790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2007B-36BD-4EA8-8B97-6EE8237FC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9A12-77A5-4A32-913C-580EAFBE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FBD72-2D3B-4228-956B-BD507A24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2EFC-2ADB-4DAD-AD88-D7D2EDF6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61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3EE0D-AABE-4270-BBDC-5502B8042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FAF4C-395A-4B8E-B281-708311668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FEA9-4FBE-4C19-8161-19225E3A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74416-B0AF-4823-9546-37BD140B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1A0C4-1708-4C57-9D2E-50DFAD86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40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F175-ABE7-4468-B765-7F336B64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A5C9-2F4B-467C-AD2B-879D6632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5DC0-B6F7-46D1-8A9D-AE1011B9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CDDB5-BA8D-4248-A835-D12B529C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53FD-D5C6-436C-B87C-00AE1C13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08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3AF1-7948-4415-A25A-F28A54B6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9837-F630-4192-B2A5-8D2925C06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D2F04-A72C-4059-AEB2-58668A7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C751-CD23-41AA-9B6A-CFED8560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8C4B-494C-487F-B05A-E2B1B2E7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9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7221-74C0-4FEA-893D-736659D2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E98C-A1CB-4AF3-8E73-4CE480AAB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A1962-742E-4972-AC2B-FA117B357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DAC93-E052-4316-8966-09DD2C2C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D116-FE6B-4BC8-95B6-DF4607D8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98908-5E66-4640-A4B8-14D14D39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4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465C-D17E-4EE3-B1A5-43279494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674F-F71C-4606-AC55-369B839E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55766-3C74-4729-BA65-29E1BF785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AD980-28A1-4CF6-BD71-7020334BB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77057-1CC8-4DC8-89D7-E86A9D4C0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CFE2C-63AA-475C-AAC3-B8B39016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7E9A7-D90D-4670-AAEA-38942AC2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BABC5-1725-4C41-BD3B-FFA5E589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5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4FBE-6357-41D7-A413-CEF71BF1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70CA2-C721-4707-8C70-711D7E55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61AF-D924-4AF1-9DBA-09D898C4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AA335-F6B6-4673-A421-E7BA20BE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26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0A422-8B03-42B7-A882-B1EF83A2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A7673-7CED-489D-8598-072F9DF4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24C0-73B5-4A2D-84CE-5D2A634B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59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AC0A-9D9A-4707-A6DA-0BF69B94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B3F4-CC76-4F0C-A8ED-2D1DD331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3650-FEA2-4074-9C1C-2B0AA316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3680-8CA8-45F3-BA38-A3DFAA0C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251E6-C54B-4187-95E2-4EF33214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B206-2019-4B18-B59C-2E3D3174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08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85F2-8832-4BAD-8F47-61509A1A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FC11F-1BB1-43D3-9AA6-CC4CEFEB6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29874-A056-45B9-8E99-2AF15DE3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F059B-C05B-4CBF-861F-16537AA9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5BDA9-C285-4AD1-A202-0946B8BE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F13-B11E-4538-A1F8-3C0A3544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0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F343A-2288-4223-927B-CF08227B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2CD14-F075-4D65-A119-E55D95D8B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497BD-9938-4F12-AE4E-FC48BB0C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1BEE5-0050-45BA-A00B-09226C4947E2}" type="datetimeFigureOut">
              <a:rPr lang="en-CA" smtClean="0"/>
              <a:t>2020-01-08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C4A19-5602-4019-ABD6-E5D8C8ACA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4AB4-2947-41CC-8459-43E064771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0457-30B2-414E-9ED4-59B0868EC4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98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853B08-6F62-425D-8BFF-29B7329D7C96}"/>
              </a:ext>
            </a:extLst>
          </p:cNvPr>
          <p:cNvSpPr/>
          <p:nvPr/>
        </p:nvSpPr>
        <p:spPr>
          <a:xfrm>
            <a:off x="6400803" y="289249"/>
            <a:ext cx="1604865" cy="26219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D72754-7348-47A4-BCC2-30C602B7BC09}"/>
              </a:ext>
            </a:extLst>
          </p:cNvPr>
          <p:cNvSpPr/>
          <p:nvPr/>
        </p:nvSpPr>
        <p:spPr>
          <a:xfrm>
            <a:off x="8390071" y="284477"/>
            <a:ext cx="1604865" cy="26219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EAA30A-AA87-48AE-AFB2-5605C5B375E7}"/>
              </a:ext>
            </a:extLst>
          </p:cNvPr>
          <p:cNvGrpSpPr/>
          <p:nvPr/>
        </p:nvGrpSpPr>
        <p:grpSpPr>
          <a:xfrm>
            <a:off x="671804" y="289249"/>
            <a:ext cx="1604865" cy="2621902"/>
            <a:chOff x="671804" y="289249"/>
            <a:chExt cx="1604865" cy="262190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4C86A92-72D4-4351-BBAC-B07D63A0EB2D}"/>
                </a:ext>
              </a:extLst>
            </p:cNvPr>
            <p:cNvSpPr/>
            <p:nvPr/>
          </p:nvSpPr>
          <p:spPr>
            <a:xfrm>
              <a:off x="671804" y="289249"/>
              <a:ext cx="1604865" cy="2621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37CDB3-F5E6-45AE-8C83-BB9F8F17589B}"/>
                </a:ext>
              </a:extLst>
            </p:cNvPr>
            <p:cNvSpPr txBox="1"/>
            <p:nvPr/>
          </p:nvSpPr>
          <p:spPr>
            <a:xfrm>
              <a:off x="906583" y="1409631"/>
              <a:ext cx="1258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Title screen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6B9AF7F-04FD-44CC-8B8A-750194BF0801}"/>
              </a:ext>
            </a:extLst>
          </p:cNvPr>
          <p:cNvGrpSpPr/>
          <p:nvPr/>
        </p:nvGrpSpPr>
        <p:grpSpPr>
          <a:xfrm>
            <a:off x="2581469" y="289249"/>
            <a:ext cx="1604865" cy="2621902"/>
            <a:chOff x="2581469" y="289249"/>
            <a:chExt cx="1604865" cy="26219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AAB2001-EC59-4EF3-93A6-E1014FAC4E30}"/>
                </a:ext>
              </a:extLst>
            </p:cNvPr>
            <p:cNvSpPr/>
            <p:nvPr/>
          </p:nvSpPr>
          <p:spPr>
            <a:xfrm>
              <a:off x="2581469" y="289249"/>
              <a:ext cx="1604865" cy="2621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EB3A83-64CB-4245-9487-47C68680689B}"/>
                </a:ext>
              </a:extLst>
            </p:cNvPr>
            <p:cNvSpPr/>
            <p:nvPr/>
          </p:nvSpPr>
          <p:spPr>
            <a:xfrm>
              <a:off x="2821527" y="487070"/>
              <a:ext cx="1094153" cy="32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74AC0D-8AAA-4BFD-B902-150D90B2A541}"/>
                </a:ext>
              </a:extLst>
            </p:cNvPr>
            <p:cNvSpPr txBox="1"/>
            <p:nvPr/>
          </p:nvSpPr>
          <p:spPr>
            <a:xfrm>
              <a:off x="2829176" y="446208"/>
              <a:ext cx="1094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Full Body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A1C694-7344-4F8C-BA06-35F1888C834C}"/>
                </a:ext>
              </a:extLst>
            </p:cNvPr>
            <p:cNvSpPr/>
            <p:nvPr/>
          </p:nvSpPr>
          <p:spPr>
            <a:xfrm>
              <a:off x="2829176" y="863654"/>
              <a:ext cx="1094153" cy="32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6B7E6C-A16F-4AEB-A1A5-7E441C9D85D5}"/>
                </a:ext>
              </a:extLst>
            </p:cNvPr>
            <p:cNvSpPr/>
            <p:nvPr/>
          </p:nvSpPr>
          <p:spPr>
            <a:xfrm>
              <a:off x="2836827" y="1230868"/>
              <a:ext cx="1094153" cy="32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868523-218A-406C-AC3D-F583F220F62A}"/>
                </a:ext>
              </a:extLst>
            </p:cNvPr>
            <p:cNvSpPr/>
            <p:nvPr/>
          </p:nvSpPr>
          <p:spPr>
            <a:xfrm>
              <a:off x="2836827" y="1600200"/>
              <a:ext cx="1094153" cy="32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00E0B4-5DA4-49AD-8A0B-FE2ED44B6AB6}"/>
                </a:ext>
              </a:extLst>
            </p:cNvPr>
            <p:cNvSpPr/>
            <p:nvPr/>
          </p:nvSpPr>
          <p:spPr>
            <a:xfrm>
              <a:off x="2836827" y="1969532"/>
              <a:ext cx="1094153" cy="32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A75331D-8E0B-47E2-A248-882DC14D18BC}"/>
                </a:ext>
              </a:extLst>
            </p:cNvPr>
            <p:cNvSpPr/>
            <p:nvPr/>
          </p:nvSpPr>
          <p:spPr>
            <a:xfrm>
              <a:off x="2836826" y="2338864"/>
              <a:ext cx="1094153" cy="320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BF9EFF-CA3F-4B0C-B737-766E4DA15190}"/>
                </a:ext>
              </a:extLst>
            </p:cNvPr>
            <p:cNvSpPr txBox="1"/>
            <p:nvPr/>
          </p:nvSpPr>
          <p:spPr>
            <a:xfrm>
              <a:off x="2836826" y="1534486"/>
              <a:ext cx="10941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Shoulders and Back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76EF0-E716-445D-B348-E8B18EF75D9B}"/>
                </a:ext>
              </a:extLst>
            </p:cNvPr>
            <p:cNvSpPr txBox="1"/>
            <p:nvPr/>
          </p:nvSpPr>
          <p:spPr>
            <a:xfrm>
              <a:off x="2821525" y="1178851"/>
              <a:ext cx="1094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Chest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9E24C5-01CD-4DD4-A362-CA5A562E644E}"/>
                </a:ext>
              </a:extLst>
            </p:cNvPr>
            <p:cNvSpPr txBox="1"/>
            <p:nvPr/>
          </p:nvSpPr>
          <p:spPr>
            <a:xfrm>
              <a:off x="2829176" y="1969532"/>
              <a:ext cx="1094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Abs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0CD249-6DB3-4624-80A2-487D366E39FE}"/>
                </a:ext>
              </a:extLst>
            </p:cNvPr>
            <p:cNvSpPr txBox="1"/>
            <p:nvPr/>
          </p:nvSpPr>
          <p:spPr>
            <a:xfrm>
              <a:off x="2836827" y="832725"/>
              <a:ext cx="1094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Arms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246C8-4056-4780-B731-543B89D21D5C}"/>
                </a:ext>
              </a:extLst>
            </p:cNvPr>
            <p:cNvSpPr txBox="1"/>
            <p:nvPr/>
          </p:nvSpPr>
          <p:spPr>
            <a:xfrm>
              <a:off x="2836826" y="2338864"/>
              <a:ext cx="1094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Legs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2944E6-C0D2-4F28-B28A-B4A53AD723C7}"/>
              </a:ext>
            </a:extLst>
          </p:cNvPr>
          <p:cNvGrpSpPr/>
          <p:nvPr/>
        </p:nvGrpSpPr>
        <p:grpSpPr>
          <a:xfrm>
            <a:off x="4466336" y="289249"/>
            <a:ext cx="1629664" cy="2621902"/>
            <a:chOff x="4466336" y="289249"/>
            <a:chExt cx="1629664" cy="26219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104896-22AA-4697-B93C-9ED13BE41CDC}"/>
                </a:ext>
              </a:extLst>
            </p:cNvPr>
            <p:cNvSpPr/>
            <p:nvPr/>
          </p:nvSpPr>
          <p:spPr>
            <a:xfrm>
              <a:off x="4491135" y="289249"/>
              <a:ext cx="1604865" cy="2621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88023-74A9-4F9E-A375-D27029C06014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35" y="640862"/>
              <a:ext cx="1409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8CF947-D07E-4592-83C7-D41AEAC7A80A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35" y="863654"/>
              <a:ext cx="1409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F28C9C-B996-4C4D-8353-0CBC4ABE73FC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35" y="1135867"/>
              <a:ext cx="1409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672C0E-121F-4036-8DC5-D5BAC1F454B1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35" y="1409631"/>
              <a:ext cx="1409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57EE94-8B8D-457D-8B98-B8A40DC6B723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35" y="1668585"/>
              <a:ext cx="1409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CD8ED4-70FF-4473-A03A-C0B85A70316A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35" y="1909134"/>
              <a:ext cx="1409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4542D4D-8948-4E58-9892-3B4C0AFD1F77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35" y="2137508"/>
              <a:ext cx="1409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AAFC4B-91C1-45D2-BB38-0551A392CF0A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35" y="2395416"/>
              <a:ext cx="1409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12F422-EE9A-4C74-B41E-34895908F251}"/>
                </a:ext>
              </a:extLst>
            </p:cNvPr>
            <p:cNvCxnSpPr>
              <a:cxnSpLocks/>
            </p:cNvCxnSpPr>
            <p:nvPr/>
          </p:nvCxnSpPr>
          <p:spPr>
            <a:xfrm>
              <a:off x="4491135" y="2655614"/>
              <a:ext cx="14094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BBAB44-14CA-4EAF-BF15-1D0955D32F4A}"/>
                </a:ext>
              </a:extLst>
            </p:cNvPr>
            <p:cNvCxnSpPr/>
            <p:nvPr/>
          </p:nvCxnSpPr>
          <p:spPr>
            <a:xfrm>
              <a:off x="5900615" y="289249"/>
              <a:ext cx="0" cy="2621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1CE850B-1714-45BC-B388-B5128FD97A5E}"/>
                </a:ext>
              </a:extLst>
            </p:cNvPr>
            <p:cNvCxnSpPr/>
            <p:nvPr/>
          </p:nvCxnSpPr>
          <p:spPr>
            <a:xfrm>
              <a:off x="6002214" y="487070"/>
              <a:ext cx="0" cy="2221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5DC225-5E7A-462A-B8F4-78084DE38CA2}"/>
                </a:ext>
              </a:extLst>
            </p:cNvPr>
            <p:cNvCxnSpPr>
              <a:cxnSpLocks/>
            </p:cNvCxnSpPr>
            <p:nvPr/>
          </p:nvCxnSpPr>
          <p:spPr>
            <a:xfrm>
              <a:off x="5900615" y="487070"/>
              <a:ext cx="1953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7FBD7F-DE23-4C6D-9079-9AF847626EE4}"/>
                </a:ext>
              </a:extLst>
            </p:cNvPr>
            <p:cNvCxnSpPr>
              <a:cxnSpLocks/>
            </p:cNvCxnSpPr>
            <p:nvPr/>
          </p:nvCxnSpPr>
          <p:spPr>
            <a:xfrm>
              <a:off x="5900615" y="2708196"/>
              <a:ext cx="1953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B09B5F-F59F-4C7F-912E-E6DD7488B080}"/>
                </a:ext>
              </a:extLst>
            </p:cNvPr>
            <p:cNvSpPr/>
            <p:nvPr/>
          </p:nvSpPr>
          <p:spPr>
            <a:xfrm>
              <a:off x="5963139" y="640862"/>
              <a:ext cx="93758" cy="359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438F74-5DC2-416C-B626-E6AFE49E24EC}"/>
                </a:ext>
              </a:extLst>
            </p:cNvPr>
            <p:cNvSpPr txBox="1"/>
            <p:nvPr/>
          </p:nvSpPr>
          <p:spPr>
            <a:xfrm>
              <a:off x="4466336" y="607935"/>
              <a:ext cx="1448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Machine name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687D19-340D-4044-B0AB-C895C80B2D8C}"/>
                </a:ext>
              </a:extLst>
            </p:cNvPr>
            <p:cNvSpPr txBox="1"/>
            <p:nvPr/>
          </p:nvSpPr>
          <p:spPr>
            <a:xfrm>
              <a:off x="4475481" y="849255"/>
              <a:ext cx="1448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Machine name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332E54-7BB1-4FC3-87B8-3DB0214BFDC5}"/>
                </a:ext>
              </a:extLst>
            </p:cNvPr>
            <p:cNvSpPr txBox="1"/>
            <p:nvPr/>
          </p:nvSpPr>
          <p:spPr>
            <a:xfrm>
              <a:off x="4466336" y="1090575"/>
              <a:ext cx="1448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Machine name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9CCEAC-8E37-40E6-BE87-4D1E9BFBB551}"/>
                </a:ext>
              </a:extLst>
            </p:cNvPr>
            <p:cNvSpPr txBox="1"/>
            <p:nvPr/>
          </p:nvSpPr>
          <p:spPr>
            <a:xfrm>
              <a:off x="4481990" y="1367626"/>
              <a:ext cx="1448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Machine name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ED76D6-EB1A-4A6C-B5DC-22E1EA7168E1}"/>
                </a:ext>
              </a:extLst>
            </p:cNvPr>
            <p:cNvSpPr txBox="1"/>
            <p:nvPr/>
          </p:nvSpPr>
          <p:spPr>
            <a:xfrm>
              <a:off x="4498952" y="1609951"/>
              <a:ext cx="1448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Machine name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05626F-BAB0-4897-B5FA-D72CAC0B7761}"/>
                </a:ext>
              </a:extLst>
            </p:cNvPr>
            <p:cNvSpPr txBox="1"/>
            <p:nvPr/>
          </p:nvSpPr>
          <p:spPr>
            <a:xfrm>
              <a:off x="4491134" y="1833406"/>
              <a:ext cx="1448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Machine name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21BBF9-282C-4587-ACA7-BD101E10FA49}"/>
                </a:ext>
              </a:extLst>
            </p:cNvPr>
            <p:cNvSpPr txBox="1"/>
            <p:nvPr/>
          </p:nvSpPr>
          <p:spPr>
            <a:xfrm>
              <a:off x="4483342" y="2089471"/>
              <a:ext cx="1448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Machine name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79901B-B76A-47B4-B85F-3431A7C2602B}"/>
                </a:ext>
              </a:extLst>
            </p:cNvPr>
            <p:cNvSpPr txBox="1"/>
            <p:nvPr/>
          </p:nvSpPr>
          <p:spPr>
            <a:xfrm>
              <a:off x="4483318" y="2360225"/>
              <a:ext cx="14485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Machine name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C63D46-A70A-4CA4-9F3A-50759F73102E}"/>
              </a:ext>
            </a:extLst>
          </p:cNvPr>
          <p:cNvGrpSpPr/>
          <p:nvPr/>
        </p:nvGrpSpPr>
        <p:grpSpPr>
          <a:xfrm>
            <a:off x="3588401" y="3423182"/>
            <a:ext cx="2621902" cy="1604865"/>
            <a:chOff x="6400803" y="3720722"/>
            <a:chExt cx="2621902" cy="160486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4368860-07EF-4964-9113-26EA9AE78B46}"/>
                </a:ext>
              </a:extLst>
            </p:cNvPr>
            <p:cNvSpPr/>
            <p:nvPr/>
          </p:nvSpPr>
          <p:spPr>
            <a:xfrm rot="5400000">
              <a:off x="6909321" y="3212204"/>
              <a:ext cx="1604865" cy="26219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66D784-94DD-4D1D-8ED3-E3C21BCEE0AF}"/>
                </a:ext>
              </a:extLst>
            </p:cNvPr>
            <p:cNvSpPr/>
            <p:nvPr/>
          </p:nvSpPr>
          <p:spPr>
            <a:xfrm>
              <a:off x="7213600" y="4173415"/>
              <a:ext cx="1023815" cy="570523"/>
            </a:xfrm>
            <a:prstGeom prst="roundRect">
              <a:avLst>
                <a:gd name="adj" fmla="val 289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3392715-731E-4628-94B5-CBB949F33562}"/>
                </a:ext>
              </a:extLst>
            </p:cNvPr>
            <p:cNvSpPr/>
            <p:nvPr/>
          </p:nvSpPr>
          <p:spPr>
            <a:xfrm rot="5400000">
              <a:off x="7668844" y="4347308"/>
              <a:ext cx="234465" cy="2227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1F97AAA-62A1-4D9B-8785-448AC6231C81}"/>
              </a:ext>
            </a:extLst>
          </p:cNvPr>
          <p:cNvSpPr/>
          <p:nvPr/>
        </p:nvSpPr>
        <p:spPr>
          <a:xfrm>
            <a:off x="6557108" y="607935"/>
            <a:ext cx="1312984" cy="924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D3A761-E5FB-4909-882C-506D20FB0E0E}"/>
              </a:ext>
            </a:extLst>
          </p:cNvPr>
          <p:cNvSpPr txBox="1"/>
          <p:nvPr/>
        </p:nvSpPr>
        <p:spPr>
          <a:xfrm>
            <a:off x="6682154" y="776467"/>
            <a:ext cx="109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Machine Picture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44C5C3-B1A6-46E9-AD7F-F315DEA3AD16}"/>
              </a:ext>
            </a:extLst>
          </p:cNvPr>
          <p:cNvSpPr/>
          <p:nvPr/>
        </p:nvSpPr>
        <p:spPr>
          <a:xfrm>
            <a:off x="6557108" y="1741140"/>
            <a:ext cx="456783" cy="4567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20E8BC-63FE-4931-8D35-CA5D2349C6F8}"/>
              </a:ext>
            </a:extLst>
          </p:cNvPr>
          <p:cNvSpPr/>
          <p:nvPr/>
        </p:nvSpPr>
        <p:spPr>
          <a:xfrm>
            <a:off x="6974843" y="2160546"/>
            <a:ext cx="456783" cy="4567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B0A7C3-A1CF-4FAE-ADAC-7AB86E9BBB07}"/>
              </a:ext>
            </a:extLst>
          </p:cNvPr>
          <p:cNvSpPr/>
          <p:nvPr/>
        </p:nvSpPr>
        <p:spPr>
          <a:xfrm>
            <a:off x="7402110" y="1738245"/>
            <a:ext cx="456783" cy="4567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457467-B827-4C6A-BB4C-5CF0480233A4}"/>
              </a:ext>
            </a:extLst>
          </p:cNvPr>
          <p:cNvCxnSpPr>
            <a:cxnSpLocks/>
          </p:cNvCxnSpPr>
          <p:nvPr/>
        </p:nvCxnSpPr>
        <p:spPr>
          <a:xfrm>
            <a:off x="7044287" y="2290189"/>
            <a:ext cx="32299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66ECB3-7BFC-4B31-8341-E7FCE1BD8BAF}"/>
              </a:ext>
            </a:extLst>
          </p:cNvPr>
          <p:cNvCxnSpPr>
            <a:cxnSpLocks/>
          </p:cNvCxnSpPr>
          <p:nvPr/>
        </p:nvCxnSpPr>
        <p:spPr>
          <a:xfrm>
            <a:off x="7041736" y="2389775"/>
            <a:ext cx="32299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EFFBB4-C3D2-4CF0-B5C6-3E9B09FD6BB9}"/>
              </a:ext>
            </a:extLst>
          </p:cNvPr>
          <p:cNvCxnSpPr>
            <a:cxnSpLocks/>
          </p:cNvCxnSpPr>
          <p:nvPr/>
        </p:nvCxnSpPr>
        <p:spPr>
          <a:xfrm>
            <a:off x="7041735" y="2491279"/>
            <a:ext cx="32299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5" name="Picture 64" descr="A picture containing clock&#10;&#10;Description automatically generated">
            <a:extLst>
              <a:ext uri="{FF2B5EF4-FFF2-40B4-BE49-F238E27FC236}">
                <a16:creationId xmlns:a16="http://schemas.microsoft.com/office/drawing/2014/main" id="{65336E4C-F30C-42DA-AC73-53090C0F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14" y="1789735"/>
            <a:ext cx="347773" cy="347773"/>
          </a:xfrm>
          <a:prstGeom prst="rect">
            <a:avLst/>
          </a:prstGeom>
        </p:spPr>
      </p:pic>
      <p:pic>
        <p:nvPicPr>
          <p:cNvPr id="67" name="Picture 6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5A0EFE-F251-4FBD-8B83-F1FFEB5DC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1" y="1833406"/>
            <a:ext cx="308726" cy="285907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5B7E222-01CD-4BF0-9A0F-2597F26BB617}"/>
              </a:ext>
            </a:extLst>
          </p:cNvPr>
          <p:cNvSpPr/>
          <p:nvPr/>
        </p:nvSpPr>
        <p:spPr>
          <a:xfrm>
            <a:off x="6426798" y="3112240"/>
            <a:ext cx="1604865" cy="26219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F33698-8F53-4ABA-B299-3EDB52C49639}"/>
              </a:ext>
            </a:extLst>
          </p:cNvPr>
          <p:cNvSpPr/>
          <p:nvPr/>
        </p:nvSpPr>
        <p:spPr>
          <a:xfrm>
            <a:off x="6531046" y="3364908"/>
            <a:ext cx="1312984" cy="924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C0D4FA-C50A-4C7C-B376-1A189F00B00A}"/>
              </a:ext>
            </a:extLst>
          </p:cNvPr>
          <p:cNvSpPr txBox="1"/>
          <p:nvPr/>
        </p:nvSpPr>
        <p:spPr>
          <a:xfrm>
            <a:off x="6656092" y="3533440"/>
            <a:ext cx="109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Machine Picture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F2E9805-3F45-4F3A-8DCC-9833A34CCC22}"/>
              </a:ext>
            </a:extLst>
          </p:cNvPr>
          <p:cNvCxnSpPr>
            <a:cxnSpLocks/>
          </p:cNvCxnSpPr>
          <p:nvPr/>
        </p:nvCxnSpPr>
        <p:spPr>
          <a:xfrm>
            <a:off x="7844030" y="3112240"/>
            <a:ext cx="0" cy="2601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8F8BBE-0A4D-42BD-B7F5-EA691820A44F}"/>
              </a:ext>
            </a:extLst>
          </p:cNvPr>
          <p:cNvCxnSpPr/>
          <p:nvPr/>
        </p:nvCxnSpPr>
        <p:spPr>
          <a:xfrm>
            <a:off x="7945629" y="3289634"/>
            <a:ext cx="0" cy="2221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3CC3780-14AF-4221-BE7D-7550DA681455}"/>
              </a:ext>
            </a:extLst>
          </p:cNvPr>
          <p:cNvCxnSpPr>
            <a:cxnSpLocks/>
          </p:cNvCxnSpPr>
          <p:nvPr/>
        </p:nvCxnSpPr>
        <p:spPr>
          <a:xfrm>
            <a:off x="7844030" y="3289634"/>
            <a:ext cx="1876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C83758D-9DFD-4E01-B18F-67793DA0A5B9}"/>
              </a:ext>
            </a:extLst>
          </p:cNvPr>
          <p:cNvCxnSpPr>
            <a:cxnSpLocks/>
          </p:cNvCxnSpPr>
          <p:nvPr/>
        </p:nvCxnSpPr>
        <p:spPr>
          <a:xfrm>
            <a:off x="7844030" y="5510760"/>
            <a:ext cx="1953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D71AB9-2AAB-42C1-A984-6FCF9443D6E5}"/>
              </a:ext>
            </a:extLst>
          </p:cNvPr>
          <p:cNvSpPr/>
          <p:nvPr/>
        </p:nvSpPr>
        <p:spPr>
          <a:xfrm>
            <a:off x="7906554" y="3443426"/>
            <a:ext cx="93758" cy="359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D9A242-1379-4676-8052-9EC997148E73}"/>
              </a:ext>
            </a:extLst>
          </p:cNvPr>
          <p:cNvSpPr txBox="1"/>
          <p:nvPr/>
        </p:nvSpPr>
        <p:spPr>
          <a:xfrm>
            <a:off x="6632151" y="4446398"/>
            <a:ext cx="11441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Machine description and uses to go here along with safety tips.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A7FD12-178F-4845-801D-59A1B7B9551A}"/>
              </a:ext>
            </a:extLst>
          </p:cNvPr>
          <p:cNvSpPr/>
          <p:nvPr/>
        </p:nvSpPr>
        <p:spPr>
          <a:xfrm>
            <a:off x="9466484" y="773355"/>
            <a:ext cx="336550" cy="17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68BEFD-F3E1-4039-8A24-60E9F866CE50}"/>
              </a:ext>
            </a:extLst>
          </p:cNvPr>
          <p:cNvSpPr/>
          <p:nvPr/>
        </p:nvSpPr>
        <p:spPr>
          <a:xfrm>
            <a:off x="9466290" y="1113898"/>
            <a:ext cx="336550" cy="17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1E8246-0CDF-4250-8038-517157C6F1BA}"/>
              </a:ext>
            </a:extLst>
          </p:cNvPr>
          <p:cNvSpPr/>
          <p:nvPr/>
        </p:nvSpPr>
        <p:spPr>
          <a:xfrm>
            <a:off x="9466290" y="1454380"/>
            <a:ext cx="336550" cy="17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53BF7E2-A074-4FE3-B901-71385212BBAC}"/>
              </a:ext>
            </a:extLst>
          </p:cNvPr>
          <p:cNvSpPr/>
          <p:nvPr/>
        </p:nvSpPr>
        <p:spPr>
          <a:xfrm>
            <a:off x="9466290" y="1794207"/>
            <a:ext cx="336550" cy="17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BE86713-414A-4FA2-A456-450E7204CB60}"/>
              </a:ext>
            </a:extLst>
          </p:cNvPr>
          <p:cNvSpPr/>
          <p:nvPr/>
        </p:nvSpPr>
        <p:spPr>
          <a:xfrm>
            <a:off x="9466290" y="2138135"/>
            <a:ext cx="336550" cy="17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8E31A78-D9DF-45ED-9C98-024A49D5354A}"/>
              </a:ext>
            </a:extLst>
          </p:cNvPr>
          <p:cNvSpPr txBox="1"/>
          <p:nvPr/>
        </p:nvSpPr>
        <p:spPr>
          <a:xfrm>
            <a:off x="8498038" y="434801"/>
            <a:ext cx="138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Last time used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4A8C40-724C-447E-9DD0-46752DF3BE23}"/>
              </a:ext>
            </a:extLst>
          </p:cNvPr>
          <p:cNvSpPr txBox="1"/>
          <p:nvPr/>
        </p:nvSpPr>
        <p:spPr>
          <a:xfrm>
            <a:off x="8390064" y="704360"/>
            <a:ext cx="1112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200" dirty="0"/>
              <a:t>Weight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FA72D3F-2991-4B93-BEE3-A67A05A9BB5F}"/>
              </a:ext>
            </a:extLst>
          </p:cNvPr>
          <p:cNvSpPr/>
          <p:nvPr/>
        </p:nvSpPr>
        <p:spPr>
          <a:xfrm>
            <a:off x="8616994" y="1021864"/>
            <a:ext cx="885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1200" dirty="0"/>
              <a:t>Seat height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552238A-69A4-4D95-A624-155D9AC18CCF}"/>
              </a:ext>
            </a:extLst>
          </p:cNvPr>
          <p:cNvSpPr/>
          <p:nvPr/>
        </p:nvSpPr>
        <p:spPr>
          <a:xfrm>
            <a:off x="8562877" y="1759314"/>
            <a:ext cx="939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1200" dirty="0"/>
              <a:t>Leg position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01C256D-4B64-41EF-A022-04E5C80B1B3E}"/>
              </a:ext>
            </a:extLst>
          </p:cNvPr>
          <p:cNvSpPr/>
          <p:nvPr/>
        </p:nvSpPr>
        <p:spPr>
          <a:xfrm>
            <a:off x="8509978" y="1384481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1200" dirty="0"/>
              <a:t>Arm position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31E2688-A698-474A-A8E7-CF3808D6880E}"/>
              </a:ext>
            </a:extLst>
          </p:cNvPr>
          <p:cNvSpPr/>
          <p:nvPr/>
        </p:nvSpPr>
        <p:spPr>
          <a:xfrm>
            <a:off x="9018129" y="2074839"/>
            <a:ext cx="4844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CA" sz="1200" dirty="0" err="1"/>
              <a:t>ect</a:t>
            </a:r>
            <a:r>
              <a:rPr lang="en-CA" sz="1200" dirty="0"/>
              <a:t>…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D1B8C9-E700-4F52-A966-70F82821219E}"/>
              </a:ext>
            </a:extLst>
          </p:cNvPr>
          <p:cNvSpPr txBox="1"/>
          <p:nvPr/>
        </p:nvSpPr>
        <p:spPr>
          <a:xfrm>
            <a:off x="9484418" y="724415"/>
            <a:ext cx="44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40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7174661-641B-449C-BEA2-F4350DCE2C3E}"/>
              </a:ext>
            </a:extLst>
          </p:cNvPr>
          <p:cNvSpPr txBox="1"/>
          <p:nvPr/>
        </p:nvSpPr>
        <p:spPr>
          <a:xfrm>
            <a:off x="9559162" y="1058891"/>
            <a:ext cx="44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C242EB9-5904-48F5-9572-284F6210DDF3}"/>
              </a:ext>
            </a:extLst>
          </p:cNvPr>
          <p:cNvSpPr txBox="1"/>
          <p:nvPr/>
        </p:nvSpPr>
        <p:spPr>
          <a:xfrm>
            <a:off x="9559162" y="1402254"/>
            <a:ext cx="22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66EC43-535B-4692-BF16-09821D2D6F4E}"/>
              </a:ext>
            </a:extLst>
          </p:cNvPr>
          <p:cNvSpPr txBox="1"/>
          <p:nvPr/>
        </p:nvSpPr>
        <p:spPr>
          <a:xfrm>
            <a:off x="9559162" y="1750661"/>
            <a:ext cx="222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38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Pelletier</dc:creator>
  <cp:lastModifiedBy>Nathan Pelletier</cp:lastModifiedBy>
  <cp:revision>9</cp:revision>
  <dcterms:created xsi:type="dcterms:W3CDTF">2020-01-07T23:37:56Z</dcterms:created>
  <dcterms:modified xsi:type="dcterms:W3CDTF">2020-01-08T07:55:53Z</dcterms:modified>
</cp:coreProperties>
</file>