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44768-3287-4FDD-B2B2-3B5BF58EC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4F559D-D119-4D89-9176-C06CEE96D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7373C-727F-4760-920A-5DFB4780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FB60-F8B3-46EC-B035-8641DACFE2D8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7AFE8-11CD-475E-A5C4-7F333716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3D33B-33B1-42D8-8163-95B9AFFD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6BEF-F1BA-4A3E-8774-1BDB46D84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5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A729A-67CB-4AFB-9B09-948676B11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092E1-812F-4CE1-B08E-8C9513B8D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1B1A5-F4DE-4FDD-9FB9-1817DA09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FB60-F8B3-46EC-B035-8641DACFE2D8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75210-6776-4C85-AFD7-D06630C75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CFF8-0676-46AA-A09A-8911E7B9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6BEF-F1BA-4A3E-8774-1BDB46D84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0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0462FD-AFFF-4FF9-ABC5-1512BEEE4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941D4-0F3B-4C7A-B915-0DDD2F282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68B0A-5698-479C-9A85-1A4DCCA34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FB60-F8B3-46EC-B035-8641DACFE2D8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32FC8-0E6D-4495-9EBF-F5481F3B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2C90E-91A0-42EA-9E1E-CC28A1B44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6BEF-F1BA-4A3E-8774-1BDB46D84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2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74B40-7CF2-45B0-AA06-3219FD55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CAA8-4DC8-4D9F-859D-C4AF874D2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5CB20-6D23-4434-A997-052B21D13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FB60-F8B3-46EC-B035-8641DACFE2D8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0909E-891D-4CEF-910C-2FA0AF56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3BA24-6A1C-46B2-A7C2-6CEFADCA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6BEF-F1BA-4A3E-8774-1BDB46D84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4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ECAD-583E-4C60-8001-1DDAAF04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B916F-413B-4B9F-961C-4E7A0F2E2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C68C-8B6E-4638-A9DD-908452863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FB60-F8B3-46EC-B035-8641DACFE2D8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5A28C-ABA5-4731-9DDB-CEB0688F9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444D2-8812-42BA-B582-8A68B14EC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6BEF-F1BA-4A3E-8774-1BDB46D84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0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A0D4-29D7-41AC-9821-5A48002A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BF578-8DF5-488F-AC15-F3BEA3256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6D987-8680-4011-89E6-BDF361BFD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C1CB3-DE91-4619-933B-924A2508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FB60-F8B3-46EC-B035-8641DACFE2D8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F10F7-A21A-4941-B854-10E6F4D4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F58DE-AB32-42D2-B3A2-C4E698F4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6BEF-F1BA-4A3E-8774-1BDB46D84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0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5EF80-82C9-4DE3-B600-565D0AC12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DF5F9-9E89-4E3B-B5CB-535C39EF9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8B77F-34F5-42F5-AD76-DCB372BB7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E96431-A917-4311-8A71-06BC4894B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B8CD22-0A12-423E-8047-651FEF5A1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33A572-C750-4D7B-AA62-3C0D38E8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FB60-F8B3-46EC-B035-8641DACFE2D8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3989B4-5BC9-49FE-B61A-D53F7BB4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F7F4A-064F-4484-AE35-8C1626A7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6BEF-F1BA-4A3E-8774-1BDB46D84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8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CF06-B7B5-4C24-9A92-C42DA215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E0C148-6791-4070-B61E-D1576DE9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FB60-F8B3-46EC-B035-8641DACFE2D8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C08EB1-DCDF-4080-BB1D-5B755C866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1FCA2-F58A-4634-A96E-E18F958A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6BEF-F1BA-4A3E-8774-1BDB46D84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8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97E44-19D8-4C5C-80EE-A67548CD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FB60-F8B3-46EC-B035-8641DACFE2D8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5A4416-2B3F-49C4-A860-931EA4CE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0FE54-4777-49F0-8DEA-0EFF9761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6BEF-F1BA-4A3E-8774-1BDB46D84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3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A1FB-9EDB-4AED-A6A3-9BE3D007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B4A95-0736-41D4-9794-76AB1A36D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2F3CC-102F-4243-9E83-9767B068A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8B903-4E17-467A-B7FA-998F7200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FB60-F8B3-46EC-B035-8641DACFE2D8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07F86-6354-4528-9054-C78D561C5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9BEC2-FF25-4CAF-8D24-FBA551D8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6BEF-F1BA-4A3E-8774-1BDB46D84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3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8CE79-608D-4F93-A921-13FD657DC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0041EC-13E2-454C-8CC5-5D1A7F137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92E7B-9CA8-45C2-906C-9C2DA6F8C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A0F6C-BDFF-44D0-8CE9-E42D28E7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FB60-F8B3-46EC-B035-8641DACFE2D8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2EB56-A2A4-4AFD-931E-A1A7C4A9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3E064-ECE0-4686-AFBA-A9309124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6BEF-F1BA-4A3E-8774-1BDB46D84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1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09AB3E-10FD-4A6E-9D00-CAD6EF19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D1CEF-B323-4B30-9010-51658DDA5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DDCEB-39DC-485C-ADFF-1473970BA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0FB60-F8B3-46EC-B035-8641DACFE2D8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8FD75-1320-47D3-8AAD-62DE6E0F9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61655-81D3-4924-ABAA-3C5D4FB61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86BEF-F1BA-4A3E-8774-1BDB46D84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3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3232D-06F6-4AA1-B790-92A28814D4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E8672-535C-4449-AB53-0AB2C33E46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Andrew Green </a:t>
            </a:r>
          </a:p>
          <a:p>
            <a:r>
              <a:rPr lang="en-US" dirty="0"/>
              <a:t>ENGR112-0001-SP22</a:t>
            </a:r>
          </a:p>
          <a:p>
            <a:r>
              <a:rPr lang="en-US" dirty="0"/>
              <a:t>2/24/22</a:t>
            </a:r>
          </a:p>
          <a:p>
            <a:r>
              <a:rPr lang="en-US" dirty="0"/>
              <a:t>I Have Not Breached JMU’s Honor Code</a:t>
            </a:r>
          </a:p>
        </p:txBody>
      </p:sp>
    </p:spTree>
    <p:extLst>
      <p:ext uri="{BB962C8B-B14F-4D97-AF65-F5344CB8AC3E}">
        <p14:creationId xmlns:p14="http://schemas.microsoft.com/office/powerpoint/2010/main" val="319299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67716-2C6D-4680-901A-CD0B9257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 Body One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84258-E990-4E63-BAE5-43F9F6ACE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6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2F44-351B-45C8-91B1-387D5274F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8316A-099D-4F60-BEAE-3CF24762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57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18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Sprint 1</vt:lpstr>
      <vt:lpstr>Pen Body One Perspective</vt:lpstr>
      <vt:lpstr>Pen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</dc:title>
  <dc:creator>Green, Andrew Adam - green2aa</dc:creator>
  <cp:lastModifiedBy>Green, Andrew Adam - green2aa</cp:lastModifiedBy>
  <cp:revision>1</cp:revision>
  <dcterms:created xsi:type="dcterms:W3CDTF">2022-02-24T21:09:26Z</dcterms:created>
  <dcterms:modified xsi:type="dcterms:W3CDTF">2022-02-24T21:21:32Z</dcterms:modified>
</cp:coreProperties>
</file>