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/>
    <p:restoredTop sz="94647"/>
  </p:normalViewPr>
  <p:slideViewPr>
    <p:cSldViewPr snapToGrid="0" snapToObjects="1" showGuides="1">
      <p:cViewPr varScale="1">
        <p:scale>
          <a:sx n="140" d="100"/>
          <a:sy n="140" d="100"/>
        </p:scale>
        <p:origin x="216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65C-29AC-434C-A735-CC3EC8B34DBC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E16-944B-694E-8E5F-F8430242C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03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65C-29AC-434C-A735-CC3EC8B34DBC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E16-944B-694E-8E5F-F8430242C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433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65C-29AC-434C-A735-CC3EC8B34DBC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E16-944B-694E-8E5F-F8430242C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7297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65C-29AC-434C-A735-CC3EC8B34DBC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E16-944B-694E-8E5F-F8430242C63E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693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65C-29AC-434C-A735-CC3EC8B34DBC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E16-944B-694E-8E5F-F8430242C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9369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65C-29AC-434C-A735-CC3EC8B34DBC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E16-944B-694E-8E5F-F8430242C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845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65C-29AC-434C-A735-CC3EC8B34DBC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E16-944B-694E-8E5F-F8430242C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31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65C-29AC-434C-A735-CC3EC8B34DBC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E16-944B-694E-8E5F-F8430242C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404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65C-29AC-434C-A735-CC3EC8B34DBC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E16-944B-694E-8E5F-F8430242C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77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65C-29AC-434C-A735-CC3EC8B34DBC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E16-944B-694E-8E5F-F8430242C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489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65C-29AC-434C-A735-CC3EC8B34DBC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E16-944B-694E-8E5F-F8430242C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04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65C-29AC-434C-A735-CC3EC8B34DBC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E16-944B-694E-8E5F-F8430242C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18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65C-29AC-434C-A735-CC3EC8B34DBC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E16-944B-694E-8E5F-F8430242C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48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65C-29AC-434C-A735-CC3EC8B34DBC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E16-944B-694E-8E5F-F8430242C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56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65C-29AC-434C-A735-CC3EC8B34DBC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E16-944B-694E-8E5F-F8430242C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615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65C-29AC-434C-A735-CC3EC8B34DBC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E16-944B-694E-8E5F-F8430242C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76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65C-29AC-434C-A735-CC3EC8B34DBC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E16-944B-694E-8E5F-F8430242C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50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51765C-29AC-434C-A735-CC3EC8B34DBC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3EE16-944B-694E-8E5F-F8430242C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903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Docker-PowerShell" TargetMode="External"/><Relationship Id="rId4" Type="http://schemas.openxmlformats.org/officeDocument/2006/relationships/hyperlink" Target="https://github.com/PowerShell/Microsoft.PowerShell.Archive" TargetMode="External"/><Relationship Id="rId5" Type="http://schemas.openxmlformats.org/officeDocument/2006/relationships/hyperlink" Target="https://github.com/PowerShell/Win32-OpenSSH/issues/11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owerShell/PowerShell-Doc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wertheshell.com/pester-integration/" TargetMode="External"/><Relationship Id="rId3" Type="http://schemas.openxmlformats.org/officeDocument/2006/relationships/hyperlink" Target="https://blogs.msdn.microsoft.com/appserviceteam/2016/04/27/azure-functions-the-journe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Melbourne PowerShell Meetup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May 2016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462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News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Something wrong in the PowerShell docs?</a:t>
            </a:r>
          </a:p>
          <a:p>
            <a:pPr lvl="1"/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github.com/PowerShell/PowerShell-Docs</a:t>
            </a:r>
            <a:r>
              <a:rPr lang="en-AU" dirty="0" smtClean="0"/>
              <a:t> </a:t>
            </a:r>
            <a:endParaRPr lang="en-AU" dirty="0"/>
          </a:p>
          <a:p>
            <a:r>
              <a:rPr lang="en-AU" dirty="0" smtClean="0"/>
              <a:t>PowerShell </a:t>
            </a:r>
            <a:r>
              <a:rPr lang="en-AU" dirty="0" smtClean="0"/>
              <a:t>goes Open </a:t>
            </a:r>
            <a:r>
              <a:rPr lang="en-AU" dirty="0" smtClean="0"/>
              <a:t>Source</a:t>
            </a:r>
          </a:p>
          <a:p>
            <a:pPr lvl="1"/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github.com/Microsoft/Docker-PowerShell</a:t>
            </a:r>
            <a:endParaRPr lang="en-AU" dirty="0" smtClean="0"/>
          </a:p>
          <a:p>
            <a:pPr lvl="1"/>
            <a:r>
              <a:rPr lang="en-AU" dirty="0">
                <a:hlinkClick r:id="rId4"/>
              </a:rPr>
              <a:t>https://</a:t>
            </a:r>
            <a:r>
              <a:rPr lang="en-AU" dirty="0" smtClean="0">
                <a:hlinkClick r:id="rId4"/>
              </a:rPr>
              <a:t>github.com/PowerShell/Microsoft.PowerShell.Archive</a:t>
            </a:r>
            <a:endParaRPr lang="en-AU" dirty="0"/>
          </a:p>
          <a:p>
            <a:r>
              <a:rPr lang="en-AU" dirty="0" err="1" smtClean="0"/>
              <a:t>OpenSSH</a:t>
            </a:r>
            <a:r>
              <a:rPr lang="en-AU" dirty="0" smtClean="0"/>
              <a:t> works on Nano Server (TP5)</a:t>
            </a:r>
          </a:p>
          <a:p>
            <a:pPr lvl="1"/>
            <a:r>
              <a:rPr lang="en-AU" dirty="0">
                <a:hlinkClick r:id="rId5"/>
              </a:rPr>
              <a:t>https://</a:t>
            </a:r>
            <a:r>
              <a:rPr lang="en-AU" dirty="0" smtClean="0">
                <a:hlinkClick r:id="rId5"/>
              </a:rPr>
              <a:t>github.com/PowerShell/Win32-OpenSSH/issues/114</a:t>
            </a:r>
            <a:endParaRPr lang="en-AU" dirty="0" smtClean="0"/>
          </a:p>
          <a:p>
            <a:r>
              <a:rPr lang="en-AU" dirty="0" smtClean="0"/>
              <a:t>PowerShell guidelines from ASD</a:t>
            </a:r>
          </a:p>
          <a:p>
            <a:pPr lvl="1"/>
            <a:r>
              <a:rPr lang="en-AU" dirty="0"/>
              <a:t>http://</a:t>
            </a:r>
            <a:r>
              <a:rPr lang="en-AU" dirty="0" err="1"/>
              <a:t>www.asd.gov.au</a:t>
            </a:r>
            <a:r>
              <a:rPr lang="en-AU" dirty="0"/>
              <a:t>/publications/protect/securing-</a:t>
            </a:r>
            <a:r>
              <a:rPr lang="en-AU" dirty="0" err="1"/>
              <a:t>powershell.htm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122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New version of </a:t>
            </a:r>
            <a:r>
              <a:rPr lang="en-AU" dirty="0" err="1"/>
              <a:t>AzureRM</a:t>
            </a:r>
            <a:r>
              <a:rPr lang="en-AU" dirty="0"/>
              <a:t> </a:t>
            </a:r>
            <a:r>
              <a:rPr lang="en-AU" dirty="0" smtClean="0"/>
              <a:t>module</a:t>
            </a:r>
          </a:p>
          <a:p>
            <a:pPr lvl="1"/>
            <a:r>
              <a:rPr lang="en-AU" dirty="0" smtClean="0"/>
              <a:t>Support for encryption and hot/cool storage</a:t>
            </a:r>
          </a:p>
          <a:p>
            <a:pPr lvl="1"/>
            <a:r>
              <a:rPr lang="en-AU" dirty="0" smtClean="0"/>
              <a:t>German national cloud support</a:t>
            </a:r>
          </a:p>
          <a:p>
            <a:pPr lvl="1"/>
            <a:r>
              <a:rPr lang="en-AU" dirty="0"/>
              <a:t>Reminder: Install-Module Azure</a:t>
            </a:r>
          </a:p>
          <a:p>
            <a:r>
              <a:rPr lang="en-AU" dirty="0"/>
              <a:t>New version of </a:t>
            </a:r>
            <a:r>
              <a:rPr lang="en-AU" dirty="0" err="1"/>
              <a:t>IseSteroids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Integrated </a:t>
            </a:r>
            <a:r>
              <a:rPr lang="en-AU" dirty="0" smtClean="0">
                <a:hlinkClick r:id="rId2"/>
              </a:rPr>
              <a:t>Pester</a:t>
            </a:r>
            <a:r>
              <a:rPr lang="en-AU" dirty="0" smtClean="0"/>
              <a:t> tests</a:t>
            </a:r>
            <a:endParaRPr lang="en-AU" dirty="0"/>
          </a:p>
          <a:p>
            <a:r>
              <a:rPr lang="en-AU" dirty="0">
                <a:hlinkClick r:id="rId3"/>
              </a:rPr>
              <a:t>https://blogs.msdn.microsoft.com/appserviceteam/2016/04/27/azure-functions-the-journey</a:t>
            </a:r>
            <a:r>
              <a:rPr lang="en-AU" dirty="0" smtClean="0">
                <a:hlinkClick r:id="rId3"/>
              </a:rPr>
              <a:t>/</a:t>
            </a:r>
            <a:endParaRPr lang="en-AU" dirty="0" smtClean="0"/>
          </a:p>
          <a:p>
            <a:pPr lvl="1"/>
            <a:r>
              <a:rPr lang="en-AU" dirty="0" smtClean="0"/>
              <a:t>PowerShell supported (probably not recommended though)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8888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82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Wingdings 3</vt:lpstr>
      <vt:lpstr>Arial</vt:lpstr>
      <vt:lpstr>Ion</vt:lpstr>
      <vt:lpstr>Melbourne PowerShell Meetup</vt:lpstr>
      <vt:lpstr>News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Melbourne PowerShell Meetup</dc:title>
  <dc:creator>David O'Brien</dc:creator>
  <cp:lastModifiedBy>David O'Brien</cp:lastModifiedBy>
  <cp:revision>5</cp:revision>
  <dcterms:created xsi:type="dcterms:W3CDTF">2016-05-10T06:53:42Z</dcterms:created>
  <dcterms:modified xsi:type="dcterms:W3CDTF">2016-05-10T08:35:42Z</dcterms:modified>
</cp:coreProperties>
</file>