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123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579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705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87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061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266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640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60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61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07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6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6292-F075-4F89-B6D2-9539A1E63BE9}" type="datetimeFigureOut">
              <a:rPr lang="da-DK" smtClean="0"/>
              <a:t>19-11-2018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41BA-911E-4F79-AB64-7F4620F9E9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53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Når I skal skrive metode…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988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Når I skriver metodeafsnit husk: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 skal skrive alle de teorier, modeller I vil bruge</a:t>
            </a:r>
          </a:p>
          <a:p>
            <a:r>
              <a:rPr lang="da-DK" dirty="0" smtClean="0"/>
              <a:t>I skal skrive en reference til hver model/ teori. Det behøver ikke være den vi har brugt i undervisningen</a:t>
            </a:r>
          </a:p>
          <a:p>
            <a:r>
              <a:rPr lang="da-DK" dirty="0" smtClean="0"/>
              <a:t>Metodeafsnit skal være logisk, kronologisk opbygget</a:t>
            </a:r>
          </a:p>
          <a:p>
            <a:r>
              <a:rPr lang="da-DK" dirty="0" smtClean="0"/>
              <a:t>Metodeafsnit skriver i fremtid.. </a:t>
            </a:r>
            <a:r>
              <a:rPr lang="da-DK" dirty="0" err="1" smtClean="0"/>
              <a:t>Dvs</a:t>
            </a:r>
            <a:r>
              <a:rPr lang="da-DK" dirty="0" smtClean="0"/>
              <a:t> </a:t>
            </a:r>
            <a:r>
              <a:rPr lang="da-DK" i="1" dirty="0" smtClean="0"/>
              <a:t>vil </a:t>
            </a:r>
            <a:r>
              <a:rPr lang="da-DK" i="1" dirty="0" err="1" smtClean="0"/>
              <a:t>vil</a:t>
            </a:r>
            <a:r>
              <a:rPr lang="da-DK" i="1" dirty="0" smtClean="0"/>
              <a:t> bruge </a:t>
            </a:r>
            <a:r>
              <a:rPr lang="da-DK" u="sng" dirty="0" smtClean="0"/>
              <a:t>ikke</a:t>
            </a:r>
            <a:r>
              <a:rPr lang="da-DK" dirty="0" smtClean="0"/>
              <a:t> </a:t>
            </a:r>
            <a:r>
              <a:rPr lang="da-DK" i="1" dirty="0" smtClean="0"/>
              <a:t>vi brugte</a:t>
            </a:r>
          </a:p>
          <a:p>
            <a:r>
              <a:rPr lang="da-DK" dirty="0" smtClean="0"/>
              <a:t>Metodeafsnit kan justeres undervejs i projektet, husk at opdatere det, hvis I </a:t>
            </a:r>
            <a:r>
              <a:rPr lang="da-DK" smtClean="0"/>
              <a:t>udvider projektet.</a:t>
            </a:r>
            <a:endParaRPr lang="da-DK" dirty="0" smtClean="0"/>
          </a:p>
          <a:p>
            <a:r>
              <a:rPr lang="da-DK" dirty="0" smtClean="0"/>
              <a:t>I metodeafsnittet skal der stå præcis de metoder I bruger i opgaven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876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Start med en oversigt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9392" cy="4351338"/>
          </a:xfrm>
        </p:spPr>
        <p:txBody>
          <a:bodyPr>
            <a:normAutofit fontScale="92500"/>
          </a:bodyPr>
          <a:lstStyle/>
          <a:p>
            <a:r>
              <a:rPr lang="da-DK" dirty="0" smtClean="0"/>
              <a:t>I skal bruge en oversigt over de opgaver der ligger for jer i projektet.</a:t>
            </a:r>
          </a:p>
          <a:p>
            <a:r>
              <a:rPr lang="da-DK" dirty="0" smtClean="0"/>
              <a:t>Fx ved I allerede at I skal lave en virksomhedsanalyse. Start med at overveje hvad det er I har brug for at vide. Når I har et overblik over det, så skal I beslutte hvilke modeller og teorier I skal bruge til at researche virksomheden.</a:t>
            </a:r>
          </a:p>
          <a:p>
            <a:endParaRPr lang="da-DK" dirty="0"/>
          </a:p>
          <a:p>
            <a:r>
              <a:rPr lang="da-DK" dirty="0" smtClean="0"/>
              <a:t>Det kunne se sådan ud</a:t>
            </a:r>
          </a:p>
          <a:p>
            <a:pPr marL="0" indent="0">
              <a:buNone/>
            </a:pPr>
            <a:r>
              <a:rPr lang="da-DK" dirty="0" smtClean="0"/>
              <a:t>Virksomhedsanalyse:</a:t>
            </a:r>
          </a:p>
          <a:p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5331653" y="4745802"/>
            <a:ext cx="3398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  <a:p>
            <a:r>
              <a:rPr lang="da-DK" dirty="0" smtClean="0"/>
              <a:t>SWOT</a:t>
            </a:r>
          </a:p>
          <a:p>
            <a:r>
              <a:rPr lang="da-DK" dirty="0" smtClean="0"/>
              <a:t>BMC</a:t>
            </a:r>
          </a:p>
          <a:p>
            <a:r>
              <a:rPr lang="da-DK" dirty="0" smtClean="0"/>
              <a:t>Core Story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cxnSp>
        <p:nvCxnSpPr>
          <p:cNvPr id="5" name="Lige pilforbindelse 4"/>
          <p:cNvCxnSpPr/>
          <p:nvPr/>
        </p:nvCxnSpPr>
        <p:spPr>
          <a:xfrm flipV="1">
            <a:off x="3890865" y="5249959"/>
            <a:ext cx="1440788" cy="56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V="1">
            <a:off x="3956180" y="5529179"/>
            <a:ext cx="1375473" cy="28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3890865" y="5810675"/>
            <a:ext cx="1506102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9078744" y="1418253"/>
            <a:ext cx="3010619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1400" b="1" dirty="0" smtClean="0"/>
              <a:t>Opgave oversigt:</a:t>
            </a:r>
            <a:endParaRPr lang="da-DK" sz="1400" b="1" dirty="0" smtClean="0"/>
          </a:p>
          <a:p>
            <a:endParaRPr lang="da-DK" sz="1400" dirty="0"/>
          </a:p>
          <a:p>
            <a:r>
              <a:rPr lang="da-DK" sz="1400" dirty="0" smtClean="0"/>
              <a:t>Business Analysis:</a:t>
            </a:r>
          </a:p>
          <a:p>
            <a:endParaRPr lang="da-DK" sz="1400" dirty="0"/>
          </a:p>
          <a:p>
            <a:r>
              <a:rPr lang="da-DK" sz="1400" dirty="0" smtClean="0"/>
              <a:t>Problem </a:t>
            </a:r>
            <a:r>
              <a:rPr lang="da-DK" sz="1400" dirty="0" err="1" smtClean="0"/>
              <a:t>analysis</a:t>
            </a:r>
            <a:r>
              <a:rPr lang="da-DK" sz="1400" dirty="0" smtClean="0"/>
              <a:t>:</a:t>
            </a:r>
          </a:p>
          <a:p>
            <a:endParaRPr lang="da-DK" sz="1400" dirty="0"/>
          </a:p>
          <a:p>
            <a:r>
              <a:rPr lang="da-DK" sz="1400" dirty="0" smtClean="0"/>
              <a:t>User </a:t>
            </a:r>
            <a:r>
              <a:rPr lang="da-DK" sz="1400" dirty="0" err="1" smtClean="0"/>
              <a:t>analysis</a:t>
            </a:r>
            <a:r>
              <a:rPr lang="da-DK" sz="1400" dirty="0" smtClean="0"/>
              <a:t>:</a:t>
            </a:r>
          </a:p>
          <a:p>
            <a:endParaRPr lang="da-DK" sz="1400" dirty="0"/>
          </a:p>
          <a:p>
            <a:r>
              <a:rPr lang="da-DK" sz="1400" dirty="0" smtClean="0"/>
              <a:t>Idea/ </a:t>
            </a:r>
            <a:r>
              <a:rPr lang="da-DK" sz="1400" dirty="0" err="1" smtClean="0"/>
              <a:t>concept</a:t>
            </a:r>
            <a:r>
              <a:rPr lang="da-DK" sz="1400" dirty="0" smtClean="0"/>
              <a:t> </a:t>
            </a:r>
            <a:r>
              <a:rPr lang="da-DK" sz="1400" dirty="0" err="1" smtClean="0"/>
              <a:t>development</a:t>
            </a:r>
            <a:r>
              <a:rPr lang="da-DK" sz="1400" dirty="0" smtClean="0"/>
              <a:t>:</a:t>
            </a:r>
          </a:p>
          <a:p>
            <a:endParaRPr lang="da-DK" sz="1400" dirty="0"/>
          </a:p>
          <a:p>
            <a:r>
              <a:rPr lang="da-DK" sz="1400" dirty="0" smtClean="0"/>
              <a:t>Interface design:</a:t>
            </a:r>
          </a:p>
          <a:p>
            <a:endParaRPr lang="da-DK" sz="1400" dirty="0"/>
          </a:p>
          <a:p>
            <a:r>
              <a:rPr lang="da-DK" sz="1400" dirty="0" err="1" smtClean="0"/>
              <a:t>Communication</a:t>
            </a:r>
            <a:r>
              <a:rPr lang="da-DK" sz="1400" dirty="0"/>
              <a:t> </a:t>
            </a:r>
            <a:r>
              <a:rPr lang="da-DK" sz="1400" dirty="0" smtClean="0"/>
              <a:t>design:</a:t>
            </a:r>
          </a:p>
          <a:p>
            <a:endParaRPr lang="da-DK" sz="1400" dirty="0"/>
          </a:p>
          <a:p>
            <a:r>
              <a:rPr lang="da-DK" sz="1400" dirty="0" smtClean="0"/>
              <a:t>Content </a:t>
            </a:r>
            <a:r>
              <a:rPr lang="da-DK" sz="1400" dirty="0" err="1" smtClean="0"/>
              <a:t>development</a:t>
            </a:r>
            <a:r>
              <a:rPr lang="da-DK" sz="1400" dirty="0" smtClean="0"/>
              <a:t>:</a:t>
            </a:r>
            <a:endParaRPr lang="da-DK" sz="1400" dirty="0"/>
          </a:p>
        </p:txBody>
      </p:sp>
      <p:sp>
        <p:nvSpPr>
          <p:cNvPr id="15" name="Bøjet pil 14"/>
          <p:cNvSpPr/>
          <p:nvPr/>
        </p:nvSpPr>
        <p:spPr>
          <a:xfrm>
            <a:off x="3956180" y="1418253"/>
            <a:ext cx="4898571" cy="4073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0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Og I metodeafsnittet kunne det blive til</a:t>
            </a:r>
            <a:endParaRPr lang="da-DK" dirty="0"/>
          </a:p>
        </p:txBody>
      </p:sp>
      <p:pic>
        <p:nvPicPr>
          <p:cNvPr id="4" name="Pladsholder til indhold 3" descr="Skærmkli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2" y="1457864"/>
            <a:ext cx="8403625" cy="4334380"/>
          </a:xfrm>
        </p:spPr>
      </p:pic>
      <p:cxnSp>
        <p:nvCxnSpPr>
          <p:cNvPr id="6" name="Lige pilforbindelse 5"/>
          <p:cNvCxnSpPr>
            <a:stCxn id="7" idx="1"/>
          </p:cNvCxnSpPr>
          <p:nvPr/>
        </p:nvCxnSpPr>
        <p:spPr>
          <a:xfrm flipH="1">
            <a:off x="6951306" y="2190748"/>
            <a:ext cx="2761861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713167" y="2006082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virksomhedsanalyse</a:t>
            </a:r>
            <a:endParaRPr lang="da-DK" dirty="0"/>
          </a:p>
        </p:txBody>
      </p:sp>
      <p:cxnSp>
        <p:nvCxnSpPr>
          <p:cNvPr id="9" name="Lige pilforbindelse 8"/>
          <p:cNvCxnSpPr/>
          <p:nvPr/>
        </p:nvCxnSpPr>
        <p:spPr>
          <a:xfrm flipV="1">
            <a:off x="5010539" y="2920482"/>
            <a:ext cx="5019869" cy="3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/>
          <p:cNvSpPr txBox="1"/>
          <p:nvPr/>
        </p:nvSpPr>
        <p:spPr>
          <a:xfrm>
            <a:off x="10179698" y="2808514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BMC</a:t>
            </a:r>
            <a:endParaRPr lang="da-DK" dirty="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3060441" y="3536302"/>
            <a:ext cx="6969967" cy="8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/>
          <p:cNvSpPr txBox="1"/>
          <p:nvPr/>
        </p:nvSpPr>
        <p:spPr>
          <a:xfrm>
            <a:off x="10179698" y="3536302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SWOT</a:t>
            </a:r>
            <a:endParaRPr lang="da-DK" dirty="0"/>
          </a:p>
        </p:txBody>
      </p:sp>
      <p:cxnSp>
        <p:nvCxnSpPr>
          <p:cNvPr id="15" name="Lige pilforbindelse 14"/>
          <p:cNvCxnSpPr/>
          <p:nvPr/>
        </p:nvCxnSpPr>
        <p:spPr>
          <a:xfrm>
            <a:off x="3545633" y="4422710"/>
            <a:ext cx="648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10179698" y="417078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Core Story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4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Eksempler på gode metodeafsnit følger på de næste slides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809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r>
              <a:rPr lang="da-DK" dirty="0" smtClean="0"/>
              <a:t> </a:t>
            </a:r>
            <a:r>
              <a:rPr lang="da-DK" dirty="0" err="1" smtClean="0"/>
              <a:t>methodology</a:t>
            </a:r>
            <a:endParaRPr lang="da-DK" dirty="0"/>
          </a:p>
        </p:txBody>
      </p:sp>
      <p:pic>
        <p:nvPicPr>
          <p:cNvPr id="4" name="Pladsholder til indhold 3" descr="Skærmkli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2" y="1457864"/>
            <a:ext cx="8403625" cy="4334380"/>
          </a:xfrm>
        </p:spPr>
      </p:pic>
      <p:sp>
        <p:nvSpPr>
          <p:cNvPr id="5" name="Tekstfelt 4"/>
          <p:cNvSpPr txBox="1"/>
          <p:nvPr/>
        </p:nvSpPr>
        <p:spPr>
          <a:xfrm>
            <a:off x="9747850" y="3226279"/>
            <a:ext cx="1958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Please</a:t>
            </a:r>
            <a:r>
              <a:rPr lang="da-DK" dirty="0" smtClean="0"/>
              <a:t> note: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before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do the </a:t>
            </a:r>
            <a:r>
              <a:rPr lang="da-DK" dirty="0" err="1" smtClean="0"/>
              <a:t>work</a:t>
            </a:r>
            <a:r>
              <a:rPr lang="da-DK" dirty="0" smtClean="0"/>
              <a:t>.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means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in future </a:t>
            </a:r>
            <a:r>
              <a:rPr lang="da-DK" dirty="0" err="1" smtClean="0"/>
              <a:t>tense</a:t>
            </a:r>
            <a:r>
              <a:rPr lang="da-DK" dirty="0" smtClean="0"/>
              <a:t>:</a:t>
            </a:r>
          </a:p>
          <a:p>
            <a:r>
              <a:rPr lang="da-DK" dirty="0" smtClean="0"/>
              <a:t>”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…”</a:t>
            </a:r>
          </a:p>
          <a:p>
            <a:r>
              <a:rPr lang="da-DK" dirty="0" smtClean="0"/>
              <a:t>Not ” </a:t>
            </a:r>
            <a:r>
              <a:rPr lang="da-DK" dirty="0" err="1" smtClean="0"/>
              <a:t>we</a:t>
            </a:r>
            <a:r>
              <a:rPr lang="da-DK" dirty="0" smtClean="0"/>
              <a:t> did”</a:t>
            </a:r>
            <a:endParaRPr lang="da-DK" dirty="0"/>
          </a:p>
        </p:txBody>
      </p:sp>
      <p:cxnSp>
        <p:nvCxnSpPr>
          <p:cNvPr id="7" name="Lige forbindelse 6"/>
          <p:cNvCxnSpPr/>
          <p:nvPr/>
        </p:nvCxnSpPr>
        <p:spPr>
          <a:xfrm>
            <a:off x="5089585" y="4528868"/>
            <a:ext cx="871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/>
          <p:cNvCxnSpPr/>
          <p:nvPr/>
        </p:nvCxnSpPr>
        <p:spPr>
          <a:xfrm flipH="1" flipV="1">
            <a:off x="5822830" y="4606506"/>
            <a:ext cx="3745517" cy="198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Methodology</a:t>
            </a:r>
            <a:r>
              <a:rPr lang="da-DK" dirty="0" smtClean="0"/>
              <a:t> </a:t>
            </a:r>
            <a:r>
              <a:rPr lang="da-DK" dirty="0" err="1" smtClean="0"/>
              <a:t>continued</a:t>
            </a:r>
            <a:endParaRPr lang="da-DK" dirty="0"/>
          </a:p>
        </p:txBody>
      </p:sp>
      <p:pic>
        <p:nvPicPr>
          <p:cNvPr id="4" name="Pladsholder til indhold 3" descr="Skærmkli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8953"/>
            <a:ext cx="6149447" cy="5489047"/>
          </a:xfrm>
        </p:spPr>
      </p:pic>
      <p:sp>
        <p:nvSpPr>
          <p:cNvPr id="5" name="Tekstfelt 4"/>
          <p:cNvSpPr txBox="1"/>
          <p:nvPr/>
        </p:nvSpPr>
        <p:spPr>
          <a:xfrm>
            <a:off x="7625751" y="854015"/>
            <a:ext cx="3692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Only</a:t>
            </a:r>
            <a:r>
              <a:rPr lang="da-DK" dirty="0" smtClean="0"/>
              <a:t> point of </a:t>
            </a:r>
            <a:r>
              <a:rPr lang="da-DK" dirty="0" err="1" smtClean="0"/>
              <a:t>critisism</a:t>
            </a:r>
            <a:r>
              <a:rPr lang="da-DK" dirty="0" smtClean="0"/>
              <a:t> for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r>
              <a:rPr lang="da-DK" dirty="0" smtClean="0"/>
              <a:t>:</a:t>
            </a:r>
          </a:p>
          <a:p>
            <a:r>
              <a:rPr lang="da-DK" dirty="0" err="1" smtClean="0"/>
              <a:t>Much</a:t>
            </a:r>
            <a:r>
              <a:rPr lang="da-DK" dirty="0" smtClean="0"/>
              <a:t> more </a:t>
            </a:r>
            <a:r>
              <a:rPr lang="da-DK" dirty="0" err="1" smtClean="0"/>
              <a:t>detail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included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data </a:t>
            </a:r>
            <a:r>
              <a:rPr lang="da-DK" dirty="0" err="1" smtClean="0"/>
              <a:t>collection</a:t>
            </a:r>
            <a:r>
              <a:rPr lang="da-DK" dirty="0" smtClean="0"/>
              <a:t>, </a:t>
            </a:r>
            <a:r>
              <a:rPr lang="da-DK" dirty="0" err="1" smtClean="0"/>
              <a:t>like</a:t>
            </a:r>
            <a:r>
              <a:rPr lang="da-DK" dirty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participants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contacted</a:t>
            </a:r>
            <a:r>
              <a:rPr lang="da-DK" dirty="0" smtClean="0"/>
              <a:t>,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interviews </a:t>
            </a:r>
            <a:r>
              <a:rPr lang="da-DK" dirty="0" err="1" smtClean="0"/>
              <a:t>take</a:t>
            </a:r>
            <a:r>
              <a:rPr lang="da-DK" dirty="0" smtClean="0"/>
              <a:t> </a:t>
            </a:r>
            <a:r>
              <a:rPr lang="da-DK" dirty="0" err="1" smtClean="0"/>
              <a:t>place</a:t>
            </a:r>
            <a:r>
              <a:rPr lang="da-DK" dirty="0" smtClean="0"/>
              <a:t>,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answers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recorded</a:t>
            </a:r>
            <a:r>
              <a:rPr lang="da-DK" dirty="0" smtClean="0"/>
              <a:t> </a:t>
            </a:r>
            <a:r>
              <a:rPr lang="da-DK" dirty="0" err="1" smtClean="0"/>
              <a:t>etc</a:t>
            </a:r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  <p:cxnSp>
        <p:nvCxnSpPr>
          <p:cNvPr id="7" name="Lige pilforbindelse 6"/>
          <p:cNvCxnSpPr/>
          <p:nvPr/>
        </p:nvCxnSpPr>
        <p:spPr>
          <a:xfrm flipH="1">
            <a:off x="6875253" y="1690688"/>
            <a:ext cx="75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ladsholder til indhold 3" descr="Skærmkli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5" y="65314"/>
            <a:ext cx="4706212" cy="6624833"/>
          </a:xfrm>
        </p:spPr>
      </p:pic>
      <p:pic>
        <p:nvPicPr>
          <p:cNvPr id="5" name="Billede 4" descr="Skærmkli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20" y="119725"/>
            <a:ext cx="5096586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Skærmkli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8" y="251926"/>
            <a:ext cx="4544639" cy="6204857"/>
          </a:xfrm>
          <a:prstGeom prst="rect">
            <a:avLst/>
          </a:prstGeom>
        </p:spPr>
      </p:pic>
      <p:pic>
        <p:nvPicPr>
          <p:cNvPr id="5" name="Billede 4" descr="Skærmkli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44" y="0"/>
            <a:ext cx="4918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 descr="Skærmkli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6" y="495206"/>
            <a:ext cx="4381734" cy="5709749"/>
          </a:xfrm>
        </p:spPr>
      </p:pic>
      <p:pic>
        <p:nvPicPr>
          <p:cNvPr id="5" name="Billede 4" descr="Skærmkli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93" y="365125"/>
            <a:ext cx="5725324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Når I skal skrive metode…</vt:lpstr>
      <vt:lpstr>Start med en oversigt</vt:lpstr>
      <vt:lpstr>Og I metodeafsnittet kunne det blive til</vt:lpstr>
      <vt:lpstr>Eksempler på gode metodeafsnit følger på de næste slides</vt:lpstr>
      <vt:lpstr>Example methodology</vt:lpstr>
      <vt:lpstr>Methodology continued</vt:lpstr>
      <vt:lpstr>PowerPoint-præsentation</vt:lpstr>
      <vt:lpstr>PowerPoint-præsentation</vt:lpstr>
      <vt:lpstr>PowerPoint-præsentation</vt:lpstr>
      <vt:lpstr>Når I skriver metodeafsnit husk:</vt:lpstr>
    </vt:vector>
  </TitlesOfParts>
  <Company>EFIF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Når I skal skrive metode…</dc:title>
  <dc:creator>Line Skjødt (lektor – lskj@eaaa.dk)</dc:creator>
  <cp:lastModifiedBy>Line Skjødt (lektor – lskj@eaaa.dk)</cp:lastModifiedBy>
  <cp:revision>3</cp:revision>
  <dcterms:created xsi:type="dcterms:W3CDTF">2018-11-19T08:22:06Z</dcterms:created>
  <dcterms:modified xsi:type="dcterms:W3CDTF">2018-11-19T08:37:02Z</dcterms:modified>
</cp:coreProperties>
</file>