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9CE27-84EA-4A00-8F6F-242E2C3DDF9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2541-3221-4487-8F97-B9AB90DE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5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7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7" name="Picture 46" descr="A white dots and orange background&#10;&#10;Description automatically generated with medium confidence">
            <a:extLst>
              <a:ext uri="{FF2B5EF4-FFF2-40B4-BE49-F238E27FC236}">
                <a16:creationId xmlns:a16="http://schemas.microsoft.com/office/drawing/2014/main" id="{FF9A2B35-7A11-7BED-E266-A5289FC03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8117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93FC3-17A5-846C-E6F7-8BB6B9AEE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Wiki Gaming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61C56-ACD5-1D9D-A2A5-FF6793D44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Team: The Large Group</a:t>
            </a:r>
          </a:p>
          <a:p>
            <a:r>
              <a:rPr lang="en-US">
                <a:solidFill>
                  <a:srgbClr val="FFFFFF"/>
                </a:solidFill>
              </a:rPr>
              <a:t>Connor, Dimitrios, Evie, Matthew, Ethan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A7652-DFF1-A00B-982E-0941097EEBC8}"/>
              </a:ext>
            </a:extLst>
          </p:cNvPr>
          <p:cNvSpPr/>
          <p:nvPr/>
        </p:nvSpPr>
        <p:spPr>
          <a:xfrm>
            <a:off x="11319400" y="6383553"/>
            <a:ext cx="955989" cy="5348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265246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B5DC75-1F52-4E9C-9473-841A19CC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7C8E260-9745-4F1D-9E08-E4B33A9BB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8CC986A-1060-4A1B-B829-D185CCCFA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63AEB3-7A0A-4B79-81AF-C0AA5649E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47D3CD-E86B-49FC-9EC9-3450B956C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B16073-5DFB-4FD7-B03D-2EEA1C79C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D614C-8961-4154-995D-93FCE9256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83C93A-F7B0-4FD2-8ABA-68BAD16EF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9A8E084-22C2-42FC-91B5-80302C50D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993E6F-B198-4649-B462-A780AF1BD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83CECE-ADEA-45F5-886B-D8A509FD6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2CAB2-F6BB-419F-882E-CD868E9A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1C8B9-8B62-4A61-AD6A-F5DE1FE8A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20E83D-80DE-47EA-85BD-D6D865815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66981D-F19A-4E89-BD38-4DE035A24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9CBF7E-3DED-45B3-ADE2-7898DBA8C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C8E43C-B884-4E1D-8DDC-82A2D3C41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FB5D68-029C-4FED-B617-51BC9373F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056076-8190-4B79-8274-F78B57EFE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00878F-F3CD-4558-ADA5-BDBC367DD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3E57A73-E862-4FD6-8126-BC1FD2106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77E7956-4B42-4171-9748-3C00107F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1AF756-3380-46B8-AA68-E20C133C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7A0A0E-DDE9-469D-B026-82A5E7F17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3D7289-C839-4506-8270-306A16F3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D8A14B-57EA-4B68-BB88-6DF9AB0A2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F2E610-EFF5-4550-909D-DDFC580F2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1BE3BC8-9219-432A-9775-861977C5D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754CEB-5D93-4638-A046-A2F4EB57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3BD69F-562F-407A-8608-D0B716145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7EF25EC-83B4-4BED-A9F7-161C004B0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23889E-B0CB-432F-A4B4-42CEAFF91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C7DF4F-CCF1-D1D4-9E32-946294F3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442638"/>
            <a:ext cx="10325000" cy="1085760"/>
          </a:xfrm>
        </p:spPr>
        <p:txBody>
          <a:bodyPr anchor="ctr">
            <a:normAutofit/>
          </a:bodyPr>
          <a:lstStyle/>
          <a:p>
            <a:r>
              <a:rPr lang="en-US" dirty="0"/>
              <a:t>What is Wiki Gaming?</a:t>
            </a:r>
          </a:p>
        </p:txBody>
      </p:sp>
      <p:pic>
        <p:nvPicPr>
          <p:cNvPr id="6" name="Picture 5" descr="Metal tic-tac-toe game pieces">
            <a:extLst>
              <a:ext uri="{FF2B5EF4-FFF2-40B4-BE49-F238E27FC236}">
                <a16:creationId xmlns:a16="http://schemas.microsoft.com/office/drawing/2014/main" id="{D72052B9-3C14-06F3-D865-1BBFB7BBE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27" r="-1" b="25148"/>
          <a:stretch/>
        </p:blipFill>
        <p:spPr>
          <a:xfrm>
            <a:off x="20" y="1"/>
            <a:ext cx="12208592" cy="3305415"/>
          </a:xfrm>
          <a:custGeom>
            <a:avLst/>
            <a:gdLst/>
            <a:ahLst/>
            <a:cxnLst/>
            <a:rect l="l" t="t" r="r" b="b"/>
            <a:pathLst>
              <a:path w="12166121" h="3305415">
                <a:moveTo>
                  <a:pt x="0" y="0"/>
                </a:moveTo>
                <a:lnTo>
                  <a:pt x="12166121" y="0"/>
                </a:lnTo>
                <a:lnTo>
                  <a:pt x="12166121" y="2570737"/>
                </a:lnTo>
                <a:lnTo>
                  <a:pt x="11635078" y="2574050"/>
                </a:lnTo>
                <a:cubicBezTo>
                  <a:pt x="6088525" y="2644467"/>
                  <a:pt x="5904024" y="3760719"/>
                  <a:pt x="0" y="3093802"/>
                </a:cubicBezTo>
                <a:close/>
              </a:path>
            </a:pathLst>
          </a:custGeom>
        </p:spPr>
      </p:pic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CB088BA-8550-4910-8653-B87C86898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473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5FFB-683E-EC82-31B9-05A2379D2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4789206"/>
            <a:ext cx="10325000" cy="1725361"/>
          </a:xfrm>
        </p:spPr>
        <p:txBody>
          <a:bodyPr>
            <a:normAutofit/>
          </a:bodyPr>
          <a:lstStyle/>
          <a:p>
            <a:r>
              <a:rPr lang="en-US" dirty="0"/>
              <a:t>A one-stop-shop</a:t>
            </a:r>
          </a:p>
          <a:p>
            <a:pPr lvl="1"/>
            <a:r>
              <a:rPr lang="en-US" dirty="0"/>
              <a:t>Explore Games</a:t>
            </a:r>
          </a:p>
          <a:p>
            <a:pPr lvl="1"/>
            <a:r>
              <a:rPr lang="en-US" dirty="0"/>
              <a:t>Purchase Games</a:t>
            </a:r>
          </a:p>
          <a:p>
            <a:pPr lvl="1"/>
            <a:r>
              <a:rPr lang="en-US" dirty="0"/>
              <a:t>Discuss Games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FBC160-1374-0E21-390C-D48E12F109E3}"/>
              </a:ext>
            </a:extLst>
          </p:cNvPr>
          <p:cNvSpPr/>
          <p:nvPr/>
        </p:nvSpPr>
        <p:spPr>
          <a:xfrm>
            <a:off x="11319400" y="6383553"/>
            <a:ext cx="955989" cy="5348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8845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4F270-0FC0-3CBC-9252-42D1E4CE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1CAE-76DC-B1CF-8AA5-974EC114C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428997"/>
            <a:ext cx="3930417" cy="230663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Variety of games</a:t>
            </a:r>
          </a:p>
          <a:p>
            <a:pPr marL="0" indent="0">
              <a:buNone/>
            </a:pPr>
            <a:r>
              <a:rPr lang="en-US" sz="2400" dirty="0"/>
              <a:t>Ease of Access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LoC: 16</a:t>
            </a:r>
          </a:p>
          <a:p>
            <a:pPr marL="0" indent="0">
              <a:buNone/>
            </a:pPr>
            <a:r>
              <a:rPr lang="en-US" sz="2400" dirty="0"/>
              <a:t>Tests:  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D5698-33F6-B724-9B2B-DE75B70D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729" y="714591"/>
            <a:ext cx="4661633" cy="542050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36F05C-8DE8-1E0D-3D1B-814909C2BB17}"/>
              </a:ext>
            </a:extLst>
          </p:cNvPr>
          <p:cNvSpPr/>
          <p:nvPr/>
        </p:nvSpPr>
        <p:spPr>
          <a:xfrm>
            <a:off x="11319400" y="6383553"/>
            <a:ext cx="955989" cy="5348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99539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ight Triangle 16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D24C8-1060-C798-4D9D-A56F2A91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n-US" dirty="0"/>
              <a:t>Game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B6ED-7694-749B-DCD1-388612A4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r>
              <a:rPr lang="en-US" dirty="0"/>
              <a:t>Game Information</a:t>
            </a:r>
          </a:p>
          <a:p>
            <a:endParaRPr lang="en-US" dirty="0"/>
          </a:p>
          <a:p>
            <a:r>
              <a:rPr lang="en-US" dirty="0"/>
              <a:t>LoC: 16</a:t>
            </a:r>
          </a:p>
          <a:p>
            <a:r>
              <a:rPr lang="en-US" dirty="0"/>
              <a:t>Tests: 16</a:t>
            </a:r>
          </a:p>
        </p:txBody>
      </p:sp>
      <p:pic>
        <p:nvPicPr>
          <p:cNvPr id="46" name="Picture 45" descr="A black and white logo&#10;&#10;Description automatically generated">
            <a:extLst>
              <a:ext uri="{FF2B5EF4-FFF2-40B4-BE49-F238E27FC236}">
                <a16:creationId xmlns:a16="http://schemas.microsoft.com/office/drawing/2014/main" id="{C4D09082-C2D4-2483-A7AD-D52BC865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74" y="729344"/>
            <a:ext cx="5744361" cy="541406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59A921-180E-014F-285C-CA545FEF0ABD}"/>
              </a:ext>
            </a:extLst>
          </p:cNvPr>
          <p:cNvSpPr/>
          <p:nvPr/>
        </p:nvSpPr>
        <p:spPr>
          <a:xfrm>
            <a:off x="11319400" y="6383553"/>
            <a:ext cx="955989" cy="5348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83682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6BB83-62D7-48CC-A373-D2919730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n-US" dirty="0"/>
              <a:t>Liking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E90B-7EFF-CA31-7E50-371F9844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r>
              <a:rPr lang="en-US" dirty="0"/>
              <a:t>Show your praise</a:t>
            </a:r>
          </a:p>
          <a:p>
            <a:endParaRPr lang="en-US" dirty="0"/>
          </a:p>
          <a:p>
            <a:r>
              <a:rPr lang="en-US" dirty="0"/>
              <a:t>LoC: 342</a:t>
            </a:r>
          </a:p>
          <a:p>
            <a:r>
              <a:rPr lang="en-US" dirty="0"/>
              <a:t>Tests: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A1A2CF-DA07-7FF1-D4D0-A0E860A6C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131855"/>
            <a:ext cx="6401443" cy="46090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11CB09-B8F9-101C-8BD4-9E3B1BDFB168}"/>
              </a:ext>
            </a:extLst>
          </p:cNvPr>
          <p:cNvSpPr/>
          <p:nvPr/>
        </p:nvSpPr>
        <p:spPr>
          <a:xfrm>
            <a:off x="11319400" y="6383553"/>
            <a:ext cx="955989" cy="5348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403827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211D-D37E-9403-16BE-DC59BBD9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8FA-1F6B-CE5C-552A-E0C58B56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Speak your mind</a:t>
            </a:r>
          </a:p>
          <a:p>
            <a:endParaRPr lang="en-US" dirty="0"/>
          </a:p>
          <a:p>
            <a:r>
              <a:rPr lang="en-US" dirty="0"/>
              <a:t>LoC: 342</a:t>
            </a:r>
          </a:p>
          <a:p>
            <a:r>
              <a:rPr lang="en-US" dirty="0"/>
              <a:t>Tests: 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D6EAE-C790-76D8-509B-35908719021C}"/>
              </a:ext>
            </a:extLst>
          </p:cNvPr>
          <p:cNvSpPr/>
          <p:nvPr/>
        </p:nvSpPr>
        <p:spPr>
          <a:xfrm>
            <a:off x="11319400" y="6383553"/>
            <a:ext cx="955989" cy="5348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</a:rPr>
              <a:t>6/9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C607A-67AE-0017-D1EA-E1140AD1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98" y="1852695"/>
            <a:ext cx="548716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4AC83-00D0-F8AA-D108-E0A2BD4B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dirty="0"/>
              <a:t>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D1F8-991A-6496-02B0-EBC71B09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r>
              <a:rPr lang="en-US" dirty="0"/>
              <a:t>Be unique</a:t>
            </a:r>
          </a:p>
          <a:p>
            <a:r>
              <a:rPr lang="en-US" dirty="0"/>
              <a:t>Create a blog</a:t>
            </a:r>
          </a:p>
          <a:p>
            <a:endParaRPr lang="en-US" dirty="0"/>
          </a:p>
          <a:p>
            <a:r>
              <a:rPr lang="en-US" dirty="0"/>
              <a:t>LoC: 141</a:t>
            </a:r>
          </a:p>
          <a:p>
            <a:r>
              <a:rPr lang="en-US" dirty="0"/>
              <a:t>Tests: 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A9A74-634C-3F28-B2D8-66E97B16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708" y="2168415"/>
            <a:ext cx="4401655" cy="253613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5B755-818E-BAAA-0139-B153B3C3E275}"/>
              </a:ext>
            </a:extLst>
          </p:cNvPr>
          <p:cNvSpPr/>
          <p:nvPr/>
        </p:nvSpPr>
        <p:spPr>
          <a:xfrm>
            <a:off x="11319400" y="6383553"/>
            <a:ext cx="955989" cy="5348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14150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C2FFA-82D9-AECC-E2B7-DB44F863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4BCD-29F9-53CC-597D-CA376C85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r>
              <a:rPr lang="en-US" dirty="0"/>
              <a:t>Ease of Purchase</a:t>
            </a:r>
          </a:p>
          <a:p>
            <a:endParaRPr lang="en-US" dirty="0"/>
          </a:p>
          <a:p>
            <a:r>
              <a:rPr lang="en-US" dirty="0"/>
              <a:t>LoC: 279</a:t>
            </a:r>
          </a:p>
          <a:p>
            <a:r>
              <a:rPr lang="en-US" dirty="0"/>
              <a:t>Tests: 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92709-6698-9417-D6D7-19296311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483934"/>
            <a:ext cx="6401443" cy="390487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01FD87-85DD-5622-0EB9-A86BC98EED1E}"/>
              </a:ext>
            </a:extLst>
          </p:cNvPr>
          <p:cNvSpPr/>
          <p:nvPr/>
        </p:nvSpPr>
        <p:spPr>
          <a:xfrm>
            <a:off x="11319400" y="6383553"/>
            <a:ext cx="955989" cy="5348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66427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DCAA85-498A-403D-9B78-5CCBD1090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29204-F980-484D-8655-730F1B727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4AA9E8-0640-456D-9848-62D4B61E4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41337F-52E8-47F0-BE05-22B9546B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2DF1D8-3C43-493B-81AB-F884A1AC2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936AE0-5857-4E83-9FBF-0DF0AF7D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6A29DB-28F7-484B-99D4-7E87455E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6A04A1-DCC2-47B8-8D5F-2FBCDFEDB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8231EB-A54F-4957-8BD8-E09CF6D3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0D1D56A-9AA0-4252-83CA-007900F7D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CB8F62-27AD-449A-9672-CF1606EF1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B8E8DD-78E3-4D21-9D97-1E8853D1C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220D24-A0B4-47A2-BB5A-B6ABA10ED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83FC849-1B32-469B-B356-6BB73B5E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50050C-BD87-4421-8AF5-D4436257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DD4106-749A-4CFF-8200-A538FF2CF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8D6102-2C43-4536-94B6-3F2019891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DA4A991-2B53-4FCA-A902-988C73FB4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AC82C70-BA0E-4EE5-8BD1-86BE0F028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76FAE23-3A27-481D-B71A-87F5B8544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4AF4835-A99A-4CC2-A6E4-86EB56985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57E9B9-6479-47C7-B61A-B53AFE4BF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D469BB-F55D-4219-8418-546B245E6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DEC9E81-2D66-47F9-B4BE-FE06E7B77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A5F6DC-345D-4A6D-8724-76CAA824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211B08-57AE-4D57-855B-125A73E5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DB6EC5-BA1C-4572-B46B-8459807DF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DBA9824-38B3-4502-A8D3-970A14DFF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2FCB05-90E9-44F3-8C1B-8C0F54E06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5384D3-980A-4770-AA07-E69D5FF0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74BF91-F9D9-4FAD-8398-B8D21501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34BA63-E3AC-41DA-BE9A-FF9EFB5A2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13DD33-EEA4-753E-FAC7-9ACA43A8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158395"/>
            <a:ext cx="10332491" cy="1413175"/>
          </a:xfrm>
        </p:spPr>
        <p:txBody>
          <a:bodyPr anchor="b">
            <a:normAutofit/>
          </a:bodyPr>
          <a:lstStyle/>
          <a:p>
            <a:r>
              <a:rPr lang="en-US" dirty="0"/>
              <a:t>Wiki Gaming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C06E4552-68A6-4116-A498-EAB3BF2A2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5733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468-4185-3C41-06F8-3744056A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27" y="1998052"/>
            <a:ext cx="7376092" cy="2328569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people discuss games</a:t>
            </a:r>
          </a:p>
          <a:p>
            <a:pPr>
              <a:lnSpc>
                <a:spcPct val="100000"/>
              </a:lnSpc>
            </a:pPr>
            <a:r>
              <a:rPr lang="en-US" dirty="0"/>
              <a:t>Let people be unique</a:t>
            </a:r>
          </a:p>
          <a:p>
            <a:pPr>
              <a:lnSpc>
                <a:spcPct val="100000"/>
              </a:lnSpc>
            </a:pPr>
            <a:r>
              <a:rPr lang="en-US" dirty="0"/>
              <a:t>Let people buy games</a:t>
            </a:r>
          </a:p>
          <a:p>
            <a:pPr>
              <a:lnSpc>
                <a:spcPct val="100000"/>
              </a:lnSpc>
            </a:pPr>
            <a:r>
              <a:rPr lang="en-US" dirty="0"/>
              <a:t>The longer they are here, the better the chance they buy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Total LoC: 1,136</a:t>
            </a:r>
          </a:p>
          <a:p>
            <a:pPr>
              <a:lnSpc>
                <a:spcPct val="100000"/>
              </a:lnSpc>
            </a:pPr>
            <a:r>
              <a:rPr lang="en-US" dirty="0"/>
              <a:t>Total Tests: 86</a:t>
            </a:r>
          </a:p>
        </p:txBody>
      </p:sp>
      <p:pic>
        <p:nvPicPr>
          <p:cNvPr id="6" name="Picture 5" descr="Metal tic-tac-toe game pieces">
            <a:extLst>
              <a:ext uri="{FF2B5EF4-FFF2-40B4-BE49-F238E27FC236}">
                <a16:creationId xmlns:a16="http://schemas.microsoft.com/office/drawing/2014/main" id="{8D1CE8C8-3AC4-585A-4267-D5E507DC3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63" b="23585"/>
          <a:stretch/>
        </p:blipFill>
        <p:spPr>
          <a:xfrm>
            <a:off x="-9801" y="3705218"/>
            <a:ext cx="12195587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3C465D-38E4-8BE1-ED80-5027C50BCAEB}"/>
              </a:ext>
            </a:extLst>
          </p:cNvPr>
          <p:cNvSpPr/>
          <p:nvPr/>
        </p:nvSpPr>
        <p:spPr>
          <a:xfrm>
            <a:off x="11319400" y="6383553"/>
            <a:ext cx="955989" cy="5348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151527412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7"/>
      </a:lt2>
      <a:accent1>
        <a:srgbClr val="E52B4D"/>
      </a:accent1>
      <a:accent2>
        <a:srgbClr val="D34419"/>
      </a:accent2>
      <a:accent3>
        <a:srgbClr val="D69928"/>
      </a:accent3>
      <a:accent4>
        <a:srgbClr val="A1AB14"/>
      </a:accent4>
      <a:accent5>
        <a:srgbClr val="6EB522"/>
      </a:accent5>
      <a:accent6>
        <a:srgbClr val="27BD16"/>
      </a:accent6>
      <a:hlink>
        <a:srgbClr val="319380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139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Grandview</vt:lpstr>
      <vt:lpstr>Wingdings</vt:lpstr>
      <vt:lpstr>CosineVTI</vt:lpstr>
      <vt:lpstr>Wiki Gaming</vt:lpstr>
      <vt:lpstr>What is Wiki Gaming?</vt:lpstr>
      <vt:lpstr>Catalog</vt:lpstr>
      <vt:lpstr>Game Pages</vt:lpstr>
      <vt:lpstr>Liking Games</vt:lpstr>
      <vt:lpstr>Commenting</vt:lpstr>
      <vt:lpstr>User Accounts</vt:lpstr>
      <vt:lpstr>Market</vt:lpstr>
      <vt:lpstr>Wiki Gaming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Gaming</dc:title>
  <dc:creator>Connor Perry</dc:creator>
  <cp:lastModifiedBy>Connor Perry</cp:lastModifiedBy>
  <cp:revision>63</cp:revision>
  <dcterms:created xsi:type="dcterms:W3CDTF">2024-03-17T21:11:21Z</dcterms:created>
  <dcterms:modified xsi:type="dcterms:W3CDTF">2024-04-20T22:27:58Z</dcterms:modified>
</cp:coreProperties>
</file>