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CF1EFBBA-7A54-C3CE-E44B-E70A2930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7E642-D500-A8B5-39A4-AF6C3B5F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492" y="1408658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Wiki Gaming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5900-F500-E624-10FD-9A8A554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Larger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9092A-0031-F005-B312-F0863CCEA1F5}"/>
              </a:ext>
            </a:extLst>
          </p:cNvPr>
          <p:cNvSpPr txBox="1"/>
          <p:nvPr/>
        </p:nvSpPr>
        <p:spPr>
          <a:xfrm>
            <a:off x="3400245" y="3153852"/>
            <a:ext cx="53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E7F175-7031-819D-472D-3B6EB00AB080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BBE1F4-9571-F28F-B161-25E97B5A566E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A2D91E-B776-C618-F94B-DE436824E52C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8BC29-9158-6255-719C-87AF7191382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C0A60-F141-827C-1C42-A63B096EABC2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D55B8-3FEB-B1DA-225E-D7B5FDE68120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59B7-4BDF-8004-1A47-B22FBB8CC32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BB0432-B80E-D7F6-AE57-354DF6609F41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103A16-62D5-42E2-7F62-889B8DF514E5}"/>
              </a:ext>
            </a:extLst>
          </p:cNvPr>
          <p:cNvSpPr/>
          <p:nvPr/>
        </p:nvSpPr>
        <p:spPr>
          <a:xfrm>
            <a:off x="99237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0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484D20-3A47-9F64-4C19-82162EBC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687217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The Catalog</a:t>
            </a:r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see a Game Catalog, so I can browse what games are 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19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15%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33A3A-6CD6-FD5C-7564-8DEBDD236BA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F9E47-03E1-D136-B722-C77E41C4D35F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25A59-9B9C-081D-D912-938EDA1B13F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2A143-3BED-A6CC-745E-43055B5E958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28DC3-10F4-7D31-C593-C8BA16032EF0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97660-A946-C7DF-2C93-813685C79D81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3DD13-C050-6633-7208-9496E72E20E9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9BFB56-5A3A-8796-0248-79EE4093D883}"/>
              </a:ext>
            </a:extLst>
          </p:cNvPr>
          <p:cNvSpPr/>
          <p:nvPr/>
        </p:nvSpPr>
        <p:spPr>
          <a:xfrm>
            <a:off x="8369895" y="6220500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64E006-150B-68F3-4421-2A122821645F}"/>
              </a:ext>
            </a:extLst>
          </p:cNvPr>
          <p:cNvSpPr/>
          <p:nvPr/>
        </p:nvSpPr>
        <p:spPr>
          <a:xfrm>
            <a:off x="9929408" y="622194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24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7C0B7-813B-578F-F678-FAE764E1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-8447"/>
            <a:ext cx="12192000" cy="6874894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Individual Games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see Game Forms, so that I can know what these games are about.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34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819938-5183-83AD-EA10-962B8139D87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B6756F-A067-AF4D-C963-EB9EFCDB740D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03631-D580-B7A0-AE3D-50AB9E563FE7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CD5BE-4579-F2BC-B7CA-604BA9351CCB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6324-4663-FB60-49AE-FA0AE8DADAB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F38DCC-1077-0EA5-0C7D-1521777C738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0DD3B-1C9D-D99B-B6D7-CAABFC3F5D4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DEBE7-C93A-6CDF-A633-88039C8C7EA3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C298DF-5E92-6D19-9EFB-9DB88E601511}"/>
              </a:ext>
            </a:extLst>
          </p:cNvPr>
          <p:cNvSpPr/>
          <p:nvPr/>
        </p:nvSpPr>
        <p:spPr>
          <a:xfrm>
            <a:off x="9932633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95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Forms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speak to others, so that I can know what others think about these games.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8E4A9-E9A3-81F1-B009-49F3F19F0F46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D6D5F-DF9F-A8C1-1FC8-2229DB467193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41F2B7-3B8F-A253-B4EC-3E634A2CF374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14F9F-2095-D1CA-08F3-8AA545100966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8147-1637-22FE-997C-5C5CAFE08FA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EF3091-B6CE-1219-99D7-E6DEC6CB9AE8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DFFB56-9096-297F-3A28-3FAB37793821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A46335-3A8B-7525-0144-9BC38AE9C754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EB295A-8324-0CF7-5809-FE1A782862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94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Accounts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User Profile, so that I can know what I have said and save what I am interested in.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Not enough hours</a:t>
            </a:r>
          </a:p>
          <a:p>
            <a:r>
              <a:rPr lang="en-US" sz="1800" dirty="0">
                <a:latin typeface="Lato Extended"/>
              </a:rPr>
              <a:t>Tests: 0/15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BD145-D821-18E4-7E9B-D05DD09F797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4BE9B-077C-04FA-1171-9E75BCBE0B2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5D7309-A4AA-DD2D-BED3-72BCA90619A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236192-1FB2-5D1D-02CE-01924F591B4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CD54-B1E5-1455-D8E2-A49EAA53E30C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A1986-259B-E4A6-E850-40C1732885D2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60BEC-5A18-1060-FF7E-0F42A217BDA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11F2B0-67B9-AA4E-FB3F-9D3FFF264485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007CF6-FDE0-C3C5-5169-4AF5C86FD7F2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38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Community Voting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vote on games and comments, so that I can say what I enjoy and see what others also enjoy.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No Update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EE9A0A-314B-A62A-15C2-29A42F1C19C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23546-2681-8298-4E45-0C359565EE9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E087A8-03A5-9124-FF9A-BD216E78BFAB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4F96AD-C22E-1428-982A-14E1B924083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91C09-959C-95EE-B841-1711596C1C56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AE997-E5A5-664C-FE7C-15D84DAD9ECA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727A87-C266-1E4E-DDB3-D40EB8554A5D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C61940-4816-6729-A634-87F7A17501B9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6F6092-7F9B-0BFC-3BA3-B46FCF49389F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5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1344BD-2F64-606F-8994-BD63584788BC}"/>
              </a:ext>
            </a:extLst>
          </p:cNvPr>
          <p:cNvSpPr/>
          <p:nvPr/>
        </p:nvSpPr>
        <p:spPr>
          <a:xfrm>
            <a:off x="9033762" y="-37597"/>
            <a:ext cx="3191370" cy="6933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DDA5-72DC-51ED-548D-71777674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836" y="0"/>
            <a:ext cx="10982598" cy="687461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Marketing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  <a:endParaRPr lang="en-US" sz="1100" dirty="0">
              <a:latin typeface="Lato Extended"/>
            </a:endParaRP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market system, so that I can quickly buy games that I find interesting.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83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20%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BF11-45D0-885B-112C-7CB1A07C1EB9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007C7-8782-9CB2-07EC-F9ACC7ED480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3CE873-B0CC-082F-272B-BBF31BA555C9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BED632-E3F1-C25B-F29E-903B2B23F90D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F6615-9070-F4CC-2931-8C738FF055DF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08EB3A-FE96-AF9F-A0E4-4B25AB70E9C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0A2978-354F-E6CA-5105-120928C24E2B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F92A59-0DFD-1B8D-8D56-BFE7E8A1D372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77AFF6-38C3-E8BA-F303-2D7D3E035FA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88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Overall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Lines of Code: 136</a:t>
            </a:r>
          </a:p>
          <a:p>
            <a:r>
              <a:rPr lang="en-US" sz="1800" dirty="0">
                <a:latin typeface="Lato Extended"/>
              </a:rPr>
              <a:t>Tests: 0/?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  <a:p>
            <a:r>
              <a:rPr lang="en-US" sz="1800" dirty="0">
                <a:latin typeface="Lato Extended"/>
              </a:rPr>
              <a:t>Milestone 2</a:t>
            </a:r>
          </a:p>
          <a:p>
            <a:pPr lvl="1"/>
            <a:r>
              <a:rPr lang="en-US" sz="1400" dirty="0">
                <a:latin typeface="Lato Extended"/>
              </a:rPr>
              <a:t>Date: 3/31/2024</a:t>
            </a:r>
          </a:p>
          <a:p>
            <a:pPr lvl="1"/>
            <a:r>
              <a:rPr lang="en-US" sz="1400" dirty="0">
                <a:latin typeface="Lato Extended"/>
              </a:rPr>
              <a:t>Goal: Finish creation/clean up of individual features, start implementing features together.</a:t>
            </a:r>
          </a:p>
          <a:p>
            <a:r>
              <a:rPr lang="en-US" sz="1800" dirty="0">
                <a:latin typeface="Lato Extended"/>
              </a:rPr>
              <a:t>Risks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2905E-0049-242A-14A2-68AC9969DA36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83042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428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Lato Extended</vt:lpstr>
      <vt:lpstr>AccentBoxVTI</vt:lpstr>
      <vt:lpstr>Wiki Gaming</vt:lpstr>
      <vt:lpstr>The Catalog</vt:lpstr>
      <vt:lpstr>Individual Games</vt:lpstr>
      <vt:lpstr>User Forms</vt:lpstr>
      <vt:lpstr>User Accounts</vt:lpstr>
      <vt:lpstr>Community Voting</vt:lpstr>
      <vt:lpstr>Marketing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30</cp:revision>
  <dcterms:created xsi:type="dcterms:W3CDTF">2024-03-17T21:11:21Z</dcterms:created>
  <dcterms:modified xsi:type="dcterms:W3CDTF">2024-03-25T21:22:25Z</dcterms:modified>
</cp:coreProperties>
</file>