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Lines of Code: 19</a:t>
            </a:r>
          </a:p>
          <a:p>
            <a:r>
              <a:rPr lang="en-US" sz="1800" dirty="0"/>
              <a:t>Burndown: 15%</a:t>
            </a:r>
          </a:p>
          <a:p>
            <a:r>
              <a:rPr lang="en-US" sz="1800" dirty="0"/>
              <a:t>Issues with running Riki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34383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858384" y="6230826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Lines of Code: 34</a:t>
            </a:r>
          </a:p>
          <a:p>
            <a:r>
              <a:rPr lang="en-US" sz="1800" dirty="0"/>
              <a:t>Burndown: 10%</a:t>
            </a:r>
          </a:p>
          <a:p>
            <a:r>
              <a:rPr lang="en-US" sz="1800" dirty="0"/>
              <a:t>Issues with running Riki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No Update</a:t>
            </a:r>
          </a:p>
          <a:p>
            <a:r>
              <a:rPr lang="en-US" sz="1800" dirty="0"/>
              <a:t>Burndown: 0%</a:t>
            </a:r>
          </a:p>
          <a:p>
            <a:r>
              <a:rPr lang="en-US" sz="1800" dirty="0"/>
              <a:t>Issues with running Riki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No Update</a:t>
            </a:r>
          </a:p>
          <a:p>
            <a:r>
              <a:rPr lang="en-US" sz="1800" dirty="0"/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No Update</a:t>
            </a:r>
          </a:p>
          <a:p>
            <a:r>
              <a:rPr lang="en-US" sz="1800" dirty="0"/>
              <a:t>Burndown: 0%</a:t>
            </a:r>
          </a:p>
          <a:p>
            <a:r>
              <a:rPr lang="en-US" sz="1800" dirty="0"/>
              <a:t>Issues with running Riki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Lines of Code: 83</a:t>
            </a:r>
          </a:p>
          <a:p>
            <a:r>
              <a:rPr lang="en-US" sz="1800" dirty="0"/>
              <a:t>Burndown: 20%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Lines of Code: 136</a:t>
            </a:r>
          </a:p>
          <a:p>
            <a:r>
              <a:rPr lang="en-US" sz="1800" dirty="0"/>
              <a:t>Burndown: 10%</a:t>
            </a:r>
          </a:p>
          <a:p>
            <a:r>
              <a:rPr lang="en-US" sz="1800" dirty="0"/>
              <a:t>Milestone 2</a:t>
            </a:r>
          </a:p>
          <a:p>
            <a:pPr lvl="1"/>
            <a:r>
              <a:rPr lang="en-US" sz="1400" dirty="0"/>
              <a:t>Date: 3/31/2024</a:t>
            </a:r>
          </a:p>
          <a:p>
            <a:pPr lvl="1"/>
            <a:r>
              <a:rPr lang="en-US" sz="1400" dirty="0"/>
              <a:t>Goal: Finish creation/clean up of individual features, start implementing features together.</a:t>
            </a:r>
          </a:p>
          <a:p>
            <a:r>
              <a:rPr lang="en-US" sz="1800" dirty="0"/>
              <a:t>Issues with running Riki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242</Words>
  <Application>Microsoft Office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12</cp:revision>
  <dcterms:created xsi:type="dcterms:W3CDTF">2024-03-17T21:11:21Z</dcterms:created>
  <dcterms:modified xsi:type="dcterms:W3CDTF">2024-03-25T03:31:41Z</dcterms:modified>
</cp:coreProperties>
</file>