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237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69895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929408" y="622194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32633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28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38</a:t>
            </a:r>
          </a:p>
          <a:p>
            <a:r>
              <a:rPr lang="en-US" sz="1800" dirty="0">
                <a:latin typeface="Lato Extended"/>
              </a:rPr>
              <a:t>Tests: 0/15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55D846F-5D1B-E708-5F10-BCF250C2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" y="123118"/>
            <a:ext cx="5991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8A993F9-7B0B-DE60-99A0-8151FC55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52" y="4223255"/>
            <a:ext cx="35337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E7996E-3605-7708-3950-C967D19A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9" y="1895855"/>
            <a:ext cx="5676703" cy="22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65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45%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131</a:t>
            </a:r>
          </a:p>
          <a:p>
            <a:r>
              <a:rPr lang="en-US" sz="1800" dirty="0">
                <a:latin typeface="Lato Extended"/>
              </a:rPr>
              <a:t>Tests: 0/99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  <a:p>
            <a:r>
              <a:rPr lang="en-US" sz="1800" dirty="0">
                <a:latin typeface="Lato Extended"/>
              </a:rPr>
              <a:t>Milestone 3</a:t>
            </a:r>
          </a:p>
          <a:p>
            <a:pPr lvl="1"/>
            <a:r>
              <a:rPr lang="en-US" sz="1400" dirty="0">
                <a:latin typeface="Lato Extended"/>
              </a:rPr>
              <a:t>Date:  4/7/2024</a:t>
            </a:r>
          </a:p>
          <a:p>
            <a:pPr lvl="1"/>
            <a:r>
              <a:rPr lang="en-US" sz="1400" dirty="0">
                <a:latin typeface="Lato Extended"/>
              </a:rPr>
              <a:t>Goal: Start the implementation of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Upcoming exam and homework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405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39</cp:revision>
  <dcterms:created xsi:type="dcterms:W3CDTF">2024-03-17T21:11:21Z</dcterms:created>
  <dcterms:modified xsi:type="dcterms:W3CDTF">2024-04-01T19:10:51Z</dcterms:modified>
</cp:coreProperties>
</file>