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9C947D-002A-977A-8AE1-532A7ED56D85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288C59-04E9-1092-E3BB-19035D16E424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FAD58-C119-040C-E71A-F9EB956C80D9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7A6185-0C82-E16B-D285-7A47AC11B384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4BD00-E12E-5A74-DE4C-2A904B677283}"/>
              </a:ext>
            </a:extLst>
          </p:cNvPr>
          <p:cNvSpPr txBox="1"/>
          <p:nvPr/>
        </p:nvSpPr>
        <p:spPr>
          <a:xfrm>
            <a:off x="3324054" y="6222684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56B95C-AB6F-993E-8858-CB9542CD00DE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D0159A-D80A-AD57-F4B8-55C0A9516ABF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17328B-FFC8-6719-9693-1FAAED36AA07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Displays Games</a:t>
            </a:r>
          </a:p>
          <a:p>
            <a:r>
              <a:rPr lang="en-US" sz="1800" dirty="0"/>
              <a:t>Add To Cart and Bookmarking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3324054" y="622584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Pictures</a:t>
            </a:r>
          </a:p>
          <a:p>
            <a:r>
              <a:rPr lang="en-US" sz="1800" dirty="0"/>
              <a:t>Description</a:t>
            </a:r>
          </a:p>
          <a:p>
            <a:r>
              <a:rPr lang="en-US" sz="1800" dirty="0"/>
              <a:t>Comment Section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3324054" y="6228563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Discussion Forms</a:t>
            </a:r>
          </a:p>
          <a:p>
            <a:r>
              <a:rPr lang="en-US" sz="1800" dirty="0"/>
              <a:t>Unique per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3324054" y="6225523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Personal Descriptions</a:t>
            </a:r>
          </a:p>
          <a:p>
            <a:r>
              <a:rPr lang="en-US" sz="1800" dirty="0"/>
              <a:t>Profile Picture</a:t>
            </a:r>
          </a:p>
          <a:p>
            <a:r>
              <a:rPr lang="en-US" sz="1800" dirty="0"/>
              <a:t>Comments</a:t>
            </a:r>
          </a:p>
          <a:p>
            <a:r>
              <a:rPr lang="en-US" sz="1800" dirty="0"/>
              <a:t>Bookmarks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3324054" y="6225523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Liking Games</a:t>
            </a:r>
          </a:p>
          <a:p>
            <a:r>
              <a:rPr lang="en-US" sz="1800" dirty="0"/>
              <a:t>Liking Comments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3324054" y="6225523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Add To Cart</a:t>
            </a:r>
          </a:p>
          <a:p>
            <a:r>
              <a:rPr lang="en-US" sz="1800" dirty="0"/>
              <a:t>Purchasing Forms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1528762" y="622553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3052763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3689231" y="6225542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4576764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3324054" y="6225523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6105505" y="6225523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7662638" y="622554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9224511" y="6214058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9</cp:revision>
  <dcterms:created xsi:type="dcterms:W3CDTF">2024-03-17T21:11:21Z</dcterms:created>
  <dcterms:modified xsi:type="dcterms:W3CDTF">2024-03-18T00:14:16Z</dcterms:modified>
</cp:coreProperties>
</file>