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1"/>
  </p:sldMasterIdLst>
  <p:notesMasterIdLst>
    <p:notesMasterId r:id="rId15"/>
  </p:notesMasterIdLst>
  <p:handoutMasterIdLst>
    <p:handoutMasterId r:id="rId16"/>
  </p:handoutMasterIdLst>
  <p:sldIdLst>
    <p:sldId id="535" r:id="rId2"/>
    <p:sldId id="1063" r:id="rId3"/>
    <p:sldId id="1064" r:id="rId4"/>
    <p:sldId id="1067" r:id="rId5"/>
    <p:sldId id="1068" r:id="rId6"/>
    <p:sldId id="1069" r:id="rId7"/>
    <p:sldId id="1065" r:id="rId8"/>
    <p:sldId id="1066" r:id="rId9"/>
    <p:sldId id="1078" r:id="rId10"/>
    <p:sldId id="1079" r:id="rId11"/>
    <p:sldId id="1080" r:id="rId12"/>
    <p:sldId id="1070" r:id="rId13"/>
    <p:sldId id="918" r:id="rId14"/>
  </p:sldIdLst>
  <p:sldSz cx="9144000" cy="6858000" type="screen4x3"/>
  <p:notesSz cx="6805613" cy="9939338"/>
  <p:defaultTextStyle>
    <a:defPPr>
      <a:defRPr lang="ja-JP"/>
    </a:defPPr>
    <a:lvl1pPr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1pPr>
    <a:lvl2pPr marL="4572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2pPr>
    <a:lvl3pPr marL="9144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3pPr>
    <a:lvl4pPr marL="13716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4pPr>
    <a:lvl5pPr marL="18288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5pPr>
    <a:lvl6pPr marL="22860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6pPr>
    <a:lvl7pPr marL="27432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7pPr>
    <a:lvl8pPr marL="32004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8pPr>
    <a:lvl9pPr marL="36576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4073">
          <p15:clr>
            <a:srgbClr val="A4A3A4"/>
          </p15:clr>
        </p15:guide>
        <p15:guide id="2" orient="horz" pos="551">
          <p15:clr>
            <a:srgbClr val="A4A3A4"/>
          </p15:clr>
        </p15:guide>
        <p15:guide id="3" pos="5641">
          <p15:clr>
            <a:srgbClr val="A4A3A4"/>
          </p15:clr>
        </p15:guide>
        <p15:guide id="4" pos="122">
          <p15:clr>
            <a:srgbClr val="A4A3A4"/>
          </p15:clr>
        </p15:guide>
        <p15:guide id="5" pos="2880">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6" name="作成者" initials="A" lastIdx="0" clrIdx="6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FCFFD9"/>
    <a:srgbClr val="267A08"/>
    <a:srgbClr val="FFFFFF"/>
    <a:srgbClr val="ED5563"/>
    <a:srgbClr val="EC8D0E"/>
    <a:srgbClr val="E0CDCD"/>
    <a:srgbClr val="DEFFC5"/>
    <a:srgbClr val="0132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296810-A885-4BE3-A3E7-6D5BEEA58F35}">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58" autoAdjust="0"/>
    <p:restoredTop sz="86588" autoAdjust="0"/>
  </p:normalViewPr>
  <p:slideViewPr>
    <p:cSldViewPr>
      <p:cViewPr varScale="1">
        <p:scale>
          <a:sx n="98" d="100"/>
          <a:sy n="98" d="100"/>
        </p:scale>
        <p:origin x="1926" y="96"/>
      </p:cViewPr>
      <p:guideLst>
        <p:guide orient="horz" pos="4073"/>
        <p:guide orient="horz" pos="551"/>
        <p:guide pos="5641"/>
        <p:guide pos="122"/>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75" d="100"/>
        <a:sy n="75" d="100"/>
      </p:scale>
      <p:origin x="0" y="0"/>
    </p:cViewPr>
  </p:sorterViewPr>
  <p:notesViewPr>
    <p:cSldViewPr>
      <p:cViewPr varScale="1">
        <p:scale>
          <a:sx n="78" d="100"/>
          <a:sy n="78" d="100"/>
        </p:scale>
        <p:origin x="3978" y="102"/>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panose="020B0604020202020204" pitchFamily="34" charset="0"/>
              </a:defRPr>
            </a:lvl1pPr>
          </a:lstStyle>
          <a:p>
            <a:endParaRPr lang="en-GB" altLang="ja-JP"/>
          </a:p>
        </p:txBody>
      </p:sp>
      <p:sp>
        <p:nvSpPr>
          <p:cNvPr id="393220" name="Rectangle 4"/>
          <p:cNvSpPr>
            <a:spLocks noGrp="1" noChangeArrowheads="1"/>
          </p:cNvSpPr>
          <p:nvPr>
            <p:ph type="ftr" sz="quarter" idx="2"/>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panose="020B0604020202020204" pitchFamily="34" charset="0"/>
              </a:defRPr>
            </a:lvl1pPr>
          </a:lstStyle>
          <a:p>
            <a:r>
              <a:rPr lang="en-GB" altLang="ja-JP"/>
              <a:t>Copyright 2017 NANJING FUJITSU NANDA SOFTWARE TECHNOLOGY CO., LTD.</a:t>
            </a:r>
          </a:p>
        </p:txBody>
      </p:sp>
      <p:sp>
        <p:nvSpPr>
          <p:cNvPr id="393221" name="Rectangle 5"/>
          <p:cNvSpPr>
            <a:spLocks noGrp="1" noChangeArrowheads="1"/>
          </p:cNvSpPr>
          <p:nvPr>
            <p:ph type="sldNum" sz="quarter" idx="3"/>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panose="020B0604020202020204" pitchFamily="34" charset="0"/>
              </a:defRPr>
            </a:lvl1pPr>
          </a:lstStyle>
          <a:p>
            <a:fld id="{EAF12BA7-92B7-4F3E-9C91-CDA010AF3C79}" type="slidenum">
              <a:rPr lang="en-GB" altLang="ja-JP"/>
              <a:pPr/>
              <a:t>‹#›</a:t>
            </a:fld>
            <a:endParaRPr lang="en-GB" altLang="ja-JP"/>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2724575" cy="163216"/>
          </a:xfrm>
          <a:prstGeom prst="rect">
            <a:avLst/>
          </a:prstGeom>
        </p:spPr>
      </p:pic>
    </p:spTree>
    <p:extLst>
      <p:ext uri="{BB962C8B-B14F-4D97-AF65-F5344CB8AC3E}">
        <p14:creationId xmlns:p14="http://schemas.microsoft.com/office/powerpoint/2010/main" val="3920934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panose="020B0604020202020204" pitchFamily="34" charset="0"/>
              </a:defRPr>
            </a:lvl1pPr>
          </a:lstStyle>
          <a:p>
            <a:endParaRPr lang="en-US" altLang="ja-JP"/>
          </a:p>
        </p:txBody>
      </p:sp>
      <p:sp>
        <p:nvSpPr>
          <p:cNvPr id="167940" name="Rectangle 4"/>
          <p:cNvSpPr>
            <a:spLocks noGrp="1" noRot="1" noChangeAspect="1" noChangeArrowheads="1" noTextEdit="1"/>
          </p:cNvSpPr>
          <p:nvPr>
            <p:ph type="sldImg" idx="2"/>
          </p:nvPr>
        </p:nvSpPr>
        <p:spPr bwMode="auto">
          <a:xfrm>
            <a:off x="917575" y="744538"/>
            <a:ext cx="4972050" cy="37290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9450" y="4721225"/>
            <a:ext cx="544671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67942" name="Rectangle 6"/>
          <p:cNvSpPr>
            <a:spLocks noGrp="1" noChangeArrowheads="1"/>
          </p:cNvSpPr>
          <p:nvPr>
            <p:ph type="ftr" sz="quarter" idx="4"/>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panose="020B0604020202020204" pitchFamily="34" charset="0"/>
              </a:defRPr>
            </a:lvl1pPr>
          </a:lstStyle>
          <a:p>
            <a:r>
              <a:rPr lang="en-US" altLang="ja-JP" dirty="0"/>
              <a:t>Copyright 2020 NANJING FUJITSU NANDA SOFTWARE TECHNOLOGY CO., LTD.</a:t>
            </a:r>
          </a:p>
        </p:txBody>
      </p:sp>
      <p:sp>
        <p:nvSpPr>
          <p:cNvPr id="167943" name="Rectangle 7"/>
          <p:cNvSpPr>
            <a:spLocks noGrp="1" noChangeArrowheads="1"/>
          </p:cNvSpPr>
          <p:nvPr>
            <p:ph type="sldNum" sz="quarter" idx="5"/>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panose="020B0604020202020204" pitchFamily="34" charset="0"/>
              </a:defRPr>
            </a:lvl1pPr>
          </a:lstStyle>
          <a:p>
            <a:fld id="{4F255AE1-CD46-41AA-9309-8DDBD5C9155B}" type="slidenum">
              <a:rPr lang="en-US" altLang="ja-JP"/>
              <a:pPr/>
              <a:t>‹#›</a:t>
            </a:fld>
            <a:endParaRPr lang="en-US" altLang="ja-JP"/>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2724575" cy="163216"/>
          </a:xfrm>
          <a:prstGeom prst="rect">
            <a:avLst/>
          </a:prstGeom>
        </p:spPr>
      </p:pic>
    </p:spTree>
    <p:extLst>
      <p:ext uri="{BB962C8B-B14F-4D97-AF65-F5344CB8AC3E}">
        <p14:creationId xmlns:p14="http://schemas.microsoft.com/office/powerpoint/2010/main" val="2349398124"/>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2017 NANJING FUJITSU NANDA SOFTWARE TECHNOLOGY CO., LTD.</a:t>
            </a:r>
          </a:p>
        </p:txBody>
      </p:sp>
      <p:sp>
        <p:nvSpPr>
          <p:cNvPr id="7" name="Rectangle 7"/>
          <p:cNvSpPr>
            <a:spLocks noGrp="1" noChangeArrowheads="1"/>
          </p:cNvSpPr>
          <p:nvPr>
            <p:ph type="sldNum" sz="quarter" idx="5"/>
          </p:nvPr>
        </p:nvSpPr>
        <p:spPr>
          <a:ln/>
        </p:spPr>
        <p:txBody>
          <a:bodyPr/>
          <a:lstStyle/>
          <a:p>
            <a:fld id="{E062A5C6-C1DD-4F13-9363-25E337A91F79}" type="slidenum">
              <a:rPr lang="en-US" altLang="ja-JP"/>
              <a:pPr/>
              <a:t>0</a:t>
            </a:fld>
            <a:endParaRPr lang="en-US" altLang="ja-JP"/>
          </a:p>
        </p:txBody>
      </p:sp>
      <p:sp>
        <p:nvSpPr>
          <p:cNvPr id="620546" name="Rectangle 2"/>
          <p:cNvSpPr>
            <a:spLocks noGrp="1" noRot="1" noChangeAspect="1" noChangeArrowheads="1" noTextEdit="1"/>
          </p:cNvSpPr>
          <p:nvPr>
            <p:ph type="sldImg"/>
          </p:nvPr>
        </p:nvSpPr>
        <p:spPr>
          <a:ln/>
        </p:spPr>
      </p:sp>
      <p:sp>
        <p:nvSpPr>
          <p:cNvPr id="620547" name="Rectangle 3"/>
          <p:cNvSpPr>
            <a:spLocks noGrp="1" noChangeArrowheads="1"/>
          </p:cNvSpPr>
          <p:nvPr>
            <p:ph type="body" idx="1"/>
          </p:nvPr>
        </p:nvSpPr>
        <p:spPr/>
        <p:txBody>
          <a:bodyPr/>
          <a:lstStyle/>
          <a:p>
            <a:endParaRPr lang="en-US" altLang="ja-JP" sz="1200" dirty="0"/>
          </a:p>
        </p:txBody>
      </p:sp>
    </p:spTree>
    <p:extLst>
      <p:ext uri="{BB962C8B-B14F-4D97-AF65-F5344CB8AC3E}">
        <p14:creationId xmlns:p14="http://schemas.microsoft.com/office/powerpoint/2010/main" val="2279634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sz="1200" dirty="0"/>
          </a:p>
        </p:txBody>
      </p:sp>
      <p:sp>
        <p:nvSpPr>
          <p:cNvPr id="4" name="页脚占位符 3"/>
          <p:cNvSpPr>
            <a:spLocks noGrp="1"/>
          </p:cNvSpPr>
          <p:nvPr>
            <p:ph type="ftr" sz="quarter" idx="10"/>
          </p:nvPr>
        </p:nvSpPr>
        <p:spPr/>
        <p:txBody>
          <a:bodyPr/>
          <a:lstStyle/>
          <a:p>
            <a:r>
              <a:rPr lang="en-US" altLang="ja-JP"/>
              <a:t>Copyright 2020 NANJING FUJITSU NANDA SOFTWARE TECHNOLOGY CO., LTD.</a:t>
            </a:r>
            <a:endParaRPr lang="en-US" altLang="ja-JP" dirty="0"/>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1</a:t>
            </a:fld>
            <a:endParaRPr lang="en-US" altLang="ja-JP"/>
          </a:p>
        </p:txBody>
      </p:sp>
    </p:spTree>
    <p:extLst>
      <p:ext uri="{BB962C8B-B14F-4D97-AF65-F5344CB8AC3E}">
        <p14:creationId xmlns:p14="http://schemas.microsoft.com/office/powerpoint/2010/main" val="592004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4"/>
          </p:nvPr>
        </p:nvSpPr>
        <p:spPr/>
        <p:txBody>
          <a:bodyPr/>
          <a:lstStyle/>
          <a:p>
            <a:r>
              <a:rPr lang="en-US" altLang="ja-JP"/>
              <a:t>Copyright 2020 NANJING FUJITSU NANDA SOFTWARE TECHNOLOGY CO., LTD.</a:t>
            </a:r>
            <a:endParaRPr lang="en-US" altLang="ja-JP" dirty="0"/>
          </a:p>
        </p:txBody>
      </p:sp>
      <p:sp>
        <p:nvSpPr>
          <p:cNvPr id="5" name="スライド番号プレースホルダー 4"/>
          <p:cNvSpPr>
            <a:spLocks noGrp="1"/>
          </p:cNvSpPr>
          <p:nvPr>
            <p:ph type="sldNum" sz="quarter" idx="5"/>
          </p:nvPr>
        </p:nvSpPr>
        <p:spPr/>
        <p:txBody>
          <a:bodyPr/>
          <a:lstStyle/>
          <a:p>
            <a:fld id="{4F255AE1-CD46-41AA-9309-8DDBD5C9155B}" type="slidenum">
              <a:rPr lang="en-US" altLang="ja-JP" smtClean="0"/>
              <a:pPr/>
              <a:t>3</a:t>
            </a:fld>
            <a:endParaRPr lang="en-US" altLang="ja-JP"/>
          </a:p>
        </p:txBody>
      </p:sp>
    </p:spTree>
    <p:extLst>
      <p:ext uri="{BB962C8B-B14F-4D97-AF65-F5344CB8AC3E}">
        <p14:creationId xmlns:p14="http://schemas.microsoft.com/office/powerpoint/2010/main" val="862388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4"/>
          </p:nvPr>
        </p:nvSpPr>
        <p:spPr/>
        <p:txBody>
          <a:bodyPr/>
          <a:lstStyle/>
          <a:p>
            <a:r>
              <a:rPr lang="en-US" altLang="ja-JP"/>
              <a:t>Copyright 2020 NANJING FUJITSU NANDA SOFTWARE TECHNOLOGY CO., LTD.</a:t>
            </a:r>
            <a:endParaRPr lang="en-US" altLang="ja-JP" dirty="0"/>
          </a:p>
        </p:txBody>
      </p:sp>
      <p:sp>
        <p:nvSpPr>
          <p:cNvPr id="5" name="スライド番号プレースホルダー 4"/>
          <p:cNvSpPr>
            <a:spLocks noGrp="1"/>
          </p:cNvSpPr>
          <p:nvPr>
            <p:ph type="sldNum" sz="quarter" idx="5"/>
          </p:nvPr>
        </p:nvSpPr>
        <p:spPr/>
        <p:txBody>
          <a:bodyPr/>
          <a:lstStyle/>
          <a:p>
            <a:fld id="{4F255AE1-CD46-41AA-9309-8DDBD5C9155B}" type="slidenum">
              <a:rPr lang="en-US" altLang="ja-JP" smtClean="0"/>
              <a:pPr/>
              <a:t>5</a:t>
            </a:fld>
            <a:endParaRPr lang="en-US" altLang="ja-JP"/>
          </a:p>
        </p:txBody>
      </p:sp>
    </p:spTree>
    <p:extLst>
      <p:ext uri="{BB962C8B-B14F-4D97-AF65-F5344CB8AC3E}">
        <p14:creationId xmlns:p14="http://schemas.microsoft.com/office/powerpoint/2010/main" val="1075210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47217" name="Picture 49" descr="TitleRed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8" name="Group 50"/>
          <p:cNvGrpSpPr>
            <a:grpSpLocks noChangeAspect="1"/>
          </p:cNvGrpSpPr>
          <p:nvPr userDrawn="1"/>
        </p:nvGrpSpPr>
        <p:grpSpPr bwMode="auto">
          <a:xfrm>
            <a:off x="7308850" y="185738"/>
            <a:ext cx="1647825"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anose="05000000000000000000" pitchFamily="2" charset="2"/>
              <a:buNone/>
              <a:defRPr sz="2800"/>
            </a:lvl1pPr>
          </a:lstStyle>
          <a:p>
            <a:pPr lvl="0"/>
            <a:r>
              <a:rPr lang="ja-JP" altLang="en-US" noProof="0" dirty="0"/>
              <a:t>マスタ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br>
              <a:rPr lang="en-US" altLang="ja-JP" noProof="0"/>
            </a:br>
            <a:r>
              <a:rPr lang="ja-JP" altLang="en-US" noProof="0"/>
              <a:t>マスタ タイトルの書式設定</a:t>
            </a:r>
            <a:endParaRPr lang="de-DE" altLang="ja-JP" noProof="0"/>
          </a:p>
        </p:txBody>
      </p:sp>
      <p:sp>
        <p:nvSpPr>
          <p:cNvPr id="647215" name="Rectangle 47"/>
          <p:cNvSpPr>
            <a:spLocks noGrp="1" noChangeArrowheads="1"/>
          </p:cNvSpPr>
          <p:nvPr>
            <p:ph type="ftr" sz="quarter" idx="3"/>
          </p:nvPr>
        </p:nvSpPr>
        <p:spPr/>
        <p:txBody>
          <a:bodyPr/>
          <a:lstStyle>
            <a:lvl1pPr>
              <a:defRPr/>
            </a:lvl1pPr>
          </a:lstStyle>
          <a:p>
            <a:r>
              <a:rPr lang="de-DE" altLang="ja-JP" dirty="0"/>
              <a:t>Copyright 2020 NANJING FUJITSU NANDA SOFTWARE TECHNOLOGY CO., LTD.</a:t>
            </a:r>
          </a:p>
        </p:txBody>
      </p:sp>
      <p:pic>
        <p:nvPicPr>
          <p:cNvPr id="2" name="BP_CONFIDENTIAL MATERIAL"/>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2724575" cy="163216"/>
          </a:xfrm>
          <a:prstGeom prst="rect">
            <a:avLst/>
          </a:prstGeom>
        </p:spPr>
      </p:pic>
      <p:grpSp>
        <p:nvGrpSpPr>
          <p:cNvPr id="40" name="组合 39"/>
          <p:cNvGrpSpPr/>
          <p:nvPr userDrawn="1"/>
        </p:nvGrpSpPr>
        <p:grpSpPr>
          <a:xfrm>
            <a:off x="6226891" y="5835296"/>
            <a:ext cx="2736134" cy="829029"/>
            <a:chOff x="2720658" y="3753351"/>
            <a:chExt cx="2736134" cy="829029"/>
          </a:xfrm>
        </p:grpSpPr>
        <p:sp>
          <p:nvSpPr>
            <p:cNvPr id="41" name="任意多边形 40"/>
            <p:cNvSpPr/>
            <p:nvPr/>
          </p:nvSpPr>
          <p:spPr bwMode="auto">
            <a:xfrm>
              <a:off x="2720658" y="4211743"/>
              <a:ext cx="2736134" cy="237066"/>
            </a:xfrm>
            <a:custGeom>
              <a:avLst/>
              <a:gdLst>
                <a:gd name="connsiteX0" fmla="*/ 1254112 w 2736134"/>
                <a:gd name="connsiteY0" fmla="*/ 1965 h 237066"/>
                <a:gd name="connsiteX1" fmla="*/ 1662460 w 2736134"/>
                <a:gd name="connsiteY1" fmla="*/ 5679 h 237066"/>
                <a:gd name="connsiteX2" fmla="*/ 2610929 w 2736134"/>
                <a:gd name="connsiteY2" fmla="*/ 126949 h 237066"/>
                <a:gd name="connsiteX3" fmla="*/ 2736134 w 2736134"/>
                <a:gd name="connsiteY3" fmla="*/ 158022 h 237066"/>
                <a:gd name="connsiteX4" fmla="*/ 2736134 w 2736134"/>
                <a:gd name="connsiteY4" fmla="*/ 237066 h 237066"/>
                <a:gd name="connsiteX5" fmla="*/ 2460323 w 2736134"/>
                <a:gd name="connsiteY5" fmla="*/ 168616 h 237066"/>
                <a:gd name="connsiteX6" fmla="*/ 1511854 w 2736134"/>
                <a:gd name="connsiteY6" fmla="*/ 47346 h 237066"/>
                <a:gd name="connsiteX7" fmla="*/ 259675 w 2736134"/>
                <a:gd name="connsiteY7" fmla="*/ 131478 h 237066"/>
                <a:gd name="connsiteX8" fmla="*/ 0 w 2736134"/>
                <a:gd name="connsiteY8" fmla="*/ 188459 h 237066"/>
                <a:gd name="connsiteX9" fmla="*/ 127175 w 2736134"/>
                <a:gd name="connsiteY9" fmla="*/ 151933 h 237066"/>
                <a:gd name="connsiteX10" fmla="*/ 1254112 w 2736134"/>
                <a:gd name="connsiteY10" fmla="*/ 1965 h 237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36134" h="237066">
                  <a:moveTo>
                    <a:pt x="1254112" y="1965"/>
                  </a:moveTo>
                  <a:cubicBezTo>
                    <a:pt x="1388039" y="-1538"/>
                    <a:pt x="1524334" y="-389"/>
                    <a:pt x="1662460" y="5679"/>
                  </a:cubicBezTo>
                  <a:cubicBezTo>
                    <a:pt x="1993962" y="20243"/>
                    <a:pt x="2312473" y="62104"/>
                    <a:pt x="2610929" y="126949"/>
                  </a:cubicBezTo>
                  <a:lnTo>
                    <a:pt x="2736134" y="158022"/>
                  </a:lnTo>
                  <a:lnTo>
                    <a:pt x="2736134" y="237066"/>
                  </a:lnTo>
                  <a:lnTo>
                    <a:pt x="2460323" y="168616"/>
                  </a:lnTo>
                  <a:cubicBezTo>
                    <a:pt x="2161868" y="103771"/>
                    <a:pt x="1843356" y="61909"/>
                    <a:pt x="1511854" y="47346"/>
                  </a:cubicBezTo>
                  <a:cubicBezTo>
                    <a:pt x="1069851" y="27928"/>
                    <a:pt x="646598" y="58878"/>
                    <a:pt x="259675" y="131478"/>
                  </a:cubicBezTo>
                  <a:lnTo>
                    <a:pt x="0" y="188459"/>
                  </a:lnTo>
                  <a:lnTo>
                    <a:pt x="127175" y="151933"/>
                  </a:lnTo>
                  <a:cubicBezTo>
                    <a:pt x="471855" y="64860"/>
                    <a:pt x="852330" y="12476"/>
                    <a:pt x="1254112" y="1965"/>
                  </a:cubicBezTo>
                  <a:close/>
                </a:path>
              </a:pathLst>
            </a:custGeom>
            <a:gradFill rotWithShape="0">
              <a:gsLst>
                <a:gs pos="0">
                  <a:schemeClr val="bg1">
                    <a:lumMod val="85000"/>
                  </a:schemeClr>
                </a:gs>
                <a:gs pos="100000">
                  <a:schemeClr val="bg1">
                    <a:lumMod val="65000"/>
                  </a:schemeClr>
                </a:gs>
              </a:gsLst>
              <a:lin ang="0" scaled="0"/>
            </a:gradFill>
            <a:ln w="9525" cap="flat" cmpd="sng" algn="ctr">
              <a:noFill/>
              <a:prstDash val="solid"/>
              <a:round/>
              <a:headEnd type="none" w="med" len="med"/>
              <a:tailEnd type="none" w="med" len="med"/>
            </a:ln>
            <a:effectLst/>
            <a:scene3d>
              <a:camera prst="orthographicFront">
                <a:rot lat="0" lon="0" rev="60000"/>
              </a:camera>
              <a:lightRig rig="threePt" dir="t"/>
            </a:scene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zh-CN" altLang="en-US" sz="1800" b="0" i="0" u="none" strike="noStrike" cap="none" normalizeH="0" baseline="0" dirty="0" err="1">
                <a:ln>
                  <a:noFill/>
                </a:ln>
                <a:solidFill>
                  <a:srgbClr val="000000"/>
                </a:solidFill>
                <a:effectLst/>
                <a:latin typeface="Meiryo UI" panose="020B0604030504040204" pitchFamily="34" charset="-128"/>
                <a:ea typeface="Meiryo UI" panose="020B0604030504040204" pitchFamily="34" charset="-128"/>
                <a:cs typeface="Meiryo UI" panose="020B0604030504040204" pitchFamily="34" charset="-128"/>
              </a:endParaRPr>
            </a:p>
          </p:txBody>
        </p:sp>
        <p:sp>
          <p:nvSpPr>
            <p:cNvPr id="42" name="文本框 41"/>
            <p:cNvSpPr txBox="1"/>
            <p:nvPr/>
          </p:nvSpPr>
          <p:spPr>
            <a:xfrm>
              <a:off x="3333203" y="4274603"/>
              <a:ext cx="1623201" cy="307777"/>
            </a:xfrm>
            <a:prstGeom prst="rect">
              <a:avLst/>
            </a:prstGeom>
            <a:noFill/>
          </p:spPr>
          <p:txBody>
            <a:bodyPr wrap="none" rtlCol="0">
              <a:spAutoFit/>
            </a:bodyPr>
            <a:lstStyle/>
            <a:p>
              <a:r>
                <a:rPr lang="en-US" altLang="zh-CN" sz="1400" b="1" dirty="0">
                  <a:solidFill>
                    <a:schemeClr val="bg1">
                      <a:lumMod val="75000"/>
                    </a:schemeClr>
                  </a:solidFill>
                  <a:latin typeface="Fujitsu Sans" panose="020B0404060202020204" pitchFamily="34" charset="0"/>
                  <a:ea typeface="Meiryo UI" panose="020B0604030504040204" pitchFamily="34" charset="-128"/>
                  <a:cs typeface="Meiryo UI" panose="020B0604030504040204" pitchFamily="34" charset="-128"/>
                </a:rPr>
                <a:t>Intelligent Vehicle</a:t>
              </a:r>
              <a:endParaRPr lang="zh-CN" altLang="en-US" sz="1400" b="1" dirty="0" err="1">
                <a:solidFill>
                  <a:schemeClr val="bg1">
                    <a:lumMod val="75000"/>
                  </a:schemeClr>
                </a:solidFill>
                <a:latin typeface="Fujitsu Sans" panose="020B0404060202020204" pitchFamily="34" charset="0"/>
                <a:ea typeface="Meiryo UI" panose="020B0604030504040204" pitchFamily="34" charset="-128"/>
                <a:cs typeface="Meiryo UI" panose="020B0604030504040204" pitchFamily="34" charset="-128"/>
              </a:endParaRPr>
            </a:p>
          </p:txBody>
        </p:sp>
        <p:sp>
          <p:nvSpPr>
            <p:cNvPr id="43" name="任意多边形 42"/>
            <p:cNvSpPr/>
            <p:nvPr/>
          </p:nvSpPr>
          <p:spPr bwMode="auto">
            <a:xfrm rot="1903321">
              <a:off x="3639560" y="3753351"/>
              <a:ext cx="1074637" cy="783233"/>
            </a:xfrm>
            <a:custGeom>
              <a:avLst/>
              <a:gdLst>
                <a:gd name="connsiteX0" fmla="*/ 408183 w 1074637"/>
                <a:gd name="connsiteY0" fmla="*/ 189025 h 783233"/>
                <a:gd name="connsiteX1" fmla="*/ 502547 w 1074637"/>
                <a:gd name="connsiteY1" fmla="*/ 132154 h 783233"/>
                <a:gd name="connsiteX2" fmla="*/ 980245 w 1074637"/>
                <a:gd name="connsiteY2" fmla="*/ 0 h 783233"/>
                <a:gd name="connsiteX3" fmla="*/ 1074637 w 1074637"/>
                <a:gd name="connsiteY3" fmla="*/ 5578 h 783233"/>
                <a:gd name="connsiteX4" fmla="*/ 1074636 w 1074637"/>
                <a:gd name="connsiteY4" fmla="*/ 93990 h 783233"/>
                <a:gd name="connsiteX5" fmla="*/ 962532 w 1074637"/>
                <a:gd name="connsiteY5" fmla="*/ 87366 h 783233"/>
                <a:gd name="connsiteX6" fmla="*/ 484834 w 1074637"/>
                <a:gd name="connsiteY6" fmla="*/ 219520 h 783233"/>
                <a:gd name="connsiteX7" fmla="*/ 37384 w 1074637"/>
                <a:gd name="connsiteY7" fmla="*/ 676848 h 783233"/>
                <a:gd name="connsiteX8" fmla="*/ 0 w 1074637"/>
                <a:gd name="connsiteY8" fmla="*/ 783233 h 783233"/>
                <a:gd name="connsiteX9" fmla="*/ 7825 w 1074637"/>
                <a:gd name="connsiteY9" fmla="*/ 724011 h 783233"/>
                <a:gd name="connsiteX10" fmla="*/ 408183 w 1074637"/>
                <a:gd name="connsiteY10" fmla="*/ 189025 h 78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4637" h="783233">
                  <a:moveTo>
                    <a:pt x="408183" y="189025"/>
                  </a:moveTo>
                  <a:cubicBezTo>
                    <a:pt x="438261" y="168879"/>
                    <a:pt x="469741" y="149869"/>
                    <a:pt x="502547" y="132154"/>
                  </a:cubicBezTo>
                  <a:cubicBezTo>
                    <a:pt x="660018" y="47126"/>
                    <a:pt x="825694" y="4037"/>
                    <a:pt x="980245" y="0"/>
                  </a:cubicBezTo>
                  <a:lnTo>
                    <a:pt x="1074637" y="5578"/>
                  </a:lnTo>
                  <a:lnTo>
                    <a:pt x="1074636" y="93990"/>
                  </a:lnTo>
                  <a:lnTo>
                    <a:pt x="962532" y="87366"/>
                  </a:lnTo>
                  <a:cubicBezTo>
                    <a:pt x="807980" y="91403"/>
                    <a:pt x="642304" y="134492"/>
                    <a:pt x="484834" y="219520"/>
                  </a:cubicBezTo>
                  <a:cubicBezTo>
                    <a:pt x="274875" y="332892"/>
                    <a:pt x="119256" y="499358"/>
                    <a:pt x="37384" y="676848"/>
                  </a:cubicBezTo>
                  <a:lnTo>
                    <a:pt x="0" y="783233"/>
                  </a:lnTo>
                  <a:lnTo>
                    <a:pt x="7825" y="724011"/>
                  </a:lnTo>
                  <a:cubicBezTo>
                    <a:pt x="55714" y="526727"/>
                    <a:pt x="197631" y="330049"/>
                    <a:pt x="408183" y="189025"/>
                  </a:cubicBezTo>
                  <a:close/>
                </a:path>
              </a:pathLst>
            </a:custGeom>
            <a:gradFill rotWithShape="0">
              <a:gsLst>
                <a:gs pos="0">
                  <a:schemeClr val="bg1">
                    <a:lumMod val="95000"/>
                  </a:schemeClr>
                </a:gs>
                <a:gs pos="100000">
                  <a:schemeClr val="bg1">
                    <a:lumMod val="65000"/>
                  </a:schemeClr>
                </a:gs>
              </a:gsLst>
              <a:lin ang="0" scaled="0"/>
            </a:gra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dirty="0" err="1">
                <a:latin typeface="Meiryo UI" panose="020B0604030504040204" pitchFamily="34" charset="-128"/>
                <a:ea typeface="Meiryo UI" panose="020B0604030504040204" pitchFamily="34" charset="-128"/>
                <a:cs typeface="Meiryo UI" panose="020B0604030504040204" pitchFamily="34" charset="-128"/>
              </a:endParaRPr>
            </a:p>
          </p:txBody>
        </p:sp>
      </p:gr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lvl1pPr>
              <a:defRPr/>
            </a:lvl1pPr>
          </a:lstStyle>
          <a:p>
            <a:fld id="{E1796849-0D5E-444D-8155-E7CB1713678C}" type="slidenum">
              <a:rPr lang="de-DE" altLang="ja-JP"/>
              <a:pPr/>
              <a:t>‹#›</a:t>
            </a:fld>
            <a:endParaRPr lang="de-DE" altLang="ja-JP"/>
          </a:p>
        </p:txBody>
      </p:sp>
      <p:sp>
        <p:nvSpPr>
          <p:cNvPr id="5" name="页脚占位符 4"/>
          <p:cNvSpPr>
            <a:spLocks noGrp="1"/>
          </p:cNvSpPr>
          <p:nvPr>
            <p:ph type="ftr" sz="quarter" idx="11"/>
          </p:nvPr>
        </p:nvSpPr>
        <p:spPr/>
        <p:txBody>
          <a:bodyPr/>
          <a:lstStyle>
            <a:lvl1pPr>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3269128827"/>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9575" y="-1588"/>
            <a:ext cx="2195513" cy="646430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68275" y="-1588"/>
            <a:ext cx="6438900" cy="6464301"/>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灯片编号占位符 3"/>
          <p:cNvSpPr>
            <a:spLocks noGrp="1"/>
          </p:cNvSpPr>
          <p:nvPr>
            <p:ph type="sldNum" sz="quarter" idx="10"/>
          </p:nvPr>
        </p:nvSpPr>
        <p:spPr/>
        <p:txBody>
          <a:bodyPr/>
          <a:lstStyle>
            <a:lvl1pPr>
              <a:defRPr/>
            </a:lvl1pPr>
          </a:lstStyle>
          <a:p>
            <a:fld id="{C9DC9CE1-B9B1-4F27-ABA0-01C33C783F6C}" type="slidenum">
              <a:rPr lang="de-DE" altLang="ja-JP"/>
              <a:pPr/>
              <a:t>‹#›</a:t>
            </a:fld>
            <a:endParaRPr lang="de-DE" altLang="ja-JP"/>
          </a:p>
        </p:txBody>
      </p:sp>
      <p:sp>
        <p:nvSpPr>
          <p:cNvPr id="5" name="页脚占位符 4"/>
          <p:cNvSpPr>
            <a:spLocks noGrp="1"/>
          </p:cNvSpPr>
          <p:nvPr>
            <p:ph type="ftr" sz="quarter" idx="11"/>
          </p:nvPr>
        </p:nvSpPr>
        <p:spPr/>
        <p:txBody>
          <a:bodyPr/>
          <a:lstStyle>
            <a:lvl1pPr>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1534335223"/>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灯片编号占位符 3"/>
          <p:cNvSpPr>
            <a:spLocks noGrp="1"/>
          </p:cNvSpPr>
          <p:nvPr>
            <p:ph type="sldNum" sz="quarter" idx="10"/>
          </p:nvPr>
        </p:nvSpPr>
        <p:spPr/>
        <p:txBody>
          <a:bodyPr/>
          <a:lstStyle>
            <a:lvl1pPr>
              <a:defRPr/>
            </a:lvl1pPr>
          </a:lstStyle>
          <a:p>
            <a:fld id="{21BE506B-E3F0-41DC-ACB3-31B974666A3A}" type="slidenum">
              <a:rPr lang="de-DE" altLang="ja-JP"/>
              <a:pPr/>
              <a:t>‹#›</a:t>
            </a:fld>
            <a:endParaRPr lang="de-DE" altLang="ja-JP"/>
          </a:p>
        </p:txBody>
      </p:sp>
      <p:sp>
        <p:nvSpPr>
          <p:cNvPr id="5" name="页脚占位符 4"/>
          <p:cNvSpPr>
            <a:spLocks noGrp="1"/>
          </p:cNvSpPr>
          <p:nvPr>
            <p:ph type="ftr" sz="quarter" idx="11"/>
          </p:nvPr>
        </p:nvSpPr>
        <p:spPr/>
        <p:txBody>
          <a:bodyPr/>
          <a:lstStyle>
            <a:lvl1pPr>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3211344767"/>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灯片编号占位符 3"/>
          <p:cNvSpPr>
            <a:spLocks noGrp="1"/>
          </p:cNvSpPr>
          <p:nvPr>
            <p:ph type="sldNum" sz="quarter" idx="10"/>
          </p:nvPr>
        </p:nvSpPr>
        <p:spPr/>
        <p:txBody>
          <a:bodyPr/>
          <a:lstStyle>
            <a:lvl1pPr>
              <a:defRPr/>
            </a:lvl1pPr>
          </a:lstStyle>
          <a:p>
            <a:fld id="{87B95361-D4A5-411B-B7FB-9C94DCC64F1D}" type="slidenum">
              <a:rPr lang="de-DE" altLang="ja-JP"/>
              <a:pPr/>
              <a:t>‹#›</a:t>
            </a:fld>
            <a:endParaRPr lang="de-DE" altLang="ja-JP"/>
          </a:p>
        </p:txBody>
      </p:sp>
      <p:sp>
        <p:nvSpPr>
          <p:cNvPr id="5" name="页脚占位符 4"/>
          <p:cNvSpPr>
            <a:spLocks noGrp="1"/>
          </p:cNvSpPr>
          <p:nvPr>
            <p:ph type="ftr" sz="quarter" idx="11"/>
          </p:nvPr>
        </p:nvSpPr>
        <p:spPr/>
        <p:txBody>
          <a:bodyPr/>
          <a:lstStyle>
            <a:lvl1pPr>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3016494572"/>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68275" y="869950"/>
            <a:ext cx="4316413" cy="55927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37088" y="869950"/>
            <a:ext cx="4318000" cy="55927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lvl1pPr>
              <a:defRPr/>
            </a:lvl1pPr>
          </a:lstStyle>
          <a:p>
            <a:fld id="{A7278B09-A99F-4466-A5AD-21083B4EC66E}" type="slidenum">
              <a:rPr lang="de-DE" altLang="ja-JP"/>
              <a:pPr/>
              <a:t>‹#›</a:t>
            </a:fld>
            <a:endParaRPr lang="de-DE" altLang="ja-JP"/>
          </a:p>
        </p:txBody>
      </p:sp>
      <p:sp>
        <p:nvSpPr>
          <p:cNvPr id="6" name="页脚占位符 5"/>
          <p:cNvSpPr>
            <a:spLocks noGrp="1"/>
          </p:cNvSpPr>
          <p:nvPr>
            <p:ph type="ftr" sz="quarter" idx="11"/>
          </p:nvPr>
        </p:nvSpPr>
        <p:spPr/>
        <p:txBody>
          <a:bodyPr/>
          <a:lstStyle>
            <a:lvl1pPr>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342829563"/>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p:txBody>
          <a:bodyPr/>
          <a:lstStyle>
            <a:lvl1pPr>
              <a:defRPr/>
            </a:lvl1pPr>
          </a:lstStyle>
          <a:p>
            <a:fld id="{2831D54B-4257-4E1B-999C-87CA57B23AB1}" type="slidenum">
              <a:rPr lang="de-DE" altLang="ja-JP"/>
              <a:pPr/>
              <a:t>‹#›</a:t>
            </a:fld>
            <a:endParaRPr lang="de-DE" altLang="ja-JP"/>
          </a:p>
        </p:txBody>
      </p:sp>
      <p:sp>
        <p:nvSpPr>
          <p:cNvPr id="8" name="页脚占位符 7"/>
          <p:cNvSpPr>
            <a:spLocks noGrp="1"/>
          </p:cNvSpPr>
          <p:nvPr>
            <p:ph type="ftr" sz="quarter" idx="11"/>
          </p:nvPr>
        </p:nvSpPr>
        <p:spPr/>
        <p:txBody>
          <a:bodyPr/>
          <a:lstStyle>
            <a:lvl1pPr>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2116459342"/>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lvl1pPr>
              <a:defRPr/>
            </a:lvl1pPr>
          </a:lstStyle>
          <a:p>
            <a:fld id="{6C90A942-B5F0-4B0F-85C0-4398BCD84590}" type="slidenum">
              <a:rPr lang="de-DE" altLang="ja-JP"/>
              <a:pPr/>
              <a:t>‹#›</a:t>
            </a:fld>
            <a:endParaRPr lang="de-DE" altLang="ja-JP"/>
          </a:p>
        </p:txBody>
      </p:sp>
      <p:sp>
        <p:nvSpPr>
          <p:cNvPr id="4" name="页脚占位符 3"/>
          <p:cNvSpPr>
            <a:spLocks noGrp="1"/>
          </p:cNvSpPr>
          <p:nvPr>
            <p:ph type="ftr" sz="quarter" idx="11"/>
          </p:nvPr>
        </p:nvSpPr>
        <p:spPr/>
        <p:txBody>
          <a:bodyPr/>
          <a:lstStyle>
            <a:lvl1pPr>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2400280236"/>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7B566487-B220-48AF-881D-49C1D42BEA2F}" type="slidenum">
              <a:rPr lang="de-DE" altLang="ja-JP"/>
              <a:pPr/>
              <a:t>‹#›</a:t>
            </a:fld>
            <a:endParaRPr lang="de-DE" altLang="ja-JP"/>
          </a:p>
        </p:txBody>
      </p:sp>
      <p:sp>
        <p:nvSpPr>
          <p:cNvPr id="3" name="页脚占位符 2"/>
          <p:cNvSpPr>
            <a:spLocks noGrp="1"/>
          </p:cNvSpPr>
          <p:nvPr>
            <p:ph type="ftr" sz="quarter" idx="11"/>
          </p:nvPr>
        </p:nvSpPr>
        <p:spPr/>
        <p:txBody>
          <a:bodyPr/>
          <a:lstStyle>
            <a:lvl1pPr>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1335828990"/>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lvl1pPr>
              <a:defRPr/>
            </a:lvl1pPr>
          </a:lstStyle>
          <a:p>
            <a:fld id="{1E01620F-49C1-4F0D-8E16-AFCAFFA0769E}" type="slidenum">
              <a:rPr lang="de-DE" altLang="ja-JP"/>
              <a:pPr/>
              <a:t>‹#›</a:t>
            </a:fld>
            <a:endParaRPr lang="de-DE" altLang="ja-JP"/>
          </a:p>
        </p:txBody>
      </p:sp>
      <p:sp>
        <p:nvSpPr>
          <p:cNvPr id="6" name="页脚占位符 5"/>
          <p:cNvSpPr>
            <a:spLocks noGrp="1"/>
          </p:cNvSpPr>
          <p:nvPr>
            <p:ph type="ftr" sz="quarter" idx="11"/>
          </p:nvPr>
        </p:nvSpPr>
        <p:spPr/>
        <p:txBody>
          <a:bodyPr/>
          <a:lstStyle>
            <a:lvl1pPr>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331904709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lvl1pPr>
              <a:defRPr/>
            </a:lvl1pPr>
          </a:lstStyle>
          <a:p>
            <a:fld id="{07B56F76-3F77-46A7-B2EB-812A3BADB1C2}" type="slidenum">
              <a:rPr lang="de-DE" altLang="ja-JP"/>
              <a:pPr/>
              <a:t>‹#›</a:t>
            </a:fld>
            <a:endParaRPr lang="de-DE" altLang="ja-JP"/>
          </a:p>
        </p:txBody>
      </p:sp>
      <p:sp>
        <p:nvSpPr>
          <p:cNvPr id="6" name="页脚占位符 5"/>
          <p:cNvSpPr>
            <a:spLocks noGrp="1"/>
          </p:cNvSpPr>
          <p:nvPr>
            <p:ph type="ftr" sz="quarter" idx="11"/>
          </p:nvPr>
        </p:nvSpPr>
        <p:spPr/>
        <p:txBody>
          <a:bodyPr/>
          <a:lstStyle>
            <a:lvl1pPr>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1603582120"/>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pSp>
        <p:nvGrpSpPr>
          <p:cNvPr id="20" name="组合 19"/>
          <p:cNvGrpSpPr/>
          <p:nvPr userDrawn="1"/>
        </p:nvGrpSpPr>
        <p:grpSpPr>
          <a:xfrm>
            <a:off x="6226891" y="5835296"/>
            <a:ext cx="2736134" cy="829029"/>
            <a:chOff x="2720658" y="3753351"/>
            <a:chExt cx="2736134" cy="829029"/>
          </a:xfrm>
        </p:grpSpPr>
        <p:sp>
          <p:nvSpPr>
            <p:cNvPr id="21" name="任意多边形 20"/>
            <p:cNvSpPr/>
            <p:nvPr/>
          </p:nvSpPr>
          <p:spPr bwMode="auto">
            <a:xfrm>
              <a:off x="2720658" y="4211743"/>
              <a:ext cx="2736134" cy="237066"/>
            </a:xfrm>
            <a:custGeom>
              <a:avLst/>
              <a:gdLst>
                <a:gd name="connsiteX0" fmla="*/ 1254112 w 2736134"/>
                <a:gd name="connsiteY0" fmla="*/ 1965 h 237066"/>
                <a:gd name="connsiteX1" fmla="*/ 1662460 w 2736134"/>
                <a:gd name="connsiteY1" fmla="*/ 5679 h 237066"/>
                <a:gd name="connsiteX2" fmla="*/ 2610929 w 2736134"/>
                <a:gd name="connsiteY2" fmla="*/ 126949 h 237066"/>
                <a:gd name="connsiteX3" fmla="*/ 2736134 w 2736134"/>
                <a:gd name="connsiteY3" fmla="*/ 158022 h 237066"/>
                <a:gd name="connsiteX4" fmla="*/ 2736134 w 2736134"/>
                <a:gd name="connsiteY4" fmla="*/ 237066 h 237066"/>
                <a:gd name="connsiteX5" fmla="*/ 2460323 w 2736134"/>
                <a:gd name="connsiteY5" fmla="*/ 168616 h 237066"/>
                <a:gd name="connsiteX6" fmla="*/ 1511854 w 2736134"/>
                <a:gd name="connsiteY6" fmla="*/ 47346 h 237066"/>
                <a:gd name="connsiteX7" fmla="*/ 259675 w 2736134"/>
                <a:gd name="connsiteY7" fmla="*/ 131478 h 237066"/>
                <a:gd name="connsiteX8" fmla="*/ 0 w 2736134"/>
                <a:gd name="connsiteY8" fmla="*/ 188459 h 237066"/>
                <a:gd name="connsiteX9" fmla="*/ 127175 w 2736134"/>
                <a:gd name="connsiteY9" fmla="*/ 151933 h 237066"/>
                <a:gd name="connsiteX10" fmla="*/ 1254112 w 2736134"/>
                <a:gd name="connsiteY10" fmla="*/ 1965 h 237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36134" h="237066">
                  <a:moveTo>
                    <a:pt x="1254112" y="1965"/>
                  </a:moveTo>
                  <a:cubicBezTo>
                    <a:pt x="1388039" y="-1538"/>
                    <a:pt x="1524334" y="-389"/>
                    <a:pt x="1662460" y="5679"/>
                  </a:cubicBezTo>
                  <a:cubicBezTo>
                    <a:pt x="1993962" y="20243"/>
                    <a:pt x="2312473" y="62104"/>
                    <a:pt x="2610929" y="126949"/>
                  </a:cubicBezTo>
                  <a:lnTo>
                    <a:pt x="2736134" y="158022"/>
                  </a:lnTo>
                  <a:lnTo>
                    <a:pt x="2736134" y="237066"/>
                  </a:lnTo>
                  <a:lnTo>
                    <a:pt x="2460323" y="168616"/>
                  </a:lnTo>
                  <a:cubicBezTo>
                    <a:pt x="2161868" y="103771"/>
                    <a:pt x="1843356" y="61909"/>
                    <a:pt x="1511854" y="47346"/>
                  </a:cubicBezTo>
                  <a:cubicBezTo>
                    <a:pt x="1069851" y="27928"/>
                    <a:pt x="646598" y="58878"/>
                    <a:pt x="259675" y="131478"/>
                  </a:cubicBezTo>
                  <a:lnTo>
                    <a:pt x="0" y="188459"/>
                  </a:lnTo>
                  <a:lnTo>
                    <a:pt x="127175" y="151933"/>
                  </a:lnTo>
                  <a:cubicBezTo>
                    <a:pt x="471855" y="64860"/>
                    <a:pt x="852330" y="12476"/>
                    <a:pt x="1254112" y="1965"/>
                  </a:cubicBezTo>
                  <a:close/>
                </a:path>
              </a:pathLst>
            </a:custGeom>
            <a:gradFill rotWithShape="0">
              <a:gsLst>
                <a:gs pos="0">
                  <a:schemeClr val="bg1">
                    <a:lumMod val="85000"/>
                  </a:schemeClr>
                </a:gs>
                <a:gs pos="100000">
                  <a:schemeClr val="bg1">
                    <a:lumMod val="65000"/>
                  </a:schemeClr>
                </a:gs>
              </a:gsLst>
              <a:lin ang="0" scaled="0"/>
            </a:gradFill>
            <a:ln w="9525" cap="flat" cmpd="sng" algn="ctr">
              <a:noFill/>
              <a:prstDash val="solid"/>
              <a:round/>
              <a:headEnd type="none" w="med" len="med"/>
              <a:tailEnd type="none" w="med" len="med"/>
            </a:ln>
            <a:effectLst/>
            <a:scene3d>
              <a:camera prst="orthographicFront">
                <a:rot lat="0" lon="0" rev="60000"/>
              </a:camera>
              <a:lightRig rig="threePt" dir="t"/>
            </a:scene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zh-CN" altLang="en-US" sz="1800" b="0" i="0" u="none" strike="noStrike" cap="none" normalizeH="0" baseline="0" dirty="0" err="1">
                <a:ln>
                  <a:noFill/>
                </a:ln>
                <a:solidFill>
                  <a:srgbClr val="000000"/>
                </a:solidFill>
                <a:effectLst/>
                <a:latin typeface="Meiryo UI" panose="020B0604030504040204" pitchFamily="34" charset="-128"/>
                <a:ea typeface="Meiryo UI" panose="020B0604030504040204" pitchFamily="34" charset="-128"/>
                <a:cs typeface="Meiryo UI" panose="020B0604030504040204" pitchFamily="34" charset="-128"/>
              </a:endParaRPr>
            </a:p>
          </p:txBody>
        </p:sp>
        <p:sp>
          <p:nvSpPr>
            <p:cNvPr id="22" name="文本框 21"/>
            <p:cNvSpPr txBox="1"/>
            <p:nvPr/>
          </p:nvSpPr>
          <p:spPr>
            <a:xfrm>
              <a:off x="3333203" y="4274603"/>
              <a:ext cx="1623201" cy="307777"/>
            </a:xfrm>
            <a:prstGeom prst="rect">
              <a:avLst/>
            </a:prstGeom>
            <a:noFill/>
          </p:spPr>
          <p:txBody>
            <a:bodyPr wrap="none" rtlCol="0">
              <a:spAutoFit/>
            </a:bodyPr>
            <a:lstStyle/>
            <a:p>
              <a:r>
                <a:rPr lang="en-US" altLang="zh-CN" sz="1400" b="1" dirty="0">
                  <a:solidFill>
                    <a:schemeClr val="bg1">
                      <a:lumMod val="75000"/>
                    </a:schemeClr>
                  </a:solidFill>
                  <a:latin typeface="Fujitsu Sans" panose="020B0404060202020204" pitchFamily="34" charset="0"/>
                  <a:ea typeface="Meiryo UI" panose="020B0604030504040204" pitchFamily="34" charset="-128"/>
                  <a:cs typeface="Meiryo UI" panose="020B0604030504040204" pitchFamily="34" charset="-128"/>
                </a:rPr>
                <a:t>Intelligent Vehicle</a:t>
              </a:r>
              <a:endParaRPr lang="zh-CN" altLang="en-US" sz="1400" b="1" dirty="0" err="1">
                <a:solidFill>
                  <a:schemeClr val="bg1">
                    <a:lumMod val="75000"/>
                  </a:schemeClr>
                </a:solidFill>
                <a:latin typeface="Fujitsu Sans" panose="020B0404060202020204" pitchFamily="34" charset="0"/>
                <a:ea typeface="Meiryo UI" panose="020B0604030504040204" pitchFamily="34" charset="-128"/>
                <a:cs typeface="Meiryo UI" panose="020B0604030504040204" pitchFamily="34" charset="-128"/>
              </a:endParaRPr>
            </a:p>
          </p:txBody>
        </p:sp>
        <p:sp>
          <p:nvSpPr>
            <p:cNvPr id="23" name="任意多边形 22"/>
            <p:cNvSpPr/>
            <p:nvPr/>
          </p:nvSpPr>
          <p:spPr bwMode="auto">
            <a:xfrm rot="1903321">
              <a:off x="3639560" y="3753351"/>
              <a:ext cx="1074637" cy="783233"/>
            </a:xfrm>
            <a:custGeom>
              <a:avLst/>
              <a:gdLst>
                <a:gd name="connsiteX0" fmla="*/ 408183 w 1074637"/>
                <a:gd name="connsiteY0" fmla="*/ 189025 h 783233"/>
                <a:gd name="connsiteX1" fmla="*/ 502547 w 1074637"/>
                <a:gd name="connsiteY1" fmla="*/ 132154 h 783233"/>
                <a:gd name="connsiteX2" fmla="*/ 980245 w 1074637"/>
                <a:gd name="connsiteY2" fmla="*/ 0 h 783233"/>
                <a:gd name="connsiteX3" fmla="*/ 1074637 w 1074637"/>
                <a:gd name="connsiteY3" fmla="*/ 5578 h 783233"/>
                <a:gd name="connsiteX4" fmla="*/ 1074636 w 1074637"/>
                <a:gd name="connsiteY4" fmla="*/ 93990 h 783233"/>
                <a:gd name="connsiteX5" fmla="*/ 962532 w 1074637"/>
                <a:gd name="connsiteY5" fmla="*/ 87366 h 783233"/>
                <a:gd name="connsiteX6" fmla="*/ 484834 w 1074637"/>
                <a:gd name="connsiteY6" fmla="*/ 219520 h 783233"/>
                <a:gd name="connsiteX7" fmla="*/ 37384 w 1074637"/>
                <a:gd name="connsiteY7" fmla="*/ 676848 h 783233"/>
                <a:gd name="connsiteX8" fmla="*/ 0 w 1074637"/>
                <a:gd name="connsiteY8" fmla="*/ 783233 h 783233"/>
                <a:gd name="connsiteX9" fmla="*/ 7825 w 1074637"/>
                <a:gd name="connsiteY9" fmla="*/ 724011 h 783233"/>
                <a:gd name="connsiteX10" fmla="*/ 408183 w 1074637"/>
                <a:gd name="connsiteY10" fmla="*/ 189025 h 78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4637" h="783233">
                  <a:moveTo>
                    <a:pt x="408183" y="189025"/>
                  </a:moveTo>
                  <a:cubicBezTo>
                    <a:pt x="438261" y="168879"/>
                    <a:pt x="469741" y="149869"/>
                    <a:pt x="502547" y="132154"/>
                  </a:cubicBezTo>
                  <a:cubicBezTo>
                    <a:pt x="660018" y="47126"/>
                    <a:pt x="825694" y="4037"/>
                    <a:pt x="980245" y="0"/>
                  </a:cubicBezTo>
                  <a:lnTo>
                    <a:pt x="1074637" y="5578"/>
                  </a:lnTo>
                  <a:lnTo>
                    <a:pt x="1074636" y="93990"/>
                  </a:lnTo>
                  <a:lnTo>
                    <a:pt x="962532" y="87366"/>
                  </a:lnTo>
                  <a:cubicBezTo>
                    <a:pt x="807980" y="91403"/>
                    <a:pt x="642304" y="134492"/>
                    <a:pt x="484834" y="219520"/>
                  </a:cubicBezTo>
                  <a:cubicBezTo>
                    <a:pt x="274875" y="332892"/>
                    <a:pt x="119256" y="499358"/>
                    <a:pt x="37384" y="676848"/>
                  </a:cubicBezTo>
                  <a:lnTo>
                    <a:pt x="0" y="783233"/>
                  </a:lnTo>
                  <a:lnTo>
                    <a:pt x="7825" y="724011"/>
                  </a:lnTo>
                  <a:cubicBezTo>
                    <a:pt x="55714" y="526727"/>
                    <a:pt x="197631" y="330049"/>
                    <a:pt x="408183" y="189025"/>
                  </a:cubicBezTo>
                  <a:close/>
                </a:path>
              </a:pathLst>
            </a:custGeom>
            <a:gradFill rotWithShape="0">
              <a:gsLst>
                <a:gs pos="0">
                  <a:schemeClr val="bg1">
                    <a:lumMod val="95000"/>
                  </a:schemeClr>
                </a:gs>
                <a:gs pos="100000">
                  <a:schemeClr val="bg1">
                    <a:lumMod val="65000"/>
                  </a:schemeClr>
                </a:gs>
              </a:gsLst>
              <a:lin ang="0" scaled="0"/>
            </a:gra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dirty="0" err="1">
                <a:latin typeface="Meiryo UI" panose="020B0604030504040204" pitchFamily="34" charset="-128"/>
                <a:ea typeface="Meiryo UI" panose="020B0604030504040204" pitchFamily="34" charset="-128"/>
                <a:cs typeface="Meiryo UI" panose="020B0604030504040204" pitchFamily="34" charset="-128"/>
              </a:endParaRPr>
            </a:p>
          </p:txBody>
        </p:sp>
      </p:grpSp>
      <p:pic>
        <p:nvPicPr>
          <p:cNvPr id="646175" name="Picture 31" descr="ContentGray20_L15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dirty="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a:t>マスタテキスト</a:t>
            </a:r>
            <a:r>
              <a:rPr lang="en-US" altLang="ja-JP" dirty="0"/>
              <a:t>24</a:t>
            </a:r>
            <a:r>
              <a:rPr lang="ja-JP" altLang="en-US" dirty="0" err="1"/>
              <a:t>ｐ</a:t>
            </a:r>
            <a:r>
              <a:rPr lang="ja-JP" altLang="en-US" dirty="0"/>
              <a:t>ああああああああああああああああああああああああああああああああああああああああああああああああああ</a:t>
            </a:r>
          </a:p>
          <a:p>
            <a:pPr lvl="1"/>
            <a:r>
              <a:rPr lang="ja-JP" altLang="en-US" dirty="0"/>
              <a:t>マスタテキスト</a:t>
            </a:r>
            <a:r>
              <a:rPr lang="en-US" altLang="ja-JP" dirty="0"/>
              <a:t>20</a:t>
            </a:r>
            <a:r>
              <a:rPr lang="ja-JP" altLang="en-US" dirty="0" err="1"/>
              <a:t>ｐ</a:t>
            </a:r>
            <a:r>
              <a:rPr lang="ja-JP" altLang="en-US" dirty="0"/>
              <a:t>ああああああああああああああああああああああああああああああああああああああああああああ</a:t>
            </a:r>
          </a:p>
          <a:p>
            <a:pPr lvl="2"/>
            <a:r>
              <a:rPr lang="ja-JP" altLang="en-US" dirty="0"/>
              <a:t>マスタテキスト</a:t>
            </a:r>
            <a:r>
              <a:rPr lang="en-US" altLang="ja-JP" dirty="0"/>
              <a:t>18</a:t>
            </a:r>
            <a:r>
              <a:rPr lang="ja-JP" altLang="en-US" dirty="0" err="1"/>
              <a:t>ｐ</a:t>
            </a:r>
            <a:r>
              <a:rPr lang="ja-JP" altLang="en-US" dirty="0"/>
              <a:t>ああああああああああああああああああああああああああああああああああああああああああああああ</a:t>
            </a:r>
          </a:p>
          <a:p>
            <a:pPr lvl="3"/>
            <a:r>
              <a:rPr lang="ja-JP" altLang="en-US" dirty="0"/>
              <a:t>マスタテキスト</a:t>
            </a:r>
            <a:r>
              <a:rPr lang="en-US" altLang="ja-JP" dirty="0"/>
              <a:t>16</a:t>
            </a:r>
            <a:r>
              <a:rPr lang="ja-JP" altLang="en-US" dirty="0" err="1"/>
              <a:t>ｐ</a:t>
            </a:r>
            <a:r>
              <a:rPr lang="ja-JP" altLang="en-US" dirty="0"/>
              <a:t>あああああああああああああああああああああああああああああああああああああああああああああああ</a:t>
            </a:r>
          </a:p>
        </p:txBody>
      </p:sp>
      <p:grpSp>
        <p:nvGrpSpPr>
          <p:cNvPr id="646163" name="Group 19"/>
          <p:cNvGrpSpPr>
            <a:grpSpLocks noChangeAspect="1"/>
          </p:cNvGrpSpPr>
          <p:nvPr userDrawn="1"/>
        </p:nvGrpSpPr>
        <p:grpSpPr bwMode="auto">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A5302A89-FE48-4898-B94B-1C28B80FF229}" type="slidenum">
              <a:rPr lang="de-DE" altLang="ja-JP"/>
              <a:pPr/>
              <a:t>‹#›</a:t>
            </a:fld>
            <a:endParaRPr lang="de-DE" altLang="ja-JP"/>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r>
              <a:rPr lang="de-DE" altLang="ja-JP" dirty="0"/>
              <a:t>Copyright 2020 NANJING FUJITSU NANDA SOFTWARE TECHNOLOGY CO., LTD.</a:t>
            </a:r>
          </a:p>
        </p:txBody>
      </p:sp>
      <p:pic>
        <p:nvPicPr>
          <p:cNvPr id="2" name="图片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92088" y="6664325"/>
            <a:ext cx="2724575" cy="163216"/>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p:txStyles>
    <p:titleStyle>
      <a:lvl1pPr algn="l" rtl="0" fontAlgn="base">
        <a:spcBef>
          <a:spcPct val="0"/>
        </a:spcBef>
        <a:spcAft>
          <a:spcPct val="0"/>
        </a:spcAft>
        <a:tabLst>
          <a:tab pos="3676650" algn="l"/>
        </a:tabLst>
        <a:defRPr kumimoji="1" sz="3200" b="1" kern="1200">
          <a:solidFill>
            <a:schemeClr val="tx2"/>
          </a:solidFill>
          <a:latin typeface="Meiryo UI" panose="020B0604030504040204" pitchFamily="34" charset="-128"/>
          <a:ea typeface="Meiryo UI" panose="020B0604030504040204" pitchFamily="34" charset="-128"/>
          <a:cs typeface="Meiryo UI" panose="020B0604030504040204" pitchFamily="34" charset="-128"/>
        </a:defRPr>
      </a:lvl1pPr>
      <a:lvl2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2pPr>
      <a:lvl3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3pPr>
      <a:lvl4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4pPr>
      <a:lvl5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5pPr>
      <a:lvl6pPr marL="4572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6pPr>
      <a:lvl7pPr marL="9144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7pPr>
      <a:lvl8pPr marL="13716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8pPr>
      <a:lvl9pPr marL="18288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anose="05000000000000000000" pitchFamily="2" charset="2"/>
        <a:buChar char="n"/>
        <a:defRPr kumimoji="1" sz="2400" kern="1200">
          <a:solidFill>
            <a:srgbClr val="000000"/>
          </a:solidFill>
          <a:latin typeface="Meiryo UI" panose="020B0604030504040204" pitchFamily="34" charset="-128"/>
          <a:ea typeface="Meiryo UI" panose="020B0604030504040204" pitchFamily="34" charset="-128"/>
          <a:cs typeface="Meiryo UI" panose="020B0604030504040204" pitchFamily="34" charset="-128"/>
        </a:defRPr>
      </a:lvl1pPr>
      <a:lvl2pPr marL="581025" indent="-242888" algn="l" defTabSz="457200" rtl="0" fontAlgn="base">
        <a:lnSpc>
          <a:spcPct val="95000"/>
        </a:lnSpc>
        <a:spcBef>
          <a:spcPct val="20000"/>
        </a:spcBef>
        <a:spcAft>
          <a:spcPct val="10000"/>
        </a:spcAft>
        <a:buClr>
          <a:srgbClr val="87867E"/>
        </a:buClr>
        <a:buFont typeface="Wingdings" panose="05000000000000000000" pitchFamily="2" charset="2"/>
        <a:buChar char="n"/>
        <a:defRPr kumimoji="1" sz="2000" kern="1200">
          <a:solidFill>
            <a:srgbClr val="000000"/>
          </a:solidFill>
          <a:latin typeface="Meiryo UI" panose="020B0604030504040204" pitchFamily="34" charset="-128"/>
          <a:ea typeface="Meiryo UI" panose="020B0604030504040204" pitchFamily="34" charset="-128"/>
          <a:cs typeface="Meiryo UI" panose="020B0604030504040204" pitchFamily="34" charset="-128"/>
        </a:defRPr>
      </a:lvl2pPr>
      <a:lvl3pPr marL="795338" indent="-138113" algn="l" defTabSz="457200" rtl="0" fontAlgn="base">
        <a:lnSpc>
          <a:spcPct val="95000"/>
        </a:lnSpc>
        <a:spcBef>
          <a:spcPct val="20000"/>
        </a:spcBef>
        <a:spcAft>
          <a:spcPct val="10000"/>
        </a:spcAft>
        <a:buClr>
          <a:srgbClr val="87867E"/>
        </a:buClr>
        <a:buSzPct val="100000"/>
        <a:buChar char="•"/>
        <a:defRPr kumimoji="1" kern="1200">
          <a:solidFill>
            <a:srgbClr val="000000"/>
          </a:solidFill>
          <a:latin typeface="Meiryo UI" panose="020B0604030504040204" pitchFamily="34" charset="-128"/>
          <a:ea typeface="Meiryo UI" panose="020B0604030504040204" pitchFamily="34" charset="-128"/>
          <a:cs typeface="Meiryo UI" panose="020B0604030504040204" pitchFamily="34" charset="-128"/>
        </a:defRPr>
      </a:lvl3pPr>
      <a:lvl4pPr marL="1014413" indent="-134938" algn="l" defTabSz="457200" rtl="0" fontAlgn="base">
        <a:lnSpc>
          <a:spcPct val="95000"/>
        </a:lnSpc>
        <a:spcBef>
          <a:spcPct val="20000"/>
        </a:spcBef>
        <a:spcAft>
          <a:spcPct val="10000"/>
        </a:spcAft>
        <a:buClr>
          <a:srgbClr val="87867E"/>
        </a:buClr>
        <a:buSzPct val="100000"/>
        <a:buChar char="•"/>
        <a:defRPr kumimoji="1" sz="1600" kern="1200">
          <a:solidFill>
            <a:srgbClr val="000000"/>
          </a:solidFill>
          <a:latin typeface="Meiryo UI" panose="020B0604030504040204" pitchFamily="34" charset="-128"/>
          <a:ea typeface="Meiryo UI" panose="020B0604030504040204" pitchFamily="34" charset="-128"/>
          <a:cs typeface="Meiryo UI" panose="020B0604030504040204" pitchFamily="34" charset="-128"/>
        </a:defRPr>
      </a:lvl4pPr>
      <a:lvl5pPr marL="2305050" indent="365125" algn="l" defTabSz="457200" rtl="0" fontAlgn="base">
        <a:spcBef>
          <a:spcPct val="0"/>
        </a:spcBef>
        <a:spcAft>
          <a:spcPct val="0"/>
        </a:spcAft>
        <a:buBlip>
          <a:blip r:embed="rId15"/>
        </a:buBlip>
        <a:defRPr kumimoji="1"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7"/>
          <p:cNvSpPr>
            <a:spLocks noGrp="1" noChangeArrowheads="1"/>
          </p:cNvSpPr>
          <p:nvPr>
            <p:ph type="ftr" sz="quarter" idx="3"/>
          </p:nvPr>
        </p:nvSpPr>
        <p:spPr/>
        <p:txBody>
          <a:bodyPr/>
          <a:lstStyle/>
          <a:p>
            <a:r>
              <a:rPr lang="de-DE" altLang="ja-JP" dirty="0"/>
              <a:t>Copyright 2021 NANJING FUJITSU NANDA SOFTWARE TECHNOLOGY CO., LTD.</a:t>
            </a:r>
          </a:p>
        </p:txBody>
      </p:sp>
      <p:sp>
        <p:nvSpPr>
          <p:cNvPr id="551938" name="Rectangle 2"/>
          <p:cNvSpPr>
            <a:spLocks noGrp="1" noChangeArrowheads="1"/>
          </p:cNvSpPr>
          <p:nvPr>
            <p:ph type="ctrTitle"/>
          </p:nvPr>
        </p:nvSpPr>
        <p:spPr>
          <a:xfrm>
            <a:off x="323850" y="1738313"/>
            <a:ext cx="8568630" cy="2360612"/>
          </a:xfrm>
        </p:spPr>
        <p:txBody>
          <a:bodyPr/>
          <a:lstStyle/>
          <a:p>
            <a:br>
              <a:rPr lang="en-US" altLang="ja-JP" sz="4800" dirty="0"/>
            </a:br>
            <a:r>
              <a:rPr lang="en-US" altLang="ja-JP" sz="4800" dirty="0"/>
              <a:t>UDS</a:t>
            </a:r>
            <a:endParaRPr lang="ja-JP" altLang="en-US" sz="4800" dirty="0"/>
          </a:p>
        </p:txBody>
      </p:sp>
      <p:sp>
        <p:nvSpPr>
          <p:cNvPr id="551939" name="Rectangle 3"/>
          <p:cNvSpPr>
            <a:spLocks noGrp="1" noChangeArrowheads="1"/>
          </p:cNvSpPr>
          <p:nvPr>
            <p:ph type="subTitle" idx="1"/>
            <p:custDataLst>
              <p:tags r:id="rId1"/>
            </p:custDataLst>
          </p:nvPr>
        </p:nvSpPr>
        <p:spPr>
          <a:xfrm>
            <a:off x="316075" y="4581128"/>
            <a:ext cx="7920038" cy="1784350"/>
          </a:xfrm>
        </p:spPr>
        <p:txBody>
          <a:bodyPr/>
          <a:lstStyle/>
          <a:p>
            <a:r>
              <a:rPr lang="en-US" altLang="zh-TW" dirty="0"/>
              <a:t>IV</a:t>
            </a:r>
            <a:r>
              <a:rPr lang="zh-TW" altLang="en-US" dirty="0"/>
              <a:t>事業部　第一開発部</a:t>
            </a:r>
            <a:endParaRPr lang="en-US" altLang="zh-TW" dirty="0"/>
          </a:p>
          <a:p>
            <a:r>
              <a:rPr lang="zh-CN" altLang="en-US" dirty="0"/>
              <a:t>张飞飞</a:t>
            </a:r>
            <a:endParaRPr lang="en-US" altLang="ja-JP" dirty="0"/>
          </a:p>
          <a:p>
            <a:r>
              <a:rPr lang="en-US" altLang="ja-JP" dirty="0"/>
              <a:t>2021</a:t>
            </a:r>
            <a:r>
              <a:rPr lang="ja-JP" altLang="en-US" dirty="0"/>
              <a:t>年</a:t>
            </a:r>
            <a:r>
              <a:rPr lang="en-US" altLang="ja-JP" dirty="0"/>
              <a:t>10</a:t>
            </a:r>
            <a:r>
              <a:rPr lang="ja-JP" altLang="en-US" dirty="0"/>
              <a:t>月</a:t>
            </a:r>
            <a:r>
              <a:rPr lang="en-US" altLang="ja-JP" dirty="0"/>
              <a:t>25</a:t>
            </a:r>
            <a:r>
              <a:rPr lang="ja-JP" altLang="en-US" dirty="0"/>
              <a:t>日</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071A7E98-A36E-49C1-8EBD-237ECA5B2B75}"/>
              </a:ext>
            </a:extLst>
          </p:cNvPr>
          <p:cNvSpPr>
            <a:spLocks noGrp="1"/>
          </p:cNvSpPr>
          <p:nvPr>
            <p:ph type="sldNum" sz="quarter" idx="10"/>
          </p:nvPr>
        </p:nvSpPr>
        <p:spPr/>
        <p:txBody>
          <a:bodyPr/>
          <a:lstStyle/>
          <a:p>
            <a:fld id="{21BE506B-E3F0-41DC-ACB3-31B974666A3A}" type="slidenum">
              <a:rPr lang="de-DE" altLang="ja-JP" smtClean="0"/>
              <a:pPr/>
              <a:t>9</a:t>
            </a:fld>
            <a:endParaRPr lang="de-DE" altLang="ja-JP"/>
          </a:p>
        </p:txBody>
      </p:sp>
      <p:sp>
        <p:nvSpPr>
          <p:cNvPr id="5" name="フッター プレースホルダー 4">
            <a:extLst>
              <a:ext uri="{FF2B5EF4-FFF2-40B4-BE49-F238E27FC236}">
                <a16:creationId xmlns:a16="http://schemas.microsoft.com/office/drawing/2014/main" id="{300F6D58-6BAD-4564-A62F-ABF30B84537B}"/>
              </a:ext>
            </a:extLst>
          </p:cNvPr>
          <p:cNvSpPr>
            <a:spLocks noGrp="1"/>
          </p:cNvSpPr>
          <p:nvPr>
            <p:ph type="ftr" sz="quarter" idx="11"/>
          </p:nvPr>
        </p:nvSpPr>
        <p:spPr/>
        <p:txBody>
          <a:bodyPr/>
          <a:lstStyle/>
          <a:p>
            <a:r>
              <a:rPr lang="de-DE" altLang="ja-JP"/>
              <a:t>Copyright 2020 NANJING FUJITSU NANDA SOFTWARE TECHNOLOGY CO., LTD.</a:t>
            </a:r>
            <a:endParaRPr lang="de-DE" altLang="ja-JP" dirty="0"/>
          </a:p>
        </p:txBody>
      </p:sp>
      <p:sp>
        <p:nvSpPr>
          <p:cNvPr id="6" name="タイトル 5">
            <a:extLst>
              <a:ext uri="{FF2B5EF4-FFF2-40B4-BE49-F238E27FC236}">
                <a16:creationId xmlns:a16="http://schemas.microsoft.com/office/drawing/2014/main" id="{17CDD9DF-0705-47C1-AAA6-A5F2FB749FBB}"/>
              </a:ext>
            </a:extLst>
          </p:cNvPr>
          <p:cNvSpPr>
            <a:spLocks noGrp="1"/>
          </p:cNvSpPr>
          <p:nvPr>
            <p:ph type="title"/>
          </p:nvPr>
        </p:nvSpPr>
        <p:spPr/>
        <p:txBody>
          <a:bodyPr/>
          <a:lstStyle/>
          <a:p>
            <a:r>
              <a:rPr lang="en-US" altLang="ja-JP" sz="3200" dirty="0">
                <a:latin typeface="微软雅黑"/>
                <a:ea typeface="微软雅黑"/>
                <a:cs typeface="Arial"/>
              </a:rPr>
              <a:t>SID 0</a:t>
            </a:r>
            <a:r>
              <a:rPr lang="en-US" altLang="zh-CN" sz="3200" dirty="0">
                <a:latin typeface="微软雅黑"/>
                <a:ea typeface="微软雅黑"/>
                <a:cs typeface="Arial"/>
              </a:rPr>
              <a:t>x11</a:t>
            </a:r>
            <a:endParaRPr kumimoji="1" lang="ja-JP" altLang="en-US" dirty="0"/>
          </a:p>
        </p:txBody>
      </p:sp>
      <p:sp>
        <p:nvSpPr>
          <p:cNvPr id="9" name="テキスト ボックス 8">
            <a:extLst>
              <a:ext uri="{FF2B5EF4-FFF2-40B4-BE49-F238E27FC236}">
                <a16:creationId xmlns:a16="http://schemas.microsoft.com/office/drawing/2014/main" id="{064FE06C-2F5D-4FBA-93F6-EB120D443FC6}"/>
              </a:ext>
            </a:extLst>
          </p:cNvPr>
          <p:cNvSpPr txBox="1"/>
          <p:nvPr/>
        </p:nvSpPr>
        <p:spPr>
          <a:xfrm>
            <a:off x="437872" y="813485"/>
            <a:ext cx="8208912" cy="400110"/>
          </a:xfrm>
          <a:prstGeom prst="rect">
            <a:avLst/>
          </a:prstGeom>
          <a:noFill/>
        </p:spPr>
        <p:txBody>
          <a:bodyPr wrap="square" rtlCol="0">
            <a:spAutoFit/>
          </a:bodyPr>
          <a:lstStyle/>
          <a:p>
            <a:pPr algn="l"/>
            <a:r>
              <a:rPr lang="zh-CN" altLang="en-US" sz="2000" b="1" dirty="0">
                <a:latin typeface="Meiryo UI" panose="020B0604030504040204" pitchFamily="34" charset="-128"/>
                <a:ea typeface="Meiryo UI" panose="020B0604030504040204" pitchFamily="34" charset="-128"/>
                <a:cs typeface="Meiryo UI" panose="020B0604030504040204" pitchFamily="34" charset="-128"/>
              </a:rPr>
              <a:t>异常</a:t>
            </a:r>
            <a:r>
              <a:rPr kumimoji="1" lang="zh-CN" altLang="en-US" sz="2000" b="1" dirty="0">
                <a:latin typeface="Meiryo UI" panose="020B0604030504040204" pitchFamily="34" charset="-128"/>
                <a:ea typeface="Meiryo UI" panose="020B0604030504040204" pitchFamily="34" charset="-128"/>
                <a:cs typeface="Meiryo UI" panose="020B0604030504040204" pitchFamily="34" charset="-128"/>
              </a:rPr>
              <a:t>返信</a:t>
            </a:r>
            <a:endParaRPr kumimoji="1" lang="ja-JP" altLang="en-US" sz="2000" b="1" dirty="0" err="1">
              <a:latin typeface="Meiryo UI" panose="020B0604030504040204" pitchFamily="34" charset="-128"/>
              <a:ea typeface="Meiryo UI" panose="020B0604030504040204" pitchFamily="34" charset="-128"/>
              <a:cs typeface="Meiryo UI" panose="020B0604030504040204" pitchFamily="34" charset="-128"/>
            </a:endParaRPr>
          </a:p>
        </p:txBody>
      </p:sp>
      <p:pic>
        <p:nvPicPr>
          <p:cNvPr id="7" name="図 6">
            <a:extLst>
              <a:ext uri="{FF2B5EF4-FFF2-40B4-BE49-F238E27FC236}">
                <a16:creationId xmlns:a16="http://schemas.microsoft.com/office/drawing/2014/main" id="{2FB28BD8-B5A8-4A19-8A5C-B003620AFE79}"/>
              </a:ext>
            </a:extLst>
          </p:cNvPr>
          <p:cNvPicPr>
            <a:picLocks noChangeAspect="1"/>
          </p:cNvPicPr>
          <p:nvPr/>
        </p:nvPicPr>
        <p:blipFill>
          <a:blip r:embed="rId2"/>
          <a:stretch>
            <a:fillRect/>
          </a:stretch>
        </p:blipFill>
        <p:spPr>
          <a:xfrm>
            <a:off x="409581" y="1208752"/>
            <a:ext cx="7891998" cy="1948095"/>
          </a:xfrm>
          <a:prstGeom prst="rect">
            <a:avLst/>
          </a:prstGeom>
        </p:spPr>
      </p:pic>
      <p:sp>
        <p:nvSpPr>
          <p:cNvPr id="8" name="テキスト ボックス 7">
            <a:extLst>
              <a:ext uri="{FF2B5EF4-FFF2-40B4-BE49-F238E27FC236}">
                <a16:creationId xmlns:a16="http://schemas.microsoft.com/office/drawing/2014/main" id="{EC5E0E9C-D429-4FE0-8A5D-5DDE9A0B3B23}"/>
              </a:ext>
            </a:extLst>
          </p:cNvPr>
          <p:cNvSpPr txBox="1"/>
          <p:nvPr/>
        </p:nvSpPr>
        <p:spPr>
          <a:xfrm>
            <a:off x="274293" y="3452337"/>
            <a:ext cx="8536070" cy="3200876"/>
          </a:xfrm>
          <a:prstGeom prst="rect">
            <a:avLst/>
          </a:prstGeom>
          <a:noFill/>
        </p:spPr>
        <p:txBody>
          <a:bodyPr wrap="square" rtlCol="0">
            <a:spAutoFit/>
          </a:bodyPr>
          <a:lstStyle/>
          <a:p>
            <a:pPr marL="285750" indent="-285750" algn="l">
              <a:buFont typeface="Wingdings" panose="05000000000000000000" pitchFamily="2" charset="2"/>
              <a:buChar char="l"/>
            </a:pPr>
            <a:r>
              <a:rPr lang="zh-CN" altLang="en-US" sz="2000" dirty="0">
                <a:latin typeface="Meiryo UI" panose="020B0604030504040204" pitchFamily="34" charset="-128"/>
                <a:ea typeface="Meiryo UI" panose="020B0604030504040204" pitchFamily="34" charset="-128"/>
                <a:cs typeface="Meiryo UI" panose="020B0604030504040204" pitchFamily="34" charset="-128"/>
              </a:rPr>
              <a:t>收到的</a:t>
            </a:r>
            <a:r>
              <a:rPr lang="en-US" altLang="zh-CN" sz="2000" dirty="0">
                <a:latin typeface="Meiryo UI" panose="020B0604030504040204" pitchFamily="34" charset="-128"/>
                <a:ea typeface="Meiryo UI" panose="020B0604030504040204" pitchFamily="34" charset="-128"/>
                <a:cs typeface="Meiryo UI" panose="020B0604030504040204" pitchFamily="34" charset="-128"/>
              </a:rPr>
              <a:t>subfunction</a:t>
            </a:r>
            <a:r>
              <a:rPr lang="zh-CN" altLang="en-US" sz="2000" dirty="0">
                <a:latin typeface="Meiryo UI" panose="020B0604030504040204" pitchFamily="34" charset="-128"/>
                <a:ea typeface="Meiryo UI" panose="020B0604030504040204" pitchFamily="34" charset="-128"/>
                <a:cs typeface="Meiryo UI" panose="020B0604030504040204" pitchFamily="34" charset="-128"/>
              </a:rPr>
              <a:t>不支持</a:t>
            </a:r>
            <a:r>
              <a:rPr lang="en-US" altLang="zh-CN" sz="2000" dirty="0">
                <a:latin typeface="Meiryo UI" panose="020B0604030504040204" pitchFamily="34" charset="-128"/>
                <a:ea typeface="Meiryo UI" panose="020B0604030504040204" pitchFamily="34" charset="-128"/>
                <a:cs typeface="Meiryo UI" panose="020B0604030504040204" pitchFamily="34" charset="-128"/>
              </a:rPr>
              <a:t>(</a:t>
            </a:r>
            <a:r>
              <a:rPr lang="zh-CN" altLang="en-US" sz="2000" dirty="0">
                <a:latin typeface="Meiryo UI" panose="020B0604030504040204" pitchFamily="34" charset="-128"/>
                <a:ea typeface="Meiryo UI" panose="020B0604030504040204" pitchFamily="34" charset="-128"/>
                <a:cs typeface="Meiryo UI" panose="020B0604030504040204" pitchFamily="34" charset="-128"/>
              </a:rPr>
              <a:t>也就是</a:t>
            </a:r>
            <a:r>
              <a:rPr lang="en-US" altLang="zh-CN" sz="2000" dirty="0">
                <a:latin typeface="Meiryo UI" panose="020B0604030504040204" pitchFamily="34" charset="-128"/>
                <a:ea typeface="Meiryo UI" panose="020B0604030504040204" pitchFamily="34" charset="-128"/>
                <a:cs typeface="Meiryo UI" panose="020B0604030504040204" pitchFamily="34" charset="-128"/>
              </a:rPr>
              <a:t>subfunction</a:t>
            </a:r>
            <a:r>
              <a:rPr lang="zh-CN" altLang="en-US" sz="2000" dirty="0">
                <a:latin typeface="Meiryo UI" panose="020B0604030504040204" pitchFamily="34" charset="-128"/>
                <a:ea typeface="Meiryo UI" panose="020B0604030504040204" pitchFamily="34" charset="-128"/>
                <a:cs typeface="Meiryo UI" panose="020B0604030504040204" pitchFamily="34" charset="-128"/>
              </a:rPr>
              <a:t>非</a:t>
            </a:r>
            <a:r>
              <a:rPr lang="en-US" altLang="zh-CN" sz="2000" dirty="0">
                <a:latin typeface="Meiryo UI" panose="020B0604030504040204" pitchFamily="34" charset="-128"/>
                <a:ea typeface="Meiryo UI" panose="020B0604030504040204" pitchFamily="34" charset="-128"/>
                <a:cs typeface="Meiryo UI" panose="020B0604030504040204" pitchFamily="34" charset="-128"/>
              </a:rPr>
              <a:t>02</a:t>
            </a:r>
            <a:r>
              <a:rPr lang="zh-CN" altLang="en-US" sz="2000" dirty="0">
                <a:latin typeface="Meiryo UI" panose="020B0604030504040204" pitchFamily="34" charset="-128"/>
                <a:ea typeface="Meiryo UI" panose="020B0604030504040204" pitchFamily="34" charset="-128"/>
                <a:cs typeface="Meiryo UI" panose="020B0604030504040204" pitchFamily="34" charset="-128"/>
              </a:rPr>
              <a:t>的场合</a:t>
            </a:r>
            <a:r>
              <a:rPr lang="en-US" altLang="zh-CN" sz="2000" dirty="0">
                <a:latin typeface="Meiryo UI" panose="020B0604030504040204" pitchFamily="34" charset="-128"/>
                <a:ea typeface="Meiryo UI" panose="020B0604030504040204" pitchFamily="34" charset="-128"/>
                <a:cs typeface="Meiryo UI" panose="020B0604030504040204" pitchFamily="34" charset="-128"/>
              </a:rPr>
              <a:t>)</a:t>
            </a:r>
            <a:r>
              <a:rPr lang="zh-CN" altLang="en-US" sz="2000" dirty="0">
                <a:latin typeface="Meiryo UI" panose="020B0604030504040204" pitchFamily="34" charset="-128"/>
                <a:ea typeface="Meiryo UI" panose="020B0604030504040204" pitchFamily="34" charset="-128"/>
                <a:cs typeface="Meiryo UI" panose="020B0604030504040204" pitchFamily="34" charset="-128"/>
              </a:rPr>
              <a:t>，异常返信</a:t>
            </a:r>
            <a:r>
              <a:rPr lang="en-US" altLang="zh-CN" sz="2000" dirty="0">
                <a:latin typeface="Meiryo UI" panose="020B0604030504040204" pitchFamily="34" charset="-128"/>
                <a:ea typeface="Meiryo UI" panose="020B0604030504040204" pitchFamily="34" charset="-128"/>
                <a:cs typeface="Meiryo UI" panose="020B0604030504040204" pitchFamily="34" charset="-128"/>
              </a:rPr>
              <a:t>12</a:t>
            </a:r>
            <a:r>
              <a:rPr lang="zh-CN" altLang="en-US" sz="2000" dirty="0">
                <a:latin typeface="Meiryo UI" panose="020B0604030504040204" pitchFamily="34" charset="-128"/>
                <a:ea typeface="Meiryo UI" panose="020B0604030504040204" pitchFamily="34" charset="-128"/>
                <a:cs typeface="Meiryo UI" panose="020B0604030504040204" pitchFamily="34" charset="-128"/>
              </a:rPr>
              <a:t>。</a:t>
            </a:r>
            <a:endParaRPr lang="en-US" altLang="zh-CN" sz="2000" dirty="0">
              <a:latin typeface="Meiryo UI" panose="020B0604030504040204" pitchFamily="34" charset="-128"/>
              <a:ea typeface="Meiryo UI" panose="020B0604030504040204" pitchFamily="34" charset="-128"/>
              <a:cs typeface="Meiryo UI" panose="020B0604030504040204" pitchFamily="34" charset="-128"/>
            </a:endParaRPr>
          </a:p>
          <a:p>
            <a:pPr marL="285750" indent="-285750">
              <a:buFont typeface="Wingdings" panose="05000000000000000000" pitchFamily="2" charset="2"/>
              <a:buChar char="l"/>
            </a:pPr>
            <a:endParaRPr kumimoji="1" lang="en-US" altLang="ja-JP" dirty="0">
              <a:latin typeface="Meiryo UI" panose="020B0604030504040204" pitchFamily="34" charset="-128"/>
              <a:ea typeface="Meiryo UI" panose="020B0604030504040204" pitchFamily="34" charset="-128"/>
              <a:cs typeface="Meiryo UI" panose="020B0604030504040204" pitchFamily="34" charset="-128"/>
            </a:endParaRPr>
          </a:p>
          <a:p>
            <a:pPr algn="l"/>
            <a:r>
              <a:rPr lang="en-US" altLang="zh-CN" dirty="0">
                <a:latin typeface="Meiryo UI" panose="020B0604030504040204" pitchFamily="34" charset="-128"/>
                <a:ea typeface="Meiryo UI" panose="020B0604030504040204" pitchFamily="34" charset="-128"/>
                <a:cs typeface="Meiryo UI" panose="020B0604030504040204" pitchFamily="34" charset="-128"/>
              </a:rPr>
              <a:t>                               PCI         SID       SUB-FUNCTION</a:t>
            </a:r>
          </a:p>
          <a:p>
            <a:pPr algn="l"/>
            <a:r>
              <a:rPr lang="en-US" altLang="zh-CN" dirty="0">
                <a:latin typeface="Meiryo UI" panose="020B0604030504040204" pitchFamily="34" charset="-128"/>
                <a:ea typeface="Meiryo UI" panose="020B0604030504040204" pitchFamily="34" charset="-128"/>
                <a:cs typeface="Meiryo UI" panose="020B0604030504040204" pitchFamily="34" charset="-128"/>
              </a:rPr>
              <a:t>    ECU</a:t>
            </a:r>
            <a:r>
              <a:rPr lang="zh-CN" altLang="en-US" dirty="0">
                <a:latin typeface="Meiryo UI" panose="020B0604030504040204" pitchFamily="34" charset="-128"/>
                <a:ea typeface="Meiryo UI" panose="020B0604030504040204" pitchFamily="34" charset="-128"/>
                <a:cs typeface="Meiryo UI" panose="020B0604030504040204" pitchFamily="34" charset="-128"/>
              </a:rPr>
              <a:t>受信：             </a:t>
            </a:r>
            <a:r>
              <a:rPr lang="en-US" altLang="zh-CN" dirty="0">
                <a:latin typeface="Meiryo UI" panose="020B0604030504040204" pitchFamily="34" charset="-128"/>
                <a:ea typeface="Meiryo UI" panose="020B0604030504040204" pitchFamily="34" charset="-128"/>
                <a:cs typeface="Meiryo UI" panose="020B0604030504040204" pitchFamily="34" charset="-128"/>
              </a:rPr>
              <a:t>02          11         01</a:t>
            </a:r>
          </a:p>
          <a:p>
            <a:pPr algn="l"/>
            <a:r>
              <a:rPr lang="en-US" altLang="zh-CN" dirty="0">
                <a:latin typeface="Meiryo UI" panose="020B0604030504040204" pitchFamily="34" charset="-128"/>
                <a:ea typeface="Meiryo UI" panose="020B0604030504040204" pitchFamily="34" charset="-128"/>
                <a:cs typeface="Meiryo UI" panose="020B0604030504040204" pitchFamily="34" charset="-128"/>
              </a:rPr>
              <a:t>                               PCI         Negative ID      SID       Negative Code </a:t>
            </a:r>
          </a:p>
          <a:p>
            <a:pPr algn="l"/>
            <a:r>
              <a:rPr kumimoji="1" lang="en-US" altLang="ja-JP" dirty="0">
                <a:latin typeface="Meiryo UI" panose="020B0604030504040204" pitchFamily="34" charset="-128"/>
                <a:ea typeface="Meiryo UI" panose="020B0604030504040204" pitchFamily="34" charset="-128"/>
                <a:cs typeface="Meiryo UI" panose="020B0604030504040204" pitchFamily="34" charset="-128"/>
              </a:rPr>
              <a:t>    ECU</a:t>
            </a:r>
            <a:r>
              <a:rPr kumimoji="1" lang="zh-CN" altLang="en-US" dirty="0">
                <a:latin typeface="Meiryo UI" panose="020B0604030504040204" pitchFamily="34" charset="-128"/>
                <a:ea typeface="Meiryo UI" panose="020B0604030504040204" pitchFamily="34" charset="-128"/>
                <a:cs typeface="Meiryo UI" panose="020B0604030504040204" pitchFamily="34" charset="-128"/>
              </a:rPr>
              <a:t>返信：             </a:t>
            </a:r>
            <a:r>
              <a:rPr kumimoji="1" lang="en-US" altLang="zh-CN" dirty="0">
                <a:latin typeface="Meiryo UI" panose="020B0604030504040204" pitchFamily="34" charset="-128"/>
                <a:ea typeface="Meiryo UI" panose="020B0604030504040204" pitchFamily="34" charset="-128"/>
                <a:cs typeface="Meiryo UI" panose="020B0604030504040204" pitchFamily="34" charset="-128"/>
              </a:rPr>
              <a:t>03          7F                   11         12  </a:t>
            </a:r>
            <a:endParaRPr kumimoji="1" lang="en-US" altLang="ja-JP" dirty="0">
              <a:latin typeface="Meiryo UI" panose="020B0604030504040204" pitchFamily="34" charset="-128"/>
              <a:ea typeface="Meiryo UI" panose="020B0604030504040204" pitchFamily="34" charset="-128"/>
              <a:cs typeface="Meiryo UI" panose="020B0604030504040204" pitchFamily="34" charset="-128"/>
            </a:endParaRPr>
          </a:p>
          <a:p>
            <a:pPr marL="285750" indent="-285750">
              <a:buFont typeface="Wingdings" panose="05000000000000000000" pitchFamily="2" charset="2"/>
              <a:buChar char="l"/>
            </a:pPr>
            <a:endParaRPr lang="en-US" altLang="ja-JP" dirty="0">
              <a:latin typeface="Meiryo UI" panose="020B0604030504040204" pitchFamily="34" charset="-128"/>
              <a:ea typeface="Meiryo UI" panose="020B0604030504040204" pitchFamily="34" charset="-128"/>
              <a:cs typeface="Meiryo UI" panose="020B0604030504040204" pitchFamily="34" charset="-128"/>
            </a:endParaRPr>
          </a:p>
          <a:p>
            <a:pPr marL="285750" indent="-285750">
              <a:buFont typeface="Wingdings" panose="05000000000000000000" pitchFamily="2" charset="2"/>
              <a:buChar char="l"/>
            </a:pPr>
            <a:endParaRPr kumimoji="1" lang="en-US" altLang="ja-JP" dirty="0">
              <a:latin typeface="Meiryo UI" panose="020B0604030504040204" pitchFamily="34" charset="-128"/>
              <a:ea typeface="Meiryo UI" panose="020B0604030504040204" pitchFamily="34" charset="-128"/>
              <a:cs typeface="Meiryo UI" panose="020B0604030504040204" pitchFamily="34" charset="-128"/>
            </a:endParaRPr>
          </a:p>
          <a:p>
            <a:pPr marL="285750" indent="-285750">
              <a:buFont typeface="Wingdings" panose="05000000000000000000" pitchFamily="2" charset="2"/>
              <a:buChar char="l"/>
            </a:pPr>
            <a:endParaRPr lang="en-US" altLang="ja-JP" dirty="0">
              <a:latin typeface="Meiryo UI" panose="020B0604030504040204" pitchFamily="34" charset="-128"/>
              <a:ea typeface="Meiryo UI" panose="020B0604030504040204" pitchFamily="34" charset="-128"/>
              <a:cs typeface="Meiryo UI" panose="020B0604030504040204" pitchFamily="34" charset="-128"/>
            </a:endParaRPr>
          </a:p>
          <a:p>
            <a:pPr marL="285750" indent="-285750">
              <a:buFont typeface="Wingdings" panose="05000000000000000000" pitchFamily="2" charset="2"/>
              <a:buChar char="l"/>
            </a:pPr>
            <a:endParaRPr kumimoji="1" lang="ja-JP" altLang="en-US" dirty="0" err="1">
              <a:latin typeface="Meiryo UI" panose="020B0604030504040204" pitchFamily="34" charset="-128"/>
              <a:ea typeface="Meiryo UI" panose="020B0604030504040204" pitchFamily="34" charset="-128"/>
              <a:cs typeface="Meiryo UI" panose="020B0604030504040204" pitchFamily="34" charset="-128"/>
            </a:endParaRPr>
          </a:p>
        </p:txBody>
      </p:sp>
    </p:spTree>
    <p:extLst>
      <p:ext uri="{BB962C8B-B14F-4D97-AF65-F5344CB8AC3E}">
        <p14:creationId xmlns:p14="http://schemas.microsoft.com/office/powerpoint/2010/main" val="3326871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071A7E98-A36E-49C1-8EBD-237ECA5B2B75}"/>
              </a:ext>
            </a:extLst>
          </p:cNvPr>
          <p:cNvSpPr>
            <a:spLocks noGrp="1"/>
          </p:cNvSpPr>
          <p:nvPr>
            <p:ph type="sldNum" sz="quarter" idx="10"/>
          </p:nvPr>
        </p:nvSpPr>
        <p:spPr/>
        <p:txBody>
          <a:bodyPr/>
          <a:lstStyle/>
          <a:p>
            <a:fld id="{21BE506B-E3F0-41DC-ACB3-31B974666A3A}" type="slidenum">
              <a:rPr lang="de-DE" altLang="ja-JP" smtClean="0"/>
              <a:pPr/>
              <a:t>10</a:t>
            </a:fld>
            <a:endParaRPr lang="de-DE" altLang="ja-JP"/>
          </a:p>
        </p:txBody>
      </p:sp>
      <p:sp>
        <p:nvSpPr>
          <p:cNvPr id="5" name="フッター プレースホルダー 4">
            <a:extLst>
              <a:ext uri="{FF2B5EF4-FFF2-40B4-BE49-F238E27FC236}">
                <a16:creationId xmlns:a16="http://schemas.microsoft.com/office/drawing/2014/main" id="{300F6D58-6BAD-4564-A62F-ABF30B84537B}"/>
              </a:ext>
            </a:extLst>
          </p:cNvPr>
          <p:cNvSpPr>
            <a:spLocks noGrp="1"/>
          </p:cNvSpPr>
          <p:nvPr>
            <p:ph type="ftr" sz="quarter" idx="11"/>
          </p:nvPr>
        </p:nvSpPr>
        <p:spPr/>
        <p:txBody>
          <a:bodyPr/>
          <a:lstStyle/>
          <a:p>
            <a:r>
              <a:rPr lang="de-DE" altLang="ja-JP"/>
              <a:t>Copyright 2020 NANJING FUJITSU NANDA SOFTWARE TECHNOLOGY CO., LTD.</a:t>
            </a:r>
            <a:endParaRPr lang="de-DE" altLang="ja-JP" dirty="0"/>
          </a:p>
        </p:txBody>
      </p:sp>
      <p:sp>
        <p:nvSpPr>
          <p:cNvPr id="6" name="タイトル 5">
            <a:extLst>
              <a:ext uri="{FF2B5EF4-FFF2-40B4-BE49-F238E27FC236}">
                <a16:creationId xmlns:a16="http://schemas.microsoft.com/office/drawing/2014/main" id="{17CDD9DF-0705-47C1-AAA6-A5F2FB749FBB}"/>
              </a:ext>
            </a:extLst>
          </p:cNvPr>
          <p:cNvSpPr>
            <a:spLocks noGrp="1"/>
          </p:cNvSpPr>
          <p:nvPr>
            <p:ph type="title"/>
          </p:nvPr>
        </p:nvSpPr>
        <p:spPr/>
        <p:txBody>
          <a:bodyPr/>
          <a:lstStyle/>
          <a:p>
            <a:r>
              <a:rPr lang="en-US" altLang="ja-JP" sz="3200" dirty="0">
                <a:latin typeface="微软雅黑"/>
                <a:ea typeface="微软雅黑"/>
                <a:cs typeface="Arial"/>
              </a:rPr>
              <a:t>SID 0</a:t>
            </a:r>
            <a:r>
              <a:rPr lang="en-US" altLang="zh-CN" sz="3200" dirty="0">
                <a:latin typeface="微软雅黑"/>
                <a:ea typeface="微软雅黑"/>
                <a:cs typeface="Arial"/>
              </a:rPr>
              <a:t>x11</a:t>
            </a:r>
            <a:endParaRPr kumimoji="1" lang="ja-JP" altLang="en-US" dirty="0"/>
          </a:p>
        </p:txBody>
      </p:sp>
      <p:sp>
        <p:nvSpPr>
          <p:cNvPr id="8" name="テキスト ボックス 7">
            <a:extLst>
              <a:ext uri="{FF2B5EF4-FFF2-40B4-BE49-F238E27FC236}">
                <a16:creationId xmlns:a16="http://schemas.microsoft.com/office/drawing/2014/main" id="{EC5E0E9C-D429-4FE0-8A5D-5DDE9A0B3B23}"/>
              </a:ext>
            </a:extLst>
          </p:cNvPr>
          <p:cNvSpPr txBox="1"/>
          <p:nvPr/>
        </p:nvSpPr>
        <p:spPr>
          <a:xfrm>
            <a:off x="168929" y="764704"/>
            <a:ext cx="8536070" cy="6832640"/>
          </a:xfrm>
          <a:prstGeom prst="rect">
            <a:avLst/>
          </a:prstGeom>
          <a:noFill/>
        </p:spPr>
        <p:txBody>
          <a:bodyPr wrap="square" rtlCol="0">
            <a:spAutoFit/>
          </a:bodyPr>
          <a:lstStyle/>
          <a:p>
            <a:pPr marL="285750" indent="-285750" algn="l">
              <a:buFont typeface="Wingdings" panose="05000000000000000000" pitchFamily="2" charset="2"/>
              <a:buChar char="l"/>
            </a:pPr>
            <a:r>
              <a:rPr lang="zh-CN" altLang="en-US" sz="2000" dirty="0">
                <a:latin typeface="Meiryo UI" panose="020B0604030504040204" pitchFamily="34" charset="-128"/>
                <a:ea typeface="Meiryo UI" panose="020B0604030504040204" pitchFamily="34" charset="-128"/>
                <a:cs typeface="Meiryo UI" panose="020B0604030504040204" pitchFamily="34" charset="-128"/>
              </a:rPr>
              <a:t>收到的</a:t>
            </a:r>
            <a:r>
              <a:rPr lang="en-US" altLang="zh-CN" sz="2000" dirty="0">
                <a:latin typeface="Meiryo UI" panose="020B0604030504040204" pitchFamily="34" charset="-128"/>
                <a:ea typeface="Meiryo UI" panose="020B0604030504040204" pitchFamily="34" charset="-128"/>
                <a:cs typeface="Meiryo UI" panose="020B0604030504040204" pitchFamily="34" charset="-128"/>
              </a:rPr>
              <a:t>message</a:t>
            </a:r>
            <a:r>
              <a:rPr lang="zh-CN" altLang="en-US" sz="2000" dirty="0">
                <a:latin typeface="Meiryo UI" panose="020B0604030504040204" pitchFamily="34" charset="-128"/>
                <a:ea typeface="Meiryo UI" panose="020B0604030504040204" pitchFamily="34" charset="-128"/>
                <a:cs typeface="Meiryo UI" panose="020B0604030504040204" pitchFamily="34" charset="-128"/>
              </a:rPr>
              <a:t>长度不是</a:t>
            </a:r>
            <a:r>
              <a:rPr lang="en-US" altLang="zh-CN" sz="2000" dirty="0">
                <a:latin typeface="Meiryo UI" panose="020B0604030504040204" pitchFamily="34" charset="-128"/>
                <a:ea typeface="Meiryo UI" panose="020B0604030504040204" pitchFamily="34" charset="-128"/>
                <a:cs typeface="Meiryo UI" panose="020B0604030504040204" pitchFamily="34" charset="-128"/>
              </a:rPr>
              <a:t>2</a:t>
            </a:r>
            <a:r>
              <a:rPr lang="zh-CN" altLang="en-US" sz="2000" dirty="0">
                <a:latin typeface="Meiryo UI" panose="020B0604030504040204" pitchFamily="34" charset="-128"/>
                <a:ea typeface="Meiryo UI" panose="020B0604030504040204" pitchFamily="34" charset="-128"/>
                <a:cs typeface="Meiryo UI" panose="020B0604030504040204" pitchFamily="34" charset="-128"/>
              </a:rPr>
              <a:t>个</a:t>
            </a:r>
            <a:r>
              <a:rPr lang="en-US" altLang="zh-CN" sz="2000" dirty="0">
                <a:latin typeface="Meiryo UI" panose="020B0604030504040204" pitchFamily="34" charset="-128"/>
                <a:ea typeface="Meiryo UI" panose="020B0604030504040204" pitchFamily="34" charset="-128"/>
                <a:cs typeface="Meiryo UI" panose="020B0604030504040204" pitchFamily="34" charset="-128"/>
              </a:rPr>
              <a:t>byte</a:t>
            </a:r>
            <a:r>
              <a:rPr lang="zh-CN" altLang="en-US" sz="2000" dirty="0">
                <a:latin typeface="Meiryo UI" panose="020B0604030504040204" pitchFamily="34" charset="-128"/>
                <a:ea typeface="Meiryo UI" panose="020B0604030504040204" pitchFamily="34" charset="-128"/>
                <a:cs typeface="Meiryo UI" panose="020B0604030504040204" pitchFamily="34" charset="-128"/>
              </a:rPr>
              <a:t>，异常返信</a:t>
            </a:r>
            <a:r>
              <a:rPr lang="en-US" altLang="zh-CN" sz="2000" dirty="0">
                <a:latin typeface="Meiryo UI" panose="020B0604030504040204" pitchFamily="34" charset="-128"/>
                <a:ea typeface="Meiryo UI" panose="020B0604030504040204" pitchFamily="34" charset="-128"/>
                <a:cs typeface="Meiryo UI" panose="020B0604030504040204" pitchFamily="34" charset="-128"/>
              </a:rPr>
              <a:t>13</a:t>
            </a:r>
          </a:p>
          <a:p>
            <a:pPr marL="285750" indent="-285750">
              <a:buFont typeface="Wingdings" panose="05000000000000000000" pitchFamily="2" charset="2"/>
              <a:buChar char="l"/>
            </a:pPr>
            <a:endParaRPr kumimoji="1" lang="en-US" altLang="ja-JP" dirty="0">
              <a:latin typeface="Meiryo UI" panose="020B0604030504040204" pitchFamily="34" charset="-128"/>
              <a:ea typeface="Meiryo UI" panose="020B0604030504040204" pitchFamily="34" charset="-128"/>
              <a:cs typeface="Meiryo UI" panose="020B0604030504040204" pitchFamily="34" charset="-128"/>
            </a:endParaRPr>
          </a:p>
          <a:p>
            <a:pPr algn="l"/>
            <a:r>
              <a:rPr lang="en-US" altLang="zh-CN" dirty="0">
                <a:latin typeface="Meiryo UI" panose="020B0604030504040204" pitchFamily="34" charset="-128"/>
                <a:ea typeface="Meiryo UI" panose="020B0604030504040204" pitchFamily="34" charset="-128"/>
                <a:cs typeface="Meiryo UI" panose="020B0604030504040204" pitchFamily="34" charset="-128"/>
              </a:rPr>
              <a:t>                               PCI         SID       SUB-FUNCTION    Data</a:t>
            </a:r>
          </a:p>
          <a:p>
            <a:pPr algn="l"/>
            <a:r>
              <a:rPr lang="en-US" altLang="zh-CN" dirty="0">
                <a:latin typeface="Meiryo UI" panose="020B0604030504040204" pitchFamily="34" charset="-128"/>
                <a:ea typeface="Meiryo UI" panose="020B0604030504040204" pitchFamily="34" charset="-128"/>
                <a:cs typeface="Meiryo UI" panose="020B0604030504040204" pitchFamily="34" charset="-128"/>
              </a:rPr>
              <a:t>    ECU</a:t>
            </a:r>
            <a:r>
              <a:rPr lang="zh-CN" altLang="en-US" dirty="0">
                <a:latin typeface="Meiryo UI" panose="020B0604030504040204" pitchFamily="34" charset="-128"/>
                <a:ea typeface="Meiryo UI" panose="020B0604030504040204" pitchFamily="34" charset="-128"/>
                <a:cs typeface="Meiryo UI" panose="020B0604030504040204" pitchFamily="34" charset="-128"/>
              </a:rPr>
              <a:t>受信：             </a:t>
            </a:r>
            <a:r>
              <a:rPr lang="en-US" altLang="zh-CN" dirty="0">
                <a:latin typeface="Meiryo UI" panose="020B0604030504040204" pitchFamily="34" charset="-128"/>
                <a:ea typeface="Meiryo UI" panose="020B0604030504040204" pitchFamily="34" charset="-128"/>
                <a:cs typeface="Meiryo UI" panose="020B0604030504040204" pitchFamily="34" charset="-128"/>
              </a:rPr>
              <a:t>03          11         02                       01</a:t>
            </a:r>
          </a:p>
          <a:p>
            <a:pPr algn="l"/>
            <a:r>
              <a:rPr lang="en-US" altLang="zh-CN" dirty="0">
                <a:latin typeface="Meiryo UI" panose="020B0604030504040204" pitchFamily="34" charset="-128"/>
                <a:ea typeface="Meiryo UI" panose="020B0604030504040204" pitchFamily="34" charset="-128"/>
                <a:cs typeface="Meiryo UI" panose="020B0604030504040204" pitchFamily="34" charset="-128"/>
              </a:rPr>
              <a:t>                               PCI         Negative ID      SID       Negative Code </a:t>
            </a:r>
          </a:p>
          <a:p>
            <a:pPr algn="l"/>
            <a:r>
              <a:rPr kumimoji="1" lang="en-US" altLang="ja-JP" dirty="0">
                <a:latin typeface="Meiryo UI" panose="020B0604030504040204" pitchFamily="34" charset="-128"/>
                <a:ea typeface="Meiryo UI" panose="020B0604030504040204" pitchFamily="34" charset="-128"/>
                <a:cs typeface="Meiryo UI" panose="020B0604030504040204" pitchFamily="34" charset="-128"/>
              </a:rPr>
              <a:t>    ECU</a:t>
            </a:r>
            <a:r>
              <a:rPr kumimoji="1" lang="zh-CN" altLang="en-US" dirty="0">
                <a:latin typeface="Meiryo UI" panose="020B0604030504040204" pitchFamily="34" charset="-128"/>
                <a:ea typeface="Meiryo UI" panose="020B0604030504040204" pitchFamily="34" charset="-128"/>
                <a:cs typeface="Meiryo UI" panose="020B0604030504040204" pitchFamily="34" charset="-128"/>
              </a:rPr>
              <a:t>返信：             </a:t>
            </a:r>
            <a:r>
              <a:rPr kumimoji="1" lang="en-US" altLang="zh-CN" dirty="0">
                <a:latin typeface="Meiryo UI" panose="020B0604030504040204" pitchFamily="34" charset="-128"/>
                <a:ea typeface="Meiryo UI" panose="020B0604030504040204" pitchFamily="34" charset="-128"/>
                <a:cs typeface="Meiryo UI" panose="020B0604030504040204" pitchFamily="34" charset="-128"/>
              </a:rPr>
              <a:t>03          7F                   11         13  </a:t>
            </a:r>
            <a:endParaRPr kumimoji="1" lang="en-US" altLang="ja-JP" dirty="0">
              <a:latin typeface="Meiryo UI" panose="020B0604030504040204" pitchFamily="34" charset="-128"/>
              <a:ea typeface="Meiryo UI" panose="020B0604030504040204" pitchFamily="34" charset="-128"/>
              <a:cs typeface="Meiryo UI" panose="020B0604030504040204" pitchFamily="34" charset="-128"/>
            </a:endParaRPr>
          </a:p>
          <a:p>
            <a:pPr marL="285750" indent="-285750">
              <a:buFont typeface="Wingdings" panose="05000000000000000000" pitchFamily="2" charset="2"/>
              <a:buChar char="l"/>
            </a:pPr>
            <a:endParaRPr lang="en-US" altLang="ja-JP" dirty="0">
              <a:latin typeface="Meiryo UI" panose="020B0604030504040204" pitchFamily="34" charset="-128"/>
              <a:ea typeface="Meiryo UI" panose="020B0604030504040204" pitchFamily="34" charset="-128"/>
              <a:cs typeface="Meiryo UI" panose="020B0604030504040204" pitchFamily="34" charset="-128"/>
            </a:endParaRPr>
          </a:p>
          <a:p>
            <a:pPr marL="285750" indent="-285750" algn="l">
              <a:buFont typeface="Wingdings" panose="05000000000000000000" pitchFamily="2" charset="2"/>
              <a:buChar char="l"/>
            </a:pPr>
            <a:r>
              <a:rPr lang="zh-CN" altLang="en-US" sz="2000" dirty="0">
                <a:latin typeface="Meiryo UI" panose="020B0604030504040204" pitchFamily="34" charset="-128"/>
                <a:ea typeface="Meiryo UI" panose="020B0604030504040204" pitchFamily="34" charset="-128"/>
                <a:cs typeface="Meiryo UI" panose="020B0604030504040204" pitchFamily="34" charset="-128"/>
              </a:rPr>
              <a:t>其他服务正在实行的场合，异常返信</a:t>
            </a:r>
            <a:r>
              <a:rPr lang="en-US" altLang="zh-CN" sz="2000" dirty="0">
                <a:latin typeface="Meiryo UI" panose="020B0604030504040204" pitchFamily="34" charset="-128"/>
                <a:ea typeface="Meiryo UI" panose="020B0604030504040204" pitchFamily="34" charset="-128"/>
                <a:cs typeface="Meiryo UI" panose="020B0604030504040204" pitchFamily="34" charset="-128"/>
              </a:rPr>
              <a:t>21</a:t>
            </a:r>
          </a:p>
          <a:p>
            <a:pPr marL="285750" indent="-285750">
              <a:buFont typeface="Wingdings" panose="05000000000000000000" pitchFamily="2" charset="2"/>
              <a:buChar char="l"/>
            </a:pPr>
            <a:endParaRPr kumimoji="1" lang="en-US" altLang="ja-JP" dirty="0">
              <a:latin typeface="Meiryo UI" panose="020B0604030504040204" pitchFamily="34" charset="-128"/>
              <a:ea typeface="Meiryo UI" panose="020B0604030504040204" pitchFamily="34" charset="-128"/>
              <a:cs typeface="Meiryo UI" panose="020B0604030504040204" pitchFamily="34" charset="-128"/>
            </a:endParaRPr>
          </a:p>
          <a:p>
            <a:pPr algn="l"/>
            <a:r>
              <a:rPr lang="en-US" altLang="zh-CN" dirty="0">
                <a:latin typeface="Meiryo UI" panose="020B0604030504040204" pitchFamily="34" charset="-128"/>
                <a:ea typeface="Meiryo UI" panose="020B0604030504040204" pitchFamily="34" charset="-128"/>
                <a:cs typeface="Meiryo UI" panose="020B0604030504040204" pitchFamily="34" charset="-128"/>
              </a:rPr>
              <a:t>                               PCI         SID       SUB-FUNCTION</a:t>
            </a:r>
          </a:p>
          <a:p>
            <a:pPr algn="l"/>
            <a:r>
              <a:rPr lang="en-US" altLang="zh-CN" dirty="0">
                <a:latin typeface="Meiryo UI" panose="020B0604030504040204" pitchFamily="34" charset="-128"/>
                <a:ea typeface="Meiryo UI" panose="020B0604030504040204" pitchFamily="34" charset="-128"/>
                <a:cs typeface="Meiryo UI" panose="020B0604030504040204" pitchFamily="34" charset="-128"/>
              </a:rPr>
              <a:t>    ECU</a:t>
            </a:r>
            <a:r>
              <a:rPr lang="zh-CN" altLang="en-US" dirty="0">
                <a:latin typeface="Meiryo UI" panose="020B0604030504040204" pitchFamily="34" charset="-128"/>
                <a:ea typeface="Meiryo UI" panose="020B0604030504040204" pitchFamily="34" charset="-128"/>
                <a:cs typeface="Meiryo UI" panose="020B0604030504040204" pitchFamily="34" charset="-128"/>
              </a:rPr>
              <a:t>受信：             </a:t>
            </a:r>
            <a:r>
              <a:rPr lang="en-US" altLang="zh-CN" dirty="0">
                <a:latin typeface="Meiryo UI" panose="020B0604030504040204" pitchFamily="34" charset="-128"/>
                <a:ea typeface="Meiryo UI" panose="020B0604030504040204" pitchFamily="34" charset="-128"/>
                <a:cs typeface="Meiryo UI" panose="020B0604030504040204" pitchFamily="34" charset="-128"/>
              </a:rPr>
              <a:t>02          11         02               </a:t>
            </a:r>
          </a:p>
          <a:p>
            <a:pPr algn="l"/>
            <a:r>
              <a:rPr lang="en-US" altLang="zh-CN" dirty="0">
                <a:latin typeface="Meiryo UI" panose="020B0604030504040204" pitchFamily="34" charset="-128"/>
                <a:ea typeface="Meiryo UI" panose="020B0604030504040204" pitchFamily="34" charset="-128"/>
                <a:cs typeface="Meiryo UI" panose="020B0604030504040204" pitchFamily="34" charset="-128"/>
              </a:rPr>
              <a:t>                               PCI         Negative ID      SID       Negative Code </a:t>
            </a:r>
          </a:p>
          <a:p>
            <a:pPr algn="l"/>
            <a:r>
              <a:rPr kumimoji="1" lang="en-US" altLang="ja-JP" dirty="0">
                <a:latin typeface="Meiryo UI" panose="020B0604030504040204" pitchFamily="34" charset="-128"/>
                <a:ea typeface="Meiryo UI" panose="020B0604030504040204" pitchFamily="34" charset="-128"/>
                <a:cs typeface="Meiryo UI" panose="020B0604030504040204" pitchFamily="34" charset="-128"/>
              </a:rPr>
              <a:t>    ECU</a:t>
            </a:r>
            <a:r>
              <a:rPr kumimoji="1" lang="zh-CN" altLang="en-US" dirty="0">
                <a:latin typeface="Meiryo UI" panose="020B0604030504040204" pitchFamily="34" charset="-128"/>
                <a:ea typeface="Meiryo UI" panose="020B0604030504040204" pitchFamily="34" charset="-128"/>
                <a:cs typeface="Meiryo UI" panose="020B0604030504040204" pitchFamily="34" charset="-128"/>
              </a:rPr>
              <a:t>返信：             </a:t>
            </a:r>
            <a:r>
              <a:rPr kumimoji="1" lang="en-US" altLang="zh-CN" dirty="0">
                <a:latin typeface="Meiryo UI" panose="020B0604030504040204" pitchFamily="34" charset="-128"/>
                <a:ea typeface="Meiryo UI" panose="020B0604030504040204" pitchFamily="34" charset="-128"/>
                <a:cs typeface="Meiryo UI" panose="020B0604030504040204" pitchFamily="34" charset="-128"/>
              </a:rPr>
              <a:t>03          7F                   11         21  </a:t>
            </a:r>
            <a:endParaRPr kumimoji="1" lang="en-US" altLang="ja-JP" dirty="0">
              <a:latin typeface="Meiryo UI" panose="020B0604030504040204" pitchFamily="34" charset="-128"/>
              <a:ea typeface="Meiryo UI" panose="020B0604030504040204" pitchFamily="34" charset="-128"/>
              <a:cs typeface="Meiryo UI" panose="020B0604030504040204" pitchFamily="34" charset="-128"/>
            </a:endParaRPr>
          </a:p>
          <a:p>
            <a:pPr marL="285750" indent="-285750">
              <a:buFont typeface="Wingdings" panose="05000000000000000000" pitchFamily="2" charset="2"/>
              <a:buChar char="l"/>
            </a:pPr>
            <a:endParaRPr lang="en-US" altLang="ja-JP" dirty="0">
              <a:latin typeface="Meiryo UI" panose="020B0604030504040204" pitchFamily="34" charset="-128"/>
              <a:ea typeface="Meiryo UI" panose="020B0604030504040204" pitchFamily="34" charset="-128"/>
              <a:cs typeface="Meiryo UI" panose="020B0604030504040204" pitchFamily="34" charset="-128"/>
            </a:endParaRPr>
          </a:p>
          <a:p>
            <a:pPr marL="285750" indent="-285750" algn="l">
              <a:buFont typeface="Wingdings" panose="05000000000000000000" pitchFamily="2" charset="2"/>
              <a:buChar char="l"/>
            </a:pPr>
            <a:r>
              <a:rPr lang="en-US" altLang="zh-CN" sz="2000" dirty="0">
                <a:latin typeface="Meiryo UI" panose="020B0604030504040204" pitchFamily="34" charset="-128"/>
                <a:ea typeface="Meiryo UI" panose="020B0604030504040204" pitchFamily="34" charset="-128"/>
                <a:cs typeface="Meiryo UI" panose="020B0604030504040204" pitchFamily="34" charset="-128"/>
              </a:rPr>
              <a:t>Security lock</a:t>
            </a:r>
            <a:r>
              <a:rPr lang="zh-CN" altLang="en-US" sz="2000" dirty="0">
                <a:latin typeface="Meiryo UI" panose="020B0604030504040204" pitchFamily="34" charset="-128"/>
                <a:ea typeface="Meiryo UI" panose="020B0604030504040204" pitchFamily="34" charset="-128"/>
                <a:cs typeface="Meiryo UI" panose="020B0604030504040204" pitchFamily="34" charset="-128"/>
              </a:rPr>
              <a:t>的场合下，异常返信</a:t>
            </a:r>
            <a:r>
              <a:rPr lang="en-US" altLang="zh-CN" sz="2000" dirty="0">
                <a:latin typeface="Meiryo UI" panose="020B0604030504040204" pitchFamily="34" charset="-128"/>
                <a:ea typeface="Meiryo UI" panose="020B0604030504040204" pitchFamily="34" charset="-128"/>
                <a:cs typeface="Meiryo UI" panose="020B0604030504040204" pitchFamily="34" charset="-128"/>
              </a:rPr>
              <a:t>33</a:t>
            </a:r>
          </a:p>
          <a:p>
            <a:pPr marL="285750" indent="-285750" algn="l">
              <a:buFont typeface="Wingdings" panose="05000000000000000000" pitchFamily="2" charset="2"/>
              <a:buChar char="l"/>
            </a:pPr>
            <a:endParaRPr kumimoji="1" lang="en-US" altLang="ja-JP" dirty="0">
              <a:latin typeface="Meiryo UI" panose="020B0604030504040204" pitchFamily="34" charset="-128"/>
              <a:ea typeface="Meiryo UI" panose="020B0604030504040204" pitchFamily="34" charset="-128"/>
              <a:cs typeface="Meiryo UI" panose="020B0604030504040204" pitchFamily="34" charset="-128"/>
            </a:endParaRPr>
          </a:p>
          <a:p>
            <a:pPr algn="l"/>
            <a:r>
              <a:rPr lang="en-US" altLang="zh-CN" dirty="0">
                <a:latin typeface="Meiryo UI" panose="020B0604030504040204" pitchFamily="34" charset="-128"/>
                <a:ea typeface="Meiryo UI" panose="020B0604030504040204" pitchFamily="34" charset="-128"/>
                <a:cs typeface="Meiryo UI" panose="020B0604030504040204" pitchFamily="34" charset="-128"/>
              </a:rPr>
              <a:t>                               PCI         SID       SUB-FUNCTION</a:t>
            </a:r>
          </a:p>
          <a:p>
            <a:pPr algn="l"/>
            <a:r>
              <a:rPr lang="en-US" altLang="zh-CN" dirty="0">
                <a:latin typeface="Meiryo UI" panose="020B0604030504040204" pitchFamily="34" charset="-128"/>
                <a:ea typeface="Meiryo UI" panose="020B0604030504040204" pitchFamily="34" charset="-128"/>
                <a:cs typeface="Meiryo UI" panose="020B0604030504040204" pitchFamily="34" charset="-128"/>
              </a:rPr>
              <a:t>    ECU</a:t>
            </a:r>
            <a:r>
              <a:rPr lang="zh-CN" altLang="en-US" dirty="0">
                <a:latin typeface="Meiryo UI" panose="020B0604030504040204" pitchFamily="34" charset="-128"/>
                <a:ea typeface="Meiryo UI" panose="020B0604030504040204" pitchFamily="34" charset="-128"/>
                <a:cs typeface="Meiryo UI" panose="020B0604030504040204" pitchFamily="34" charset="-128"/>
              </a:rPr>
              <a:t>受信：             </a:t>
            </a:r>
            <a:r>
              <a:rPr lang="en-US" altLang="zh-CN" dirty="0">
                <a:latin typeface="Meiryo UI" panose="020B0604030504040204" pitchFamily="34" charset="-128"/>
                <a:ea typeface="Meiryo UI" panose="020B0604030504040204" pitchFamily="34" charset="-128"/>
                <a:cs typeface="Meiryo UI" panose="020B0604030504040204" pitchFamily="34" charset="-128"/>
              </a:rPr>
              <a:t>02          11         02                  </a:t>
            </a:r>
          </a:p>
          <a:p>
            <a:pPr algn="l"/>
            <a:r>
              <a:rPr lang="en-US" altLang="zh-CN" dirty="0">
                <a:latin typeface="Meiryo UI" panose="020B0604030504040204" pitchFamily="34" charset="-128"/>
                <a:ea typeface="Meiryo UI" panose="020B0604030504040204" pitchFamily="34" charset="-128"/>
                <a:cs typeface="Meiryo UI" panose="020B0604030504040204" pitchFamily="34" charset="-128"/>
              </a:rPr>
              <a:t>                               PCI         Negative ID      SID       Negative Code </a:t>
            </a:r>
          </a:p>
          <a:p>
            <a:pPr algn="l"/>
            <a:r>
              <a:rPr kumimoji="1" lang="en-US" altLang="ja-JP" dirty="0">
                <a:latin typeface="Meiryo UI" panose="020B0604030504040204" pitchFamily="34" charset="-128"/>
                <a:ea typeface="Meiryo UI" panose="020B0604030504040204" pitchFamily="34" charset="-128"/>
                <a:cs typeface="Meiryo UI" panose="020B0604030504040204" pitchFamily="34" charset="-128"/>
              </a:rPr>
              <a:t>    ECU</a:t>
            </a:r>
            <a:r>
              <a:rPr kumimoji="1" lang="zh-CN" altLang="en-US" dirty="0">
                <a:latin typeface="Meiryo UI" panose="020B0604030504040204" pitchFamily="34" charset="-128"/>
                <a:ea typeface="Meiryo UI" panose="020B0604030504040204" pitchFamily="34" charset="-128"/>
                <a:cs typeface="Meiryo UI" panose="020B0604030504040204" pitchFamily="34" charset="-128"/>
              </a:rPr>
              <a:t>返信：             </a:t>
            </a:r>
            <a:r>
              <a:rPr kumimoji="1" lang="en-US" altLang="zh-CN" dirty="0">
                <a:latin typeface="Meiryo UI" panose="020B0604030504040204" pitchFamily="34" charset="-128"/>
                <a:ea typeface="Meiryo UI" panose="020B0604030504040204" pitchFamily="34" charset="-128"/>
                <a:cs typeface="Meiryo UI" panose="020B0604030504040204" pitchFamily="34" charset="-128"/>
              </a:rPr>
              <a:t>03          7F                   11         33  </a:t>
            </a:r>
            <a:endParaRPr kumimoji="1" lang="en-US" altLang="ja-JP" dirty="0">
              <a:latin typeface="Meiryo UI" panose="020B0604030504040204" pitchFamily="34" charset="-128"/>
              <a:ea typeface="Meiryo UI" panose="020B0604030504040204" pitchFamily="34" charset="-128"/>
              <a:cs typeface="Meiryo UI" panose="020B0604030504040204" pitchFamily="34" charset="-128"/>
            </a:endParaRPr>
          </a:p>
          <a:p>
            <a:pPr marL="285750" indent="-285750">
              <a:buFont typeface="Wingdings" panose="05000000000000000000" pitchFamily="2" charset="2"/>
              <a:buChar char="l"/>
            </a:pPr>
            <a:endParaRPr lang="en-US" altLang="ja-JP" dirty="0">
              <a:latin typeface="Meiryo UI" panose="020B0604030504040204" pitchFamily="34" charset="-128"/>
              <a:ea typeface="Meiryo UI" panose="020B0604030504040204" pitchFamily="34" charset="-128"/>
              <a:cs typeface="Meiryo UI" panose="020B0604030504040204" pitchFamily="34" charset="-128"/>
            </a:endParaRPr>
          </a:p>
          <a:p>
            <a:pPr marL="285750" indent="-285750">
              <a:buFont typeface="Wingdings" panose="05000000000000000000" pitchFamily="2" charset="2"/>
              <a:buChar char="l"/>
            </a:pPr>
            <a:endParaRPr kumimoji="1" lang="en-US" altLang="ja-JP" dirty="0">
              <a:latin typeface="Meiryo UI" panose="020B0604030504040204" pitchFamily="34" charset="-128"/>
              <a:ea typeface="Meiryo UI" panose="020B0604030504040204" pitchFamily="34" charset="-128"/>
              <a:cs typeface="Meiryo UI" panose="020B0604030504040204" pitchFamily="34" charset="-128"/>
            </a:endParaRPr>
          </a:p>
          <a:p>
            <a:pPr marL="285750" indent="-285750">
              <a:buFont typeface="Wingdings" panose="05000000000000000000" pitchFamily="2" charset="2"/>
              <a:buChar char="l"/>
            </a:pPr>
            <a:endParaRPr lang="en-US" altLang="ja-JP" dirty="0">
              <a:latin typeface="Meiryo UI" panose="020B0604030504040204" pitchFamily="34" charset="-128"/>
              <a:ea typeface="Meiryo UI" panose="020B0604030504040204" pitchFamily="34" charset="-128"/>
              <a:cs typeface="Meiryo UI" panose="020B0604030504040204" pitchFamily="34" charset="-128"/>
            </a:endParaRPr>
          </a:p>
          <a:p>
            <a:pPr marL="285750" indent="-285750">
              <a:buFont typeface="Wingdings" panose="05000000000000000000" pitchFamily="2" charset="2"/>
              <a:buChar char="l"/>
            </a:pPr>
            <a:endParaRPr kumimoji="1" lang="ja-JP" altLang="en-US" dirty="0" err="1">
              <a:latin typeface="Meiryo UI" panose="020B0604030504040204" pitchFamily="34" charset="-128"/>
              <a:ea typeface="Meiryo UI" panose="020B0604030504040204" pitchFamily="34" charset="-128"/>
              <a:cs typeface="Meiryo UI" panose="020B0604030504040204" pitchFamily="34" charset="-128"/>
            </a:endParaRPr>
          </a:p>
        </p:txBody>
      </p:sp>
    </p:spTree>
    <p:extLst>
      <p:ext uri="{BB962C8B-B14F-4D97-AF65-F5344CB8AC3E}">
        <p14:creationId xmlns:p14="http://schemas.microsoft.com/office/powerpoint/2010/main" val="1453438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071A7E98-A36E-49C1-8EBD-237ECA5B2B75}"/>
              </a:ext>
            </a:extLst>
          </p:cNvPr>
          <p:cNvSpPr>
            <a:spLocks noGrp="1"/>
          </p:cNvSpPr>
          <p:nvPr>
            <p:ph type="sldNum" sz="quarter" idx="10"/>
          </p:nvPr>
        </p:nvSpPr>
        <p:spPr/>
        <p:txBody>
          <a:bodyPr/>
          <a:lstStyle/>
          <a:p>
            <a:fld id="{21BE506B-E3F0-41DC-ACB3-31B974666A3A}" type="slidenum">
              <a:rPr lang="de-DE" altLang="ja-JP" smtClean="0"/>
              <a:pPr/>
              <a:t>11</a:t>
            </a:fld>
            <a:endParaRPr lang="de-DE" altLang="ja-JP"/>
          </a:p>
        </p:txBody>
      </p:sp>
      <p:sp>
        <p:nvSpPr>
          <p:cNvPr id="5" name="フッター プレースホルダー 4">
            <a:extLst>
              <a:ext uri="{FF2B5EF4-FFF2-40B4-BE49-F238E27FC236}">
                <a16:creationId xmlns:a16="http://schemas.microsoft.com/office/drawing/2014/main" id="{300F6D58-6BAD-4564-A62F-ABF30B84537B}"/>
              </a:ext>
            </a:extLst>
          </p:cNvPr>
          <p:cNvSpPr>
            <a:spLocks noGrp="1"/>
          </p:cNvSpPr>
          <p:nvPr>
            <p:ph type="ftr" sz="quarter" idx="11"/>
          </p:nvPr>
        </p:nvSpPr>
        <p:spPr/>
        <p:txBody>
          <a:bodyPr/>
          <a:lstStyle/>
          <a:p>
            <a:r>
              <a:rPr lang="de-DE" altLang="ja-JP"/>
              <a:t>Copyright 2020 NANJING FUJITSU NANDA SOFTWARE TECHNOLOGY CO., LTD.</a:t>
            </a:r>
            <a:endParaRPr lang="de-DE" altLang="ja-JP" dirty="0"/>
          </a:p>
        </p:txBody>
      </p:sp>
      <p:sp>
        <p:nvSpPr>
          <p:cNvPr id="10" name="タイトル 9">
            <a:extLst>
              <a:ext uri="{FF2B5EF4-FFF2-40B4-BE49-F238E27FC236}">
                <a16:creationId xmlns:a16="http://schemas.microsoft.com/office/drawing/2014/main" id="{F99ECFF0-9A28-4F2A-B4FC-7F9A9E6606A8}"/>
              </a:ext>
            </a:extLst>
          </p:cNvPr>
          <p:cNvSpPr>
            <a:spLocks noGrp="1"/>
          </p:cNvSpPr>
          <p:nvPr>
            <p:ph type="title"/>
          </p:nvPr>
        </p:nvSpPr>
        <p:spPr/>
        <p:txBody>
          <a:bodyPr/>
          <a:lstStyle/>
          <a:p>
            <a:endParaRPr kumimoji="1" lang="ja-JP" altLang="en-US"/>
          </a:p>
        </p:txBody>
      </p:sp>
      <p:sp>
        <p:nvSpPr>
          <p:cNvPr id="26" name="テキスト ボックス 35">
            <a:extLst>
              <a:ext uri="{FF2B5EF4-FFF2-40B4-BE49-F238E27FC236}">
                <a16:creationId xmlns:a16="http://schemas.microsoft.com/office/drawing/2014/main" id="{3770FAE6-142A-4168-A864-02058318FFE5}"/>
              </a:ext>
            </a:extLst>
          </p:cNvPr>
          <p:cNvSpPr txBox="1"/>
          <p:nvPr/>
        </p:nvSpPr>
        <p:spPr bwMode="auto">
          <a:xfrm>
            <a:off x="1817828" y="980728"/>
            <a:ext cx="4562194" cy="4637743"/>
          </a:xfrm>
          <a:prstGeom prst="rect">
            <a:avLst/>
          </a:prstGeom>
          <a:solidFill>
            <a:schemeClr val="bg1"/>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ja-JP" sz="1100" b="1">
                <a:solidFill>
                  <a:schemeClr val="dk1"/>
                </a:solidFill>
                <a:latin typeface="+mn-lt"/>
                <a:ea typeface="+mn-ea"/>
                <a:cs typeface="+mn-cs"/>
              </a:rPr>
              <a:t>UDS_ProcUds</a:t>
            </a:r>
            <a:endParaRPr lang="en-US" altLang="ja-JP" sz="1100" b="1" i="0" u="none" strike="noStrike" baseline="0">
              <a:solidFill>
                <a:schemeClr val="dk1"/>
              </a:solidFill>
              <a:latin typeface="+mn-lt"/>
              <a:ea typeface="+mn-ea"/>
              <a:cs typeface="+mn-cs"/>
            </a:endParaRPr>
          </a:p>
        </p:txBody>
      </p:sp>
      <p:sp>
        <p:nvSpPr>
          <p:cNvPr id="27" name="テキスト ボックス 35">
            <a:extLst>
              <a:ext uri="{FF2B5EF4-FFF2-40B4-BE49-F238E27FC236}">
                <a16:creationId xmlns:a16="http://schemas.microsoft.com/office/drawing/2014/main" id="{3AC5F4A9-74E7-429D-A59E-A0B32393BB57}"/>
              </a:ext>
            </a:extLst>
          </p:cNvPr>
          <p:cNvSpPr txBox="1"/>
          <p:nvPr/>
        </p:nvSpPr>
        <p:spPr bwMode="auto">
          <a:xfrm>
            <a:off x="1954356" y="1245348"/>
            <a:ext cx="4128099" cy="4199875"/>
          </a:xfrm>
          <a:prstGeom prst="rect">
            <a:avLst/>
          </a:prstGeom>
          <a:solidFill>
            <a:schemeClr val="bg1"/>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ja-JP" sz="1100" b="1">
                <a:solidFill>
                  <a:schemeClr val="dk1"/>
                </a:solidFill>
                <a:latin typeface="+mn-lt"/>
                <a:ea typeface="+mn-ea"/>
                <a:cs typeface="+mn-cs"/>
              </a:rPr>
              <a:t>UDS_CommUds</a:t>
            </a:r>
            <a:endParaRPr lang="en-US" altLang="ja-JP" sz="1100" b="1" i="0" u="none" strike="noStrike" baseline="0" dirty="0">
              <a:solidFill>
                <a:schemeClr val="dk1"/>
              </a:solidFill>
              <a:latin typeface="+mn-lt"/>
              <a:ea typeface="+mn-ea"/>
              <a:cs typeface="+mn-cs"/>
            </a:endParaRPr>
          </a:p>
        </p:txBody>
      </p:sp>
      <p:sp>
        <p:nvSpPr>
          <p:cNvPr id="28" name="テキスト ボックス 35">
            <a:extLst>
              <a:ext uri="{FF2B5EF4-FFF2-40B4-BE49-F238E27FC236}">
                <a16:creationId xmlns:a16="http://schemas.microsoft.com/office/drawing/2014/main" id="{ED865D3A-32C7-41D9-BC38-C821CC2F8B9F}"/>
              </a:ext>
            </a:extLst>
          </p:cNvPr>
          <p:cNvSpPr txBox="1"/>
          <p:nvPr/>
        </p:nvSpPr>
        <p:spPr bwMode="auto">
          <a:xfrm>
            <a:off x="2135902" y="3212976"/>
            <a:ext cx="3690033" cy="2043752"/>
          </a:xfrm>
          <a:prstGeom prst="rect">
            <a:avLst/>
          </a:prstGeom>
          <a:solidFill>
            <a:schemeClr val="bg1"/>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ja-JP" sz="1100" b="1">
                <a:solidFill>
                  <a:schemeClr val="dk1"/>
                </a:solidFill>
                <a:latin typeface="+mn-lt"/>
                <a:ea typeface="+mn-ea"/>
                <a:cs typeface="+mn-cs"/>
              </a:rPr>
              <a:t>UDS_ProcServiceDtbt</a:t>
            </a:r>
            <a:endParaRPr lang="en-US" altLang="ja-JP" sz="1100" b="1" i="0" u="none" strike="noStrike" baseline="0">
              <a:solidFill>
                <a:schemeClr val="dk1"/>
              </a:solidFill>
              <a:latin typeface="+mn-lt"/>
              <a:ea typeface="+mn-ea"/>
              <a:cs typeface="+mn-cs"/>
            </a:endParaRPr>
          </a:p>
        </p:txBody>
      </p:sp>
      <p:sp>
        <p:nvSpPr>
          <p:cNvPr id="29" name="テキスト ボックス 35">
            <a:extLst>
              <a:ext uri="{FF2B5EF4-FFF2-40B4-BE49-F238E27FC236}">
                <a16:creationId xmlns:a16="http://schemas.microsoft.com/office/drawing/2014/main" id="{43079AD0-2402-469F-A918-EBF03379782C}"/>
              </a:ext>
            </a:extLst>
          </p:cNvPr>
          <p:cNvSpPr txBox="1"/>
          <p:nvPr/>
        </p:nvSpPr>
        <p:spPr bwMode="auto">
          <a:xfrm>
            <a:off x="2316719" y="3708979"/>
            <a:ext cx="3109042" cy="1333699"/>
          </a:xfrm>
          <a:prstGeom prst="rect">
            <a:avLst/>
          </a:prstGeom>
          <a:solidFill>
            <a:schemeClr val="bg1"/>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ja-JP" sz="1100" b="1">
                <a:solidFill>
                  <a:schemeClr val="dk1"/>
                </a:solidFill>
                <a:latin typeface="+mn-lt"/>
                <a:ea typeface="+mn-ea"/>
                <a:cs typeface="+mn-cs"/>
              </a:rPr>
              <a:t>catUds_ServiceId</a:t>
            </a:r>
            <a:endParaRPr lang="en-US" altLang="ja-JP" sz="1100" b="1" i="0" u="none" strike="noStrike" baseline="0">
              <a:solidFill>
                <a:schemeClr val="dk1"/>
              </a:solidFill>
              <a:latin typeface="+mn-lt"/>
              <a:ea typeface="+mn-ea"/>
              <a:cs typeface="+mn-cs"/>
            </a:endParaRPr>
          </a:p>
        </p:txBody>
      </p:sp>
      <p:sp>
        <p:nvSpPr>
          <p:cNvPr id="30" name="テキスト ボックス 35">
            <a:extLst>
              <a:ext uri="{FF2B5EF4-FFF2-40B4-BE49-F238E27FC236}">
                <a16:creationId xmlns:a16="http://schemas.microsoft.com/office/drawing/2014/main" id="{ACDC431E-6201-4B80-94AC-45678C7486E9}"/>
              </a:ext>
            </a:extLst>
          </p:cNvPr>
          <p:cNvSpPr txBox="1"/>
          <p:nvPr/>
        </p:nvSpPr>
        <p:spPr bwMode="auto">
          <a:xfrm>
            <a:off x="2764754" y="4182941"/>
            <a:ext cx="1829877" cy="497723"/>
          </a:xfrm>
          <a:prstGeom prst="rect">
            <a:avLst/>
          </a:prstGeom>
          <a:solidFill>
            <a:schemeClr val="bg1"/>
          </a:solidFill>
          <a:ln w="9525" cmpd="sng">
            <a:solidFill>
              <a:srgbClr val="FF0000"/>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ja-JP" sz="1100" b="1" dirty="0">
                <a:solidFill>
                  <a:srgbClr val="FF0000"/>
                </a:solidFill>
                <a:latin typeface="+mn-lt"/>
                <a:ea typeface="+mn-ea"/>
                <a:cs typeface="+mn-cs"/>
              </a:rPr>
              <a:t>SID $11</a:t>
            </a:r>
            <a:r>
              <a:rPr lang="ja-JP" altLang="en-US" sz="1100" b="1" dirty="0">
                <a:solidFill>
                  <a:srgbClr val="FF0000"/>
                </a:solidFill>
                <a:latin typeface="+mn-lt"/>
                <a:ea typeface="+mn-ea"/>
                <a:cs typeface="+mn-cs"/>
              </a:rPr>
              <a:t>： </a:t>
            </a:r>
            <a:r>
              <a:rPr lang="en-US" altLang="ja-JP" sz="1100" b="1" dirty="0" err="1">
                <a:solidFill>
                  <a:srgbClr val="FF0000"/>
                </a:solidFill>
                <a:latin typeface="+mn-lt"/>
                <a:ea typeface="+mn-ea"/>
                <a:cs typeface="+mn-cs"/>
              </a:rPr>
              <a:t>BTUDS_ProcRES</a:t>
            </a:r>
            <a:endParaRPr lang="en-US" altLang="ja-JP" sz="1100" b="1" i="0" u="none" strike="noStrike" baseline="0" dirty="0">
              <a:solidFill>
                <a:srgbClr val="FF0000"/>
              </a:solidFill>
              <a:latin typeface="+mn-lt"/>
              <a:ea typeface="+mn-ea"/>
              <a:cs typeface="+mn-cs"/>
            </a:endParaRPr>
          </a:p>
        </p:txBody>
      </p:sp>
      <p:sp>
        <p:nvSpPr>
          <p:cNvPr id="31" name="テキスト ボックス 35">
            <a:extLst>
              <a:ext uri="{FF2B5EF4-FFF2-40B4-BE49-F238E27FC236}">
                <a16:creationId xmlns:a16="http://schemas.microsoft.com/office/drawing/2014/main" id="{82ACBADF-B39E-4E83-B699-7AFEC4BAE234}"/>
              </a:ext>
            </a:extLst>
          </p:cNvPr>
          <p:cNvSpPr txBox="1"/>
          <p:nvPr/>
        </p:nvSpPr>
        <p:spPr bwMode="auto">
          <a:xfrm>
            <a:off x="2132024" y="1608207"/>
            <a:ext cx="3690033" cy="308625"/>
          </a:xfrm>
          <a:prstGeom prst="rect">
            <a:avLst/>
          </a:prstGeom>
          <a:solidFill>
            <a:schemeClr val="bg1"/>
          </a:solidFill>
          <a:ln w="9525" cmpd="sng">
            <a:solidFill>
              <a:srgbClr val="FF0000"/>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ja-JP" sz="1100" b="1" dirty="0" err="1">
                <a:solidFill>
                  <a:srgbClr val="FF0000"/>
                </a:solidFill>
                <a:latin typeface="+mn-lt"/>
                <a:ea typeface="+mn-ea"/>
                <a:cs typeface="+mn-cs"/>
              </a:rPr>
              <a:t>G_API_BTUDS_ER_ResetExecCheck</a:t>
            </a:r>
            <a:endParaRPr lang="en-US" altLang="ja-JP" sz="1100" b="1" i="0" u="none" strike="noStrike" baseline="0" dirty="0">
              <a:solidFill>
                <a:srgbClr val="FF0000"/>
              </a:solidFill>
              <a:latin typeface="+mn-lt"/>
              <a:ea typeface="+mn-ea"/>
              <a:cs typeface="+mn-cs"/>
            </a:endParaRPr>
          </a:p>
        </p:txBody>
      </p:sp>
      <p:sp>
        <p:nvSpPr>
          <p:cNvPr id="32" name="テキスト ボックス 35">
            <a:extLst>
              <a:ext uri="{FF2B5EF4-FFF2-40B4-BE49-F238E27FC236}">
                <a16:creationId xmlns:a16="http://schemas.microsoft.com/office/drawing/2014/main" id="{F9D8669F-761B-46F4-80D2-BAEF6C1F1997}"/>
              </a:ext>
            </a:extLst>
          </p:cNvPr>
          <p:cNvSpPr txBox="1"/>
          <p:nvPr/>
        </p:nvSpPr>
        <p:spPr bwMode="auto">
          <a:xfrm>
            <a:off x="2132023" y="2082285"/>
            <a:ext cx="3690033" cy="1065914"/>
          </a:xfrm>
          <a:prstGeom prst="rect">
            <a:avLst/>
          </a:prstGeom>
          <a:solidFill>
            <a:schemeClr val="bg1"/>
          </a:solidFill>
          <a:ln w="9525" cmpd="sng">
            <a:solidFill>
              <a:srgbClr val="FF0000"/>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da-DK" altLang="ja-JP" b="1" dirty="0">
                <a:solidFill>
                  <a:srgbClr val="FF0000"/>
                </a:solidFill>
              </a:rPr>
              <a:t>UDS_Set_ER_Request_Signal</a:t>
            </a:r>
            <a:endParaRPr lang="en-US" altLang="ja-JP" b="1" dirty="0">
              <a:solidFill>
                <a:srgbClr val="FF0000"/>
              </a:solidFill>
            </a:endParaRPr>
          </a:p>
        </p:txBody>
      </p:sp>
      <p:sp>
        <p:nvSpPr>
          <p:cNvPr id="33" name="テキスト ボックス 35">
            <a:extLst>
              <a:ext uri="{FF2B5EF4-FFF2-40B4-BE49-F238E27FC236}">
                <a16:creationId xmlns:a16="http://schemas.microsoft.com/office/drawing/2014/main" id="{6FE58253-B676-41C3-A1FC-7A974846ED0C}"/>
              </a:ext>
            </a:extLst>
          </p:cNvPr>
          <p:cNvSpPr txBox="1"/>
          <p:nvPr/>
        </p:nvSpPr>
        <p:spPr bwMode="auto">
          <a:xfrm>
            <a:off x="2212295" y="2389391"/>
            <a:ext cx="3317890" cy="304077"/>
          </a:xfrm>
          <a:prstGeom prst="rect">
            <a:avLst/>
          </a:prstGeom>
          <a:solidFill>
            <a:schemeClr val="bg1"/>
          </a:solidFill>
          <a:ln w="9525" cmpd="sng">
            <a:solidFill>
              <a:srgbClr val="FF0000"/>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ja-JP" sz="1100" b="1" dirty="0" err="1">
                <a:solidFill>
                  <a:srgbClr val="FF0000"/>
                </a:solidFill>
                <a:latin typeface="+mn-lt"/>
                <a:ea typeface="+mn-ea"/>
                <a:cs typeface="+mn-cs"/>
              </a:rPr>
              <a:t>G_API_BTUDS_ER_ResetExecCheck</a:t>
            </a:r>
            <a:endParaRPr lang="en-US" altLang="ja-JP" sz="1100" b="1" i="0" u="none" strike="noStrike" baseline="0" dirty="0">
              <a:solidFill>
                <a:srgbClr val="FF0000"/>
              </a:solidFill>
              <a:latin typeface="+mn-lt"/>
              <a:ea typeface="+mn-ea"/>
              <a:cs typeface="+mn-cs"/>
            </a:endParaRPr>
          </a:p>
        </p:txBody>
      </p:sp>
      <p:sp>
        <p:nvSpPr>
          <p:cNvPr id="34" name="テキスト ボックス 35">
            <a:extLst>
              <a:ext uri="{FF2B5EF4-FFF2-40B4-BE49-F238E27FC236}">
                <a16:creationId xmlns:a16="http://schemas.microsoft.com/office/drawing/2014/main" id="{A29E981C-6C1D-4A9C-9CD1-5B8AC41D25AE}"/>
              </a:ext>
            </a:extLst>
          </p:cNvPr>
          <p:cNvSpPr txBox="1"/>
          <p:nvPr/>
        </p:nvSpPr>
        <p:spPr bwMode="auto">
          <a:xfrm>
            <a:off x="2212295" y="2762491"/>
            <a:ext cx="3317890" cy="304077"/>
          </a:xfrm>
          <a:prstGeom prst="rect">
            <a:avLst/>
          </a:prstGeom>
          <a:solidFill>
            <a:schemeClr val="bg1"/>
          </a:solidFill>
          <a:ln w="9525" cmpd="sng">
            <a:solidFill>
              <a:srgbClr val="FF0000"/>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ja-JP" b="1" dirty="0" err="1">
                <a:solidFill>
                  <a:srgbClr val="FF0000"/>
                </a:solidFill>
              </a:rPr>
              <a:t>PlCom_Udsrpc_Reset</a:t>
            </a:r>
            <a:endParaRPr lang="en-US" altLang="ja-JP" b="1" dirty="0">
              <a:solidFill>
                <a:srgbClr val="FF0000"/>
              </a:solidFill>
            </a:endParaRPr>
          </a:p>
        </p:txBody>
      </p:sp>
      <p:cxnSp>
        <p:nvCxnSpPr>
          <p:cNvPr id="35" name="直線矢印コネクタ 34">
            <a:extLst>
              <a:ext uri="{FF2B5EF4-FFF2-40B4-BE49-F238E27FC236}">
                <a16:creationId xmlns:a16="http://schemas.microsoft.com/office/drawing/2014/main" id="{57831BEE-9D84-43B3-BD55-EA3FE19FBAB7}"/>
              </a:ext>
            </a:extLst>
          </p:cNvPr>
          <p:cNvCxnSpPr/>
          <p:nvPr/>
        </p:nvCxnSpPr>
        <p:spPr bwMode="auto">
          <a:xfrm flipV="1">
            <a:off x="5822056" y="1608207"/>
            <a:ext cx="1054200" cy="154312"/>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7" name="テキスト ボックス 36">
            <a:extLst>
              <a:ext uri="{FF2B5EF4-FFF2-40B4-BE49-F238E27FC236}">
                <a16:creationId xmlns:a16="http://schemas.microsoft.com/office/drawing/2014/main" id="{92AFCCA8-A607-4AEB-A1A5-4EB002FCA173}"/>
              </a:ext>
            </a:extLst>
          </p:cNvPr>
          <p:cNvSpPr txBox="1"/>
          <p:nvPr/>
        </p:nvSpPr>
        <p:spPr>
          <a:xfrm>
            <a:off x="6946900" y="1263066"/>
            <a:ext cx="2011363" cy="646331"/>
          </a:xfrm>
          <a:prstGeom prst="rect">
            <a:avLst/>
          </a:prstGeom>
          <a:noFill/>
        </p:spPr>
        <p:txBody>
          <a:bodyPr wrap="square" rtlCol="0">
            <a:spAutoFit/>
          </a:bodyPr>
          <a:lstStyle/>
          <a:p>
            <a:pPr algn="l"/>
            <a:r>
              <a:rPr lang="zh-CN" altLang="en-US" sz="1200" dirty="0">
                <a:latin typeface="Meiryo UI" panose="020B0604030504040204" pitchFamily="34" charset="-128"/>
                <a:ea typeface="Meiryo UI" panose="020B0604030504040204" pitchFamily="34" charset="-128"/>
                <a:cs typeface="Meiryo UI" panose="020B0604030504040204" pitchFamily="34" charset="-128"/>
              </a:rPr>
              <a:t>受信正常的场合，</a:t>
            </a:r>
            <a:r>
              <a:rPr lang="en-US" altLang="zh-CN" sz="1200" dirty="0">
                <a:latin typeface="Meiryo UI" panose="020B0604030504040204" pitchFamily="34" charset="-128"/>
                <a:ea typeface="Meiryo UI" panose="020B0604030504040204" pitchFamily="34" charset="-128"/>
                <a:cs typeface="Meiryo UI" panose="020B0604030504040204" pitchFamily="34" charset="-128"/>
              </a:rPr>
              <a:t>default session</a:t>
            </a:r>
            <a:r>
              <a:rPr lang="zh-CN" altLang="en-US" sz="1200" dirty="0">
                <a:latin typeface="Meiryo UI" panose="020B0604030504040204" pitchFamily="34" charset="-128"/>
                <a:ea typeface="Meiryo UI" panose="020B0604030504040204" pitchFamily="34" charset="-128"/>
                <a:cs typeface="Meiryo UI" panose="020B0604030504040204" pitchFamily="34" charset="-128"/>
              </a:rPr>
              <a:t>用初期化，并将</a:t>
            </a:r>
            <a:r>
              <a:rPr lang="en-US" altLang="zh-CN" sz="1200" dirty="0">
                <a:latin typeface="Meiryo UI" panose="020B0604030504040204" pitchFamily="34" charset="-128"/>
                <a:ea typeface="Meiryo UI" panose="020B0604030504040204" pitchFamily="34" charset="-128"/>
                <a:cs typeface="Meiryo UI" panose="020B0604030504040204" pitchFamily="34" charset="-128"/>
              </a:rPr>
              <a:t>reset flag</a:t>
            </a:r>
            <a:r>
              <a:rPr lang="zh-CN" altLang="en-US" sz="1200" dirty="0">
                <a:latin typeface="Meiryo UI" panose="020B0604030504040204" pitchFamily="34" charset="-128"/>
                <a:ea typeface="Meiryo UI" panose="020B0604030504040204" pitchFamily="34" charset="-128"/>
                <a:cs typeface="Meiryo UI" panose="020B0604030504040204" pitchFamily="34" charset="-128"/>
              </a:rPr>
              <a:t>设置为</a:t>
            </a:r>
            <a:r>
              <a:rPr lang="en-US" altLang="zh-CN" sz="1200" dirty="0">
                <a:latin typeface="Meiryo UI" panose="020B0604030504040204" pitchFamily="34" charset="-128"/>
                <a:ea typeface="Meiryo UI" panose="020B0604030504040204" pitchFamily="34" charset="-128"/>
                <a:cs typeface="Meiryo UI" panose="020B0604030504040204" pitchFamily="34" charset="-128"/>
              </a:rPr>
              <a:t>on</a:t>
            </a:r>
            <a:endParaRPr kumimoji="1" lang="ja-JP" altLang="en-US" sz="1200" dirty="0" err="1">
              <a:latin typeface="Meiryo UI" panose="020B0604030504040204" pitchFamily="34" charset="-128"/>
              <a:ea typeface="Meiryo UI" panose="020B0604030504040204" pitchFamily="34" charset="-128"/>
              <a:cs typeface="Meiryo UI" panose="020B0604030504040204" pitchFamily="34" charset="-128"/>
            </a:endParaRPr>
          </a:p>
        </p:txBody>
      </p:sp>
      <p:cxnSp>
        <p:nvCxnSpPr>
          <p:cNvPr id="39" name="直線矢印コネクタ 38">
            <a:extLst>
              <a:ext uri="{FF2B5EF4-FFF2-40B4-BE49-F238E27FC236}">
                <a16:creationId xmlns:a16="http://schemas.microsoft.com/office/drawing/2014/main" id="{35EB7156-71A6-4765-B138-B9D5DAAB4307}"/>
              </a:ext>
            </a:extLst>
          </p:cNvPr>
          <p:cNvCxnSpPr/>
          <p:nvPr/>
        </p:nvCxnSpPr>
        <p:spPr bwMode="auto">
          <a:xfrm flipV="1">
            <a:off x="5610457" y="2354358"/>
            <a:ext cx="1195155" cy="189953"/>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40" name="テキスト ボックス 39">
            <a:extLst>
              <a:ext uri="{FF2B5EF4-FFF2-40B4-BE49-F238E27FC236}">
                <a16:creationId xmlns:a16="http://schemas.microsoft.com/office/drawing/2014/main" id="{458C918E-B9FA-4C95-812F-E7348130014F}"/>
              </a:ext>
            </a:extLst>
          </p:cNvPr>
          <p:cNvSpPr txBox="1"/>
          <p:nvPr/>
        </p:nvSpPr>
        <p:spPr>
          <a:xfrm>
            <a:off x="6821546" y="2227018"/>
            <a:ext cx="2011363" cy="276999"/>
          </a:xfrm>
          <a:prstGeom prst="rect">
            <a:avLst/>
          </a:prstGeom>
          <a:noFill/>
        </p:spPr>
        <p:txBody>
          <a:bodyPr wrap="square" rtlCol="0">
            <a:spAutoFit/>
          </a:bodyPr>
          <a:lstStyle/>
          <a:p>
            <a:pPr algn="l"/>
            <a:r>
              <a:rPr kumimoji="1" lang="zh-CN" altLang="en-US" sz="1200" dirty="0">
                <a:latin typeface="Meiryo UI" panose="020B0604030504040204" pitchFamily="34" charset="-128"/>
                <a:ea typeface="Meiryo UI" panose="020B0604030504040204" pitchFamily="34" charset="-128"/>
                <a:cs typeface="Meiryo UI" panose="020B0604030504040204" pitchFamily="34" charset="-128"/>
              </a:rPr>
              <a:t>获取</a:t>
            </a:r>
            <a:r>
              <a:rPr kumimoji="1" lang="en-US" altLang="zh-CN" sz="1200" dirty="0">
                <a:latin typeface="Meiryo UI" panose="020B0604030504040204" pitchFamily="34" charset="-128"/>
                <a:ea typeface="Meiryo UI" panose="020B0604030504040204" pitchFamily="34" charset="-128"/>
                <a:cs typeface="Meiryo UI" panose="020B0604030504040204" pitchFamily="34" charset="-128"/>
              </a:rPr>
              <a:t>reset</a:t>
            </a:r>
            <a:r>
              <a:rPr kumimoji="1" lang="zh-CN" altLang="en-US" sz="1200" dirty="0">
                <a:latin typeface="Meiryo UI" panose="020B0604030504040204" pitchFamily="34" charset="-128"/>
                <a:ea typeface="Meiryo UI" panose="020B0604030504040204" pitchFamily="34" charset="-128"/>
                <a:cs typeface="Meiryo UI" panose="020B0604030504040204" pitchFamily="34" charset="-128"/>
              </a:rPr>
              <a:t>指示</a:t>
            </a:r>
            <a:endParaRPr kumimoji="1" lang="ja-JP" altLang="en-US" sz="1200" dirty="0" err="1">
              <a:latin typeface="Meiryo UI" panose="020B0604030504040204" pitchFamily="34" charset="-128"/>
              <a:ea typeface="Meiryo UI" panose="020B0604030504040204" pitchFamily="34" charset="-128"/>
              <a:cs typeface="Meiryo UI" panose="020B0604030504040204" pitchFamily="34" charset="-128"/>
            </a:endParaRPr>
          </a:p>
        </p:txBody>
      </p:sp>
      <p:cxnSp>
        <p:nvCxnSpPr>
          <p:cNvPr id="41" name="直線矢印コネクタ 40">
            <a:extLst>
              <a:ext uri="{FF2B5EF4-FFF2-40B4-BE49-F238E27FC236}">
                <a16:creationId xmlns:a16="http://schemas.microsoft.com/office/drawing/2014/main" id="{74F42F09-BDFA-4705-9B1E-F69267793E1A}"/>
              </a:ext>
            </a:extLst>
          </p:cNvPr>
          <p:cNvCxnSpPr>
            <a:cxnSpLocks/>
          </p:cNvCxnSpPr>
          <p:nvPr/>
        </p:nvCxnSpPr>
        <p:spPr bwMode="auto">
          <a:xfrm>
            <a:off x="5610457" y="2927621"/>
            <a:ext cx="1211089" cy="171772"/>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42" name="テキスト ボックス 41">
            <a:extLst>
              <a:ext uri="{FF2B5EF4-FFF2-40B4-BE49-F238E27FC236}">
                <a16:creationId xmlns:a16="http://schemas.microsoft.com/office/drawing/2014/main" id="{6F50FFFF-8BCF-41F6-8BD9-AED9DF9BAE91}"/>
              </a:ext>
            </a:extLst>
          </p:cNvPr>
          <p:cNvSpPr txBox="1"/>
          <p:nvPr/>
        </p:nvSpPr>
        <p:spPr>
          <a:xfrm>
            <a:off x="6892190" y="2754252"/>
            <a:ext cx="2011363" cy="646331"/>
          </a:xfrm>
          <a:prstGeom prst="rect">
            <a:avLst/>
          </a:prstGeom>
          <a:noFill/>
        </p:spPr>
        <p:txBody>
          <a:bodyPr wrap="square" rtlCol="0">
            <a:spAutoFit/>
          </a:bodyPr>
          <a:lstStyle/>
          <a:p>
            <a:pPr algn="l"/>
            <a:r>
              <a:rPr lang="zh-CN" altLang="en-US" sz="1200" dirty="0">
                <a:latin typeface="Meiryo UI" panose="020B0604030504040204" pitchFamily="34" charset="-128"/>
                <a:ea typeface="Meiryo UI" panose="020B0604030504040204" pitchFamily="34" charset="-128"/>
                <a:cs typeface="Meiryo UI" panose="020B0604030504040204" pitchFamily="34" charset="-128"/>
              </a:rPr>
              <a:t>需要</a:t>
            </a:r>
            <a:r>
              <a:rPr lang="en-US" altLang="zh-CN" sz="1200" dirty="0">
                <a:latin typeface="Meiryo UI" panose="020B0604030504040204" pitchFamily="34" charset="-128"/>
                <a:ea typeface="Meiryo UI" panose="020B0604030504040204" pitchFamily="34" charset="-128"/>
                <a:cs typeface="Meiryo UI" panose="020B0604030504040204" pitchFamily="34" charset="-128"/>
              </a:rPr>
              <a:t>Reset</a:t>
            </a:r>
            <a:r>
              <a:rPr lang="zh-CN" altLang="en-US" sz="1200" dirty="0">
                <a:latin typeface="Meiryo UI" panose="020B0604030504040204" pitchFamily="34" charset="-128"/>
                <a:ea typeface="Meiryo UI" panose="020B0604030504040204" pitchFamily="34" charset="-128"/>
                <a:cs typeface="Meiryo UI" panose="020B0604030504040204" pitchFamily="34" charset="-128"/>
              </a:rPr>
              <a:t>的场合，调用</a:t>
            </a:r>
            <a:r>
              <a:rPr lang="en-US" altLang="zh-CN" sz="1200" dirty="0">
                <a:latin typeface="Meiryo UI" panose="020B0604030504040204" pitchFamily="34" charset="-128"/>
                <a:ea typeface="Meiryo UI" panose="020B0604030504040204" pitchFamily="34" charset="-128"/>
                <a:cs typeface="Meiryo UI" panose="020B0604030504040204" pitchFamily="34" charset="-128"/>
              </a:rPr>
              <a:t>PLAT</a:t>
            </a:r>
            <a:r>
              <a:rPr lang="zh-CN" altLang="en-US" sz="1200" dirty="0">
                <a:latin typeface="Meiryo UI" panose="020B0604030504040204" pitchFamily="34" charset="-128"/>
                <a:ea typeface="Meiryo UI" panose="020B0604030504040204" pitchFamily="34" charset="-128"/>
                <a:cs typeface="Meiryo UI" panose="020B0604030504040204" pitchFamily="34" charset="-128"/>
              </a:rPr>
              <a:t>提供的</a:t>
            </a:r>
            <a:r>
              <a:rPr lang="en-US" altLang="zh-CN" sz="1200" dirty="0">
                <a:latin typeface="Meiryo UI" panose="020B0604030504040204" pitchFamily="34" charset="-128"/>
                <a:ea typeface="Meiryo UI" panose="020B0604030504040204" pitchFamily="34" charset="-128"/>
                <a:cs typeface="Meiryo UI" panose="020B0604030504040204" pitchFamily="34" charset="-128"/>
              </a:rPr>
              <a:t>Reset</a:t>
            </a:r>
            <a:r>
              <a:rPr lang="zh-CN" altLang="en-US" sz="1200" dirty="0">
                <a:latin typeface="Meiryo UI" panose="020B0604030504040204" pitchFamily="34" charset="-128"/>
                <a:ea typeface="Meiryo UI" panose="020B0604030504040204" pitchFamily="34" charset="-128"/>
                <a:cs typeface="Meiryo UI" panose="020B0604030504040204" pitchFamily="34" charset="-128"/>
              </a:rPr>
              <a:t>接口函数，进行实际的</a:t>
            </a:r>
            <a:r>
              <a:rPr lang="en-US" altLang="zh-CN" sz="1200" dirty="0">
                <a:latin typeface="Meiryo UI" panose="020B0604030504040204" pitchFamily="34" charset="-128"/>
                <a:ea typeface="Meiryo UI" panose="020B0604030504040204" pitchFamily="34" charset="-128"/>
                <a:cs typeface="Meiryo UI" panose="020B0604030504040204" pitchFamily="34" charset="-128"/>
              </a:rPr>
              <a:t>ECU reset</a:t>
            </a:r>
            <a:endParaRPr kumimoji="1" lang="ja-JP" altLang="en-US" sz="1200" dirty="0" err="1">
              <a:latin typeface="Meiryo UI" panose="020B0604030504040204" pitchFamily="34" charset="-128"/>
              <a:ea typeface="Meiryo UI" panose="020B0604030504040204" pitchFamily="34" charset="-128"/>
              <a:cs typeface="Meiryo UI" panose="020B0604030504040204" pitchFamily="34" charset="-128"/>
            </a:endParaRPr>
          </a:p>
        </p:txBody>
      </p:sp>
      <p:cxnSp>
        <p:nvCxnSpPr>
          <p:cNvPr id="45" name="直線矢印コネクタ 44">
            <a:extLst>
              <a:ext uri="{FF2B5EF4-FFF2-40B4-BE49-F238E27FC236}">
                <a16:creationId xmlns:a16="http://schemas.microsoft.com/office/drawing/2014/main" id="{1E710F78-D6CB-4BAE-9889-8127BF9D3919}"/>
              </a:ext>
            </a:extLst>
          </p:cNvPr>
          <p:cNvCxnSpPr>
            <a:cxnSpLocks/>
          </p:cNvCxnSpPr>
          <p:nvPr/>
        </p:nvCxnSpPr>
        <p:spPr bwMode="auto">
          <a:xfrm flipV="1">
            <a:off x="4630237" y="4321852"/>
            <a:ext cx="1886313" cy="10995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47" name="テキスト ボックス 46">
            <a:extLst>
              <a:ext uri="{FF2B5EF4-FFF2-40B4-BE49-F238E27FC236}">
                <a16:creationId xmlns:a16="http://schemas.microsoft.com/office/drawing/2014/main" id="{12BBA42D-7500-4952-BEC7-10FA3574C9A5}"/>
              </a:ext>
            </a:extLst>
          </p:cNvPr>
          <p:cNvSpPr txBox="1"/>
          <p:nvPr/>
        </p:nvSpPr>
        <p:spPr>
          <a:xfrm>
            <a:off x="6560839" y="3983930"/>
            <a:ext cx="2011363" cy="830997"/>
          </a:xfrm>
          <a:prstGeom prst="rect">
            <a:avLst/>
          </a:prstGeom>
          <a:noFill/>
        </p:spPr>
        <p:txBody>
          <a:bodyPr wrap="square" rtlCol="0">
            <a:spAutoFit/>
          </a:bodyPr>
          <a:lstStyle/>
          <a:p>
            <a:pPr algn="l"/>
            <a:r>
              <a:rPr kumimoji="1" lang="zh-CN" altLang="en-US" sz="1200" dirty="0">
                <a:latin typeface="Meiryo UI" panose="020B0604030504040204" pitchFamily="34" charset="-128"/>
                <a:ea typeface="Meiryo UI" panose="020B0604030504040204" pitchFamily="34" charset="-128"/>
                <a:cs typeface="Meiryo UI" panose="020B0604030504040204" pitchFamily="34" charset="-128"/>
              </a:rPr>
              <a:t>判断受信是否正常</a:t>
            </a:r>
            <a:r>
              <a:rPr lang="en-US" altLang="zh-CN" sz="1200" dirty="0">
                <a:latin typeface="Meiryo UI" panose="020B0604030504040204" pitchFamily="34" charset="-128"/>
                <a:ea typeface="Meiryo UI" panose="020B0604030504040204" pitchFamily="34" charset="-128"/>
                <a:cs typeface="Meiryo UI" panose="020B0604030504040204" pitchFamily="34" charset="-128"/>
              </a:rPr>
              <a:t>, </a:t>
            </a:r>
            <a:r>
              <a:rPr lang="zh-CN" altLang="en-US" sz="1200" dirty="0">
                <a:latin typeface="Meiryo UI" panose="020B0604030504040204" pitchFamily="34" charset="-128"/>
                <a:ea typeface="Meiryo UI" panose="020B0604030504040204" pitchFamily="34" charset="-128"/>
                <a:cs typeface="Meiryo UI" panose="020B0604030504040204" pitchFamily="34" charset="-128"/>
              </a:rPr>
              <a:t>正常的场合拼装正常返信报文，异常的场合拼装</a:t>
            </a:r>
            <a:r>
              <a:rPr lang="en-US" altLang="zh-CN" sz="1200" dirty="0">
                <a:latin typeface="Meiryo UI" panose="020B0604030504040204" pitchFamily="34" charset="-128"/>
                <a:ea typeface="Meiryo UI" panose="020B0604030504040204" pitchFamily="34" charset="-128"/>
                <a:cs typeface="Meiryo UI" panose="020B0604030504040204" pitchFamily="34" charset="-128"/>
              </a:rPr>
              <a:t>negative</a:t>
            </a:r>
            <a:r>
              <a:rPr lang="zh-CN" altLang="en-US" sz="1200" dirty="0">
                <a:latin typeface="Meiryo UI" panose="020B0604030504040204" pitchFamily="34" charset="-128"/>
                <a:ea typeface="Meiryo UI" panose="020B0604030504040204" pitchFamily="34" charset="-128"/>
                <a:cs typeface="Meiryo UI" panose="020B0604030504040204" pitchFamily="34" charset="-128"/>
              </a:rPr>
              <a:t>返信报文。</a:t>
            </a:r>
            <a:endParaRPr kumimoji="1" lang="ja-JP" altLang="en-US" sz="1200" dirty="0" err="1">
              <a:latin typeface="Meiryo UI" panose="020B0604030504040204" pitchFamily="34" charset="-128"/>
              <a:ea typeface="Meiryo UI" panose="020B0604030504040204" pitchFamily="34" charset="-128"/>
              <a:cs typeface="Meiryo UI" panose="020B0604030504040204" pitchFamily="34" charset="-128"/>
            </a:endParaRPr>
          </a:p>
        </p:txBody>
      </p:sp>
    </p:spTree>
    <p:extLst>
      <p:ext uri="{BB962C8B-B14F-4D97-AF65-F5344CB8AC3E}">
        <p14:creationId xmlns:p14="http://schemas.microsoft.com/office/powerpoint/2010/main" val="1975275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9254" name="Group 38" descr="Message Lockup"/>
          <p:cNvGrpSpPr>
            <a:grpSpLocks/>
          </p:cNvGrpSpPr>
          <p:nvPr/>
        </p:nvGrpSpPr>
        <p:grpSpPr bwMode="auto">
          <a:xfrm>
            <a:off x="0" y="0"/>
            <a:ext cx="9144000" cy="6858000"/>
            <a:chOff x="0" y="0"/>
            <a:chExt cx="5760" cy="4320"/>
          </a:xfrm>
        </p:grpSpPr>
        <p:sp>
          <p:nvSpPr>
            <p:cNvPr id="649220" name="Rectangle 4"/>
            <p:cNvSpPr>
              <a:spLocks noChangeArrowheads="1"/>
            </p:cNvSpPr>
            <p:nvPr/>
          </p:nvSpPr>
          <p:spPr bwMode="gray">
            <a:xfrm>
              <a:off x="0" y="0"/>
              <a:ext cx="5760" cy="4320"/>
            </a:xfrm>
            <a:prstGeom prst="rect">
              <a:avLst/>
            </a:prstGeom>
            <a:solidFill>
              <a:srgbClr val="FFFFFF"/>
            </a:solidFill>
            <a:ln>
              <a:noFill/>
            </a:ln>
            <a:effectLst/>
            <a:extLs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zh-CN" altLang="en-US"/>
            </a:p>
          </p:txBody>
        </p:sp>
        <p:grpSp>
          <p:nvGrpSpPr>
            <p:cNvPr id="649223" name="Group 7"/>
            <p:cNvGrpSpPr>
              <a:grpSpLocks noChangeAspect="1"/>
            </p:cNvGrpSpPr>
            <p:nvPr/>
          </p:nvGrpSpPr>
          <p:grpSpPr bwMode="auto">
            <a:xfrm>
              <a:off x="0" y="0"/>
              <a:ext cx="5760" cy="4320"/>
              <a:chOff x="0" y="0"/>
              <a:chExt cx="5760" cy="4320"/>
            </a:xfrm>
          </p:grpSpPr>
          <p:sp>
            <p:nvSpPr>
              <p:cNvPr id="649222" name="AutoShape 6"/>
              <p:cNvSpPr>
                <a:spLocks noChangeAspect="1" noChangeArrowheads="1" noTextEdit="1"/>
              </p:cNvSpPr>
              <p:nvPr/>
            </p:nvSpPr>
            <p:spPr bwMode="gray">
              <a:xfrm>
                <a:off x="0" y="0"/>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9224" name="Freeform 8"/>
              <p:cNvSpPr>
                <a:spLocks/>
              </p:cNvSpPr>
              <p:nvPr/>
            </p:nvSpPr>
            <p:spPr bwMode="gray">
              <a:xfrm>
                <a:off x="1217" y="2598"/>
                <a:ext cx="97" cy="159"/>
              </a:xfrm>
              <a:custGeom>
                <a:avLst/>
                <a:gdLst>
                  <a:gd name="T0" fmla="*/ 0 w 484"/>
                  <a:gd name="T1" fmla="*/ 764 h 795"/>
                  <a:gd name="T2" fmla="*/ 0 w 484"/>
                  <a:gd name="T3" fmla="*/ 672 h 795"/>
                  <a:gd name="T4" fmla="*/ 186 w 484"/>
                  <a:gd name="T5" fmla="*/ 715 h 795"/>
                  <a:gd name="T6" fmla="*/ 371 w 484"/>
                  <a:gd name="T7" fmla="*/ 593 h 795"/>
                  <a:gd name="T8" fmla="*/ 339 w 484"/>
                  <a:gd name="T9" fmla="*/ 515 h 795"/>
                  <a:gd name="T10" fmla="*/ 284 w 484"/>
                  <a:gd name="T11" fmla="*/ 472 h 795"/>
                  <a:gd name="T12" fmla="*/ 212 w 484"/>
                  <a:gd name="T13" fmla="*/ 436 h 795"/>
                  <a:gd name="T14" fmla="*/ 65 w 484"/>
                  <a:gd name="T15" fmla="*/ 337 h 795"/>
                  <a:gd name="T16" fmla="*/ 13 w 484"/>
                  <a:gd name="T17" fmla="*/ 199 h 795"/>
                  <a:gd name="T18" fmla="*/ 94 w 484"/>
                  <a:gd name="T19" fmla="*/ 43 h 795"/>
                  <a:gd name="T20" fmla="*/ 269 w 484"/>
                  <a:gd name="T21" fmla="*/ 0 h 795"/>
                  <a:gd name="T22" fmla="*/ 430 w 484"/>
                  <a:gd name="T23" fmla="*/ 26 h 795"/>
                  <a:gd name="T24" fmla="*/ 430 w 484"/>
                  <a:gd name="T25" fmla="*/ 111 h 795"/>
                  <a:gd name="T26" fmla="*/ 274 w 484"/>
                  <a:gd name="T27" fmla="*/ 78 h 795"/>
                  <a:gd name="T28" fmla="*/ 169 w 484"/>
                  <a:gd name="T29" fmla="*/ 103 h 795"/>
                  <a:gd name="T30" fmla="*/ 126 w 484"/>
                  <a:gd name="T31" fmla="*/ 186 h 795"/>
                  <a:gd name="T32" fmla="*/ 156 w 484"/>
                  <a:gd name="T33" fmla="*/ 264 h 795"/>
                  <a:gd name="T34" fmla="*/ 286 w 484"/>
                  <a:gd name="T35" fmla="*/ 345 h 795"/>
                  <a:gd name="T36" fmla="*/ 391 w 484"/>
                  <a:gd name="T37" fmla="*/ 406 h 795"/>
                  <a:gd name="T38" fmla="*/ 464 w 484"/>
                  <a:gd name="T39" fmla="*/ 486 h 795"/>
                  <a:gd name="T40" fmla="*/ 484 w 484"/>
                  <a:gd name="T41" fmla="*/ 581 h 795"/>
                  <a:gd name="T42" fmla="*/ 193 w 484"/>
                  <a:gd name="T43" fmla="*/ 795 h 795"/>
                  <a:gd name="T44" fmla="*/ 0 w 484"/>
                  <a:gd name="T45" fmla="*/ 764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4" h="795">
                    <a:moveTo>
                      <a:pt x="0" y="764"/>
                    </a:moveTo>
                    <a:cubicBezTo>
                      <a:pt x="0" y="672"/>
                      <a:pt x="0" y="672"/>
                      <a:pt x="0" y="672"/>
                    </a:cubicBezTo>
                    <a:cubicBezTo>
                      <a:pt x="50" y="700"/>
                      <a:pt x="113" y="715"/>
                      <a:pt x="186" y="715"/>
                    </a:cubicBezTo>
                    <a:cubicBezTo>
                      <a:pt x="309" y="715"/>
                      <a:pt x="371" y="674"/>
                      <a:pt x="371" y="593"/>
                    </a:cubicBezTo>
                    <a:cubicBezTo>
                      <a:pt x="371" y="562"/>
                      <a:pt x="361" y="536"/>
                      <a:pt x="339" y="515"/>
                    </a:cubicBezTo>
                    <a:cubicBezTo>
                      <a:pt x="323" y="498"/>
                      <a:pt x="305" y="484"/>
                      <a:pt x="284" y="472"/>
                    </a:cubicBezTo>
                    <a:cubicBezTo>
                      <a:pt x="265" y="462"/>
                      <a:pt x="241" y="450"/>
                      <a:pt x="212" y="436"/>
                    </a:cubicBezTo>
                    <a:cubicBezTo>
                      <a:pt x="142" y="402"/>
                      <a:pt x="93" y="369"/>
                      <a:pt x="65" y="337"/>
                    </a:cubicBezTo>
                    <a:cubicBezTo>
                      <a:pt x="30" y="299"/>
                      <a:pt x="13" y="253"/>
                      <a:pt x="13" y="199"/>
                    </a:cubicBezTo>
                    <a:cubicBezTo>
                      <a:pt x="13" y="129"/>
                      <a:pt x="40" y="77"/>
                      <a:pt x="94" y="43"/>
                    </a:cubicBezTo>
                    <a:cubicBezTo>
                      <a:pt x="140" y="14"/>
                      <a:pt x="198" y="0"/>
                      <a:pt x="269" y="0"/>
                    </a:cubicBezTo>
                    <a:cubicBezTo>
                      <a:pt x="318" y="0"/>
                      <a:pt x="372" y="8"/>
                      <a:pt x="430" y="26"/>
                    </a:cubicBezTo>
                    <a:cubicBezTo>
                      <a:pt x="430" y="111"/>
                      <a:pt x="430" y="111"/>
                      <a:pt x="430" y="111"/>
                    </a:cubicBezTo>
                    <a:cubicBezTo>
                      <a:pt x="381" y="89"/>
                      <a:pt x="329" y="78"/>
                      <a:pt x="274" y="78"/>
                    </a:cubicBezTo>
                    <a:cubicBezTo>
                      <a:pt x="232" y="78"/>
                      <a:pt x="197" y="86"/>
                      <a:pt x="169" y="103"/>
                    </a:cubicBezTo>
                    <a:cubicBezTo>
                      <a:pt x="141" y="120"/>
                      <a:pt x="126" y="148"/>
                      <a:pt x="126" y="186"/>
                    </a:cubicBezTo>
                    <a:cubicBezTo>
                      <a:pt x="126" y="218"/>
                      <a:pt x="136" y="244"/>
                      <a:pt x="156" y="264"/>
                    </a:cubicBezTo>
                    <a:cubicBezTo>
                      <a:pt x="176" y="285"/>
                      <a:pt x="219" y="312"/>
                      <a:pt x="286" y="345"/>
                    </a:cubicBezTo>
                    <a:cubicBezTo>
                      <a:pt x="338" y="372"/>
                      <a:pt x="374" y="392"/>
                      <a:pt x="391" y="406"/>
                    </a:cubicBezTo>
                    <a:cubicBezTo>
                      <a:pt x="426" y="430"/>
                      <a:pt x="450" y="457"/>
                      <a:pt x="464" y="486"/>
                    </a:cubicBezTo>
                    <a:cubicBezTo>
                      <a:pt x="478" y="512"/>
                      <a:pt x="484" y="544"/>
                      <a:pt x="484" y="581"/>
                    </a:cubicBezTo>
                    <a:cubicBezTo>
                      <a:pt x="484" y="724"/>
                      <a:pt x="387" y="795"/>
                      <a:pt x="193" y="795"/>
                    </a:cubicBezTo>
                    <a:cubicBezTo>
                      <a:pt x="114" y="795"/>
                      <a:pt x="50" y="785"/>
                      <a:pt x="0" y="76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25" name="Freeform 9"/>
              <p:cNvSpPr>
                <a:spLocks/>
              </p:cNvSpPr>
              <p:nvPr/>
            </p:nvSpPr>
            <p:spPr bwMode="gray">
              <a:xfrm>
                <a:off x="1349" y="2526"/>
                <a:ext cx="115"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7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60"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7" y="439"/>
                    </a:cubicBezTo>
                    <a:cubicBezTo>
                      <a:pt x="256" y="439"/>
                      <a:pt x="196"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26" name="Freeform 10"/>
              <p:cNvSpPr>
                <a:spLocks noEditPoints="1"/>
              </p:cNvSpPr>
              <p:nvPr/>
            </p:nvSpPr>
            <p:spPr bwMode="gray">
              <a:xfrm>
                <a:off x="1499" y="2598"/>
                <a:ext cx="117" cy="159"/>
              </a:xfrm>
              <a:custGeom>
                <a:avLst/>
                <a:gdLst>
                  <a:gd name="T0" fmla="*/ 456 w 585"/>
                  <a:gd name="T1" fmla="*/ 298 h 795"/>
                  <a:gd name="T2" fmla="*/ 456 w 585"/>
                  <a:gd name="T3" fmla="*/ 259 h 795"/>
                  <a:gd name="T4" fmla="*/ 432 w 585"/>
                  <a:gd name="T5" fmla="*/ 144 h 795"/>
                  <a:gd name="T6" fmla="*/ 283 w 585"/>
                  <a:gd name="T7" fmla="*/ 81 h 795"/>
                  <a:gd name="T8" fmla="*/ 73 w 585"/>
                  <a:gd name="T9" fmla="*/ 123 h 795"/>
                  <a:gd name="T10" fmla="*/ 73 w 585"/>
                  <a:gd name="T11" fmla="*/ 33 h 795"/>
                  <a:gd name="T12" fmla="*/ 296 w 585"/>
                  <a:gd name="T13" fmla="*/ 0 h 795"/>
                  <a:gd name="T14" fmla="*/ 539 w 585"/>
                  <a:gd name="T15" fmla="*/ 80 h 795"/>
                  <a:gd name="T16" fmla="*/ 582 w 585"/>
                  <a:gd name="T17" fmla="*/ 209 h 795"/>
                  <a:gd name="T18" fmla="*/ 585 w 585"/>
                  <a:gd name="T19" fmla="*/ 303 h 795"/>
                  <a:gd name="T20" fmla="*/ 585 w 585"/>
                  <a:gd name="T21" fmla="*/ 760 h 795"/>
                  <a:gd name="T22" fmla="*/ 305 w 585"/>
                  <a:gd name="T23" fmla="*/ 795 h 795"/>
                  <a:gd name="T24" fmla="*/ 86 w 585"/>
                  <a:gd name="T25" fmla="*/ 752 h 795"/>
                  <a:gd name="T26" fmla="*/ 0 w 585"/>
                  <a:gd name="T27" fmla="*/ 583 h 795"/>
                  <a:gd name="T28" fmla="*/ 99 w 585"/>
                  <a:gd name="T29" fmla="*/ 380 h 795"/>
                  <a:gd name="T30" fmla="*/ 350 w 585"/>
                  <a:gd name="T31" fmla="*/ 310 h 795"/>
                  <a:gd name="T32" fmla="*/ 456 w 585"/>
                  <a:gd name="T33" fmla="*/ 298 h 795"/>
                  <a:gd name="T34" fmla="*/ 456 w 585"/>
                  <a:gd name="T35" fmla="*/ 372 h 795"/>
                  <a:gd name="T36" fmla="*/ 278 w 585"/>
                  <a:gd name="T37" fmla="*/ 399 h 795"/>
                  <a:gd name="T38" fmla="*/ 132 w 585"/>
                  <a:gd name="T39" fmla="*/ 570 h 795"/>
                  <a:gd name="T40" fmla="*/ 175 w 585"/>
                  <a:gd name="T41" fmla="*/ 679 h 795"/>
                  <a:gd name="T42" fmla="*/ 325 w 585"/>
                  <a:gd name="T43" fmla="*/ 718 h 795"/>
                  <a:gd name="T44" fmla="*/ 456 w 585"/>
                  <a:gd name="T45" fmla="*/ 700 h 795"/>
                  <a:gd name="T46" fmla="*/ 456 w 585"/>
                  <a:gd name="T47" fmla="*/ 37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5" h="795">
                    <a:moveTo>
                      <a:pt x="456" y="298"/>
                    </a:moveTo>
                    <a:cubicBezTo>
                      <a:pt x="456" y="259"/>
                      <a:pt x="456" y="259"/>
                      <a:pt x="456" y="259"/>
                    </a:cubicBezTo>
                    <a:cubicBezTo>
                      <a:pt x="456" y="209"/>
                      <a:pt x="448" y="171"/>
                      <a:pt x="432" y="144"/>
                    </a:cubicBezTo>
                    <a:cubicBezTo>
                      <a:pt x="409" y="102"/>
                      <a:pt x="359" y="81"/>
                      <a:pt x="283" y="81"/>
                    </a:cubicBezTo>
                    <a:cubicBezTo>
                      <a:pt x="214" y="81"/>
                      <a:pt x="144" y="95"/>
                      <a:pt x="73" y="123"/>
                    </a:cubicBezTo>
                    <a:cubicBezTo>
                      <a:pt x="73" y="33"/>
                      <a:pt x="73" y="33"/>
                      <a:pt x="73" y="33"/>
                    </a:cubicBezTo>
                    <a:cubicBezTo>
                      <a:pt x="145" y="11"/>
                      <a:pt x="219" y="0"/>
                      <a:pt x="296" y="0"/>
                    </a:cubicBezTo>
                    <a:cubicBezTo>
                      <a:pt x="414" y="0"/>
                      <a:pt x="495" y="27"/>
                      <a:pt x="539" y="80"/>
                    </a:cubicBezTo>
                    <a:cubicBezTo>
                      <a:pt x="562" y="109"/>
                      <a:pt x="577" y="152"/>
                      <a:pt x="582" y="209"/>
                    </a:cubicBezTo>
                    <a:cubicBezTo>
                      <a:pt x="584" y="230"/>
                      <a:pt x="585" y="261"/>
                      <a:pt x="585" y="303"/>
                    </a:cubicBezTo>
                    <a:cubicBezTo>
                      <a:pt x="585" y="760"/>
                      <a:pt x="585" y="760"/>
                      <a:pt x="585" y="760"/>
                    </a:cubicBezTo>
                    <a:cubicBezTo>
                      <a:pt x="497" y="783"/>
                      <a:pt x="404" y="795"/>
                      <a:pt x="305" y="795"/>
                    </a:cubicBezTo>
                    <a:cubicBezTo>
                      <a:pt x="211" y="795"/>
                      <a:pt x="138" y="781"/>
                      <a:pt x="86" y="752"/>
                    </a:cubicBezTo>
                    <a:cubicBezTo>
                      <a:pt x="29" y="719"/>
                      <a:pt x="0" y="663"/>
                      <a:pt x="0" y="583"/>
                    </a:cubicBezTo>
                    <a:cubicBezTo>
                      <a:pt x="0" y="491"/>
                      <a:pt x="33" y="423"/>
                      <a:pt x="99" y="380"/>
                    </a:cubicBezTo>
                    <a:cubicBezTo>
                      <a:pt x="149" y="347"/>
                      <a:pt x="233" y="324"/>
                      <a:pt x="350" y="310"/>
                    </a:cubicBezTo>
                    <a:cubicBezTo>
                      <a:pt x="372" y="307"/>
                      <a:pt x="407" y="303"/>
                      <a:pt x="456" y="298"/>
                    </a:cubicBezTo>
                    <a:moveTo>
                      <a:pt x="456" y="372"/>
                    </a:moveTo>
                    <a:cubicBezTo>
                      <a:pt x="378" y="379"/>
                      <a:pt x="318" y="389"/>
                      <a:pt x="278" y="399"/>
                    </a:cubicBezTo>
                    <a:cubicBezTo>
                      <a:pt x="180" y="423"/>
                      <a:pt x="132" y="480"/>
                      <a:pt x="132" y="570"/>
                    </a:cubicBezTo>
                    <a:cubicBezTo>
                      <a:pt x="132" y="619"/>
                      <a:pt x="146" y="655"/>
                      <a:pt x="175" y="679"/>
                    </a:cubicBezTo>
                    <a:cubicBezTo>
                      <a:pt x="206" y="705"/>
                      <a:pt x="256" y="718"/>
                      <a:pt x="325" y="718"/>
                    </a:cubicBezTo>
                    <a:cubicBezTo>
                      <a:pt x="372" y="718"/>
                      <a:pt x="415" y="711"/>
                      <a:pt x="456" y="700"/>
                    </a:cubicBezTo>
                    <a:lnTo>
                      <a:pt x="456" y="3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27" name="Freeform 11"/>
              <p:cNvSpPr>
                <a:spLocks noEditPoints="1"/>
              </p:cNvSpPr>
              <p:nvPr/>
            </p:nvSpPr>
            <p:spPr bwMode="gray">
              <a:xfrm>
                <a:off x="1662" y="2598"/>
                <a:ext cx="119" cy="227"/>
              </a:xfrm>
              <a:custGeom>
                <a:avLst/>
                <a:gdLst>
                  <a:gd name="T0" fmla="*/ 129 w 592"/>
                  <a:gd name="T1" fmla="*/ 742 h 1136"/>
                  <a:gd name="T2" fmla="*/ 129 w 592"/>
                  <a:gd name="T3" fmla="*/ 1136 h 1136"/>
                  <a:gd name="T4" fmla="*/ 0 w 592"/>
                  <a:gd name="T5" fmla="*/ 1136 h 1136"/>
                  <a:gd name="T6" fmla="*/ 0 w 592"/>
                  <a:gd name="T7" fmla="*/ 30 h 1136"/>
                  <a:gd name="T8" fmla="*/ 260 w 592"/>
                  <a:gd name="T9" fmla="*/ 0 h 1136"/>
                  <a:gd name="T10" fmla="*/ 528 w 592"/>
                  <a:gd name="T11" fmla="*/ 118 h 1136"/>
                  <a:gd name="T12" fmla="*/ 592 w 592"/>
                  <a:gd name="T13" fmla="*/ 396 h 1136"/>
                  <a:gd name="T14" fmla="*/ 511 w 592"/>
                  <a:gd name="T15" fmla="*/ 691 h 1136"/>
                  <a:gd name="T16" fmla="*/ 287 w 592"/>
                  <a:gd name="T17" fmla="*/ 795 h 1136"/>
                  <a:gd name="T18" fmla="*/ 180 w 592"/>
                  <a:gd name="T19" fmla="*/ 775 h 1136"/>
                  <a:gd name="T20" fmla="*/ 129 w 592"/>
                  <a:gd name="T21" fmla="*/ 742 h 1136"/>
                  <a:gd name="T22" fmla="*/ 129 w 592"/>
                  <a:gd name="T23" fmla="*/ 653 h 1136"/>
                  <a:gd name="T24" fmla="*/ 272 w 592"/>
                  <a:gd name="T25" fmla="*/ 718 h 1136"/>
                  <a:gd name="T26" fmla="*/ 418 w 592"/>
                  <a:gd name="T27" fmla="*/ 618 h 1136"/>
                  <a:gd name="T28" fmla="*/ 461 w 592"/>
                  <a:gd name="T29" fmla="*/ 395 h 1136"/>
                  <a:gd name="T30" fmla="*/ 403 w 592"/>
                  <a:gd name="T31" fmla="*/ 147 h 1136"/>
                  <a:gd name="T32" fmla="*/ 241 w 592"/>
                  <a:gd name="T33" fmla="*/ 78 h 1136"/>
                  <a:gd name="T34" fmla="*/ 129 w 592"/>
                  <a:gd name="T35" fmla="*/ 87 h 1136"/>
                  <a:gd name="T36" fmla="*/ 129 w 592"/>
                  <a:gd name="T37" fmla="*/ 653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2" h="1136">
                    <a:moveTo>
                      <a:pt x="129" y="742"/>
                    </a:moveTo>
                    <a:cubicBezTo>
                      <a:pt x="129" y="1136"/>
                      <a:pt x="129" y="1136"/>
                      <a:pt x="129" y="1136"/>
                    </a:cubicBezTo>
                    <a:cubicBezTo>
                      <a:pt x="0" y="1136"/>
                      <a:pt x="0" y="1136"/>
                      <a:pt x="0" y="1136"/>
                    </a:cubicBezTo>
                    <a:cubicBezTo>
                      <a:pt x="0" y="30"/>
                      <a:pt x="0" y="30"/>
                      <a:pt x="0" y="30"/>
                    </a:cubicBezTo>
                    <a:cubicBezTo>
                      <a:pt x="89" y="10"/>
                      <a:pt x="175" y="0"/>
                      <a:pt x="260" y="0"/>
                    </a:cubicBezTo>
                    <a:cubicBezTo>
                      <a:pt x="391" y="0"/>
                      <a:pt x="480" y="39"/>
                      <a:pt x="528" y="118"/>
                    </a:cubicBezTo>
                    <a:cubicBezTo>
                      <a:pt x="571" y="188"/>
                      <a:pt x="592" y="281"/>
                      <a:pt x="592" y="396"/>
                    </a:cubicBezTo>
                    <a:cubicBezTo>
                      <a:pt x="592" y="518"/>
                      <a:pt x="565" y="616"/>
                      <a:pt x="511" y="691"/>
                    </a:cubicBezTo>
                    <a:cubicBezTo>
                      <a:pt x="460" y="761"/>
                      <a:pt x="385" y="795"/>
                      <a:pt x="287" y="795"/>
                    </a:cubicBezTo>
                    <a:cubicBezTo>
                      <a:pt x="245" y="795"/>
                      <a:pt x="209" y="789"/>
                      <a:pt x="180" y="775"/>
                    </a:cubicBezTo>
                    <a:cubicBezTo>
                      <a:pt x="166" y="769"/>
                      <a:pt x="149" y="758"/>
                      <a:pt x="129" y="742"/>
                    </a:cubicBezTo>
                    <a:moveTo>
                      <a:pt x="129" y="653"/>
                    </a:moveTo>
                    <a:cubicBezTo>
                      <a:pt x="172" y="696"/>
                      <a:pt x="220" y="718"/>
                      <a:pt x="272" y="718"/>
                    </a:cubicBezTo>
                    <a:cubicBezTo>
                      <a:pt x="338" y="718"/>
                      <a:pt x="387" y="684"/>
                      <a:pt x="418" y="618"/>
                    </a:cubicBezTo>
                    <a:cubicBezTo>
                      <a:pt x="447" y="557"/>
                      <a:pt x="461" y="483"/>
                      <a:pt x="461" y="395"/>
                    </a:cubicBezTo>
                    <a:cubicBezTo>
                      <a:pt x="461" y="284"/>
                      <a:pt x="442" y="202"/>
                      <a:pt x="403" y="147"/>
                    </a:cubicBezTo>
                    <a:cubicBezTo>
                      <a:pt x="372" y="101"/>
                      <a:pt x="318" y="78"/>
                      <a:pt x="241" y="78"/>
                    </a:cubicBezTo>
                    <a:cubicBezTo>
                      <a:pt x="207" y="78"/>
                      <a:pt x="170" y="81"/>
                      <a:pt x="129" y="87"/>
                    </a:cubicBezTo>
                    <a:lnTo>
                      <a:pt x="129" y="6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28" name="Freeform 12"/>
              <p:cNvSpPr>
                <a:spLocks noEditPoints="1"/>
              </p:cNvSpPr>
              <p:nvPr/>
            </p:nvSpPr>
            <p:spPr bwMode="gray">
              <a:xfrm>
                <a:off x="1816" y="2547"/>
                <a:ext cx="32" cy="206"/>
              </a:xfrm>
              <a:custGeom>
                <a:avLst/>
                <a:gdLst>
                  <a:gd name="T0" fmla="*/ 78 w 157"/>
                  <a:gd name="T1" fmla="*/ 0 h 1031"/>
                  <a:gd name="T2" fmla="*/ 137 w 157"/>
                  <a:gd name="T3" fmla="*/ 26 h 1031"/>
                  <a:gd name="T4" fmla="*/ 157 w 157"/>
                  <a:gd name="T5" fmla="*/ 79 h 1031"/>
                  <a:gd name="T6" fmla="*/ 131 w 157"/>
                  <a:gd name="T7" fmla="*/ 139 h 1031"/>
                  <a:gd name="T8" fmla="*/ 78 w 157"/>
                  <a:gd name="T9" fmla="*/ 159 h 1031"/>
                  <a:gd name="T10" fmla="*/ 20 w 157"/>
                  <a:gd name="T11" fmla="*/ 133 h 1031"/>
                  <a:gd name="T12" fmla="*/ 0 w 157"/>
                  <a:gd name="T13" fmla="*/ 78 h 1031"/>
                  <a:gd name="T14" fmla="*/ 25 w 157"/>
                  <a:gd name="T15" fmla="*/ 20 h 1031"/>
                  <a:gd name="T16" fmla="*/ 78 w 157"/>
                  <a:gd name="T17" fmla="*/ 0 h 1031"/>
                  <a:gd name="T18" fmla="*/ 15 w 157"/>
                  <a:gd name="T19" fmla="*/ 277 h 1031"/>
                  <a:gd name="T20" fmla="*/ 144 w 157"/>
                  <a:gd name="T21" fmla="*/ 277 h 1031"/>
                  <a:gd name="T22" fmla="*/ 144 w 157"/>
                  <a:gd name="T23" fmla="*/ 1031 h 1031"/>
                  <a:gd name="T24" fmla="*/ 15 w 157"/>
                  <a:gd name="T25" fmla="*/ 1031 h 1031"/>
                  <a:gd name="T26" fmla="*/ 15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8" y="0"/>
                    </a:moveTo>
                    <a:cubicBezTo>
                      <a:pt x="102" y="0"/>
                      <a:pt x="121" y="9"/>
                      <a:pt x="137" y="26"/>
                    </a:cubicBezTo>
                    <a:cubicBezTo>
                      <a:pt x="150" y="42"/>
                      <a:pt x="157" y="59"/>
                      <a:pt x="157" y="79"/>
                    </a:cubicBezTo>
                    <a:cubicBezTo>
                      <a:pt x="157" y="103"/>
                      <a:pt x="148" y="123"/>
                      <a:pt x="131" y="139"/>
                    </a:cubicBezTo>
                    <a:cubicBezTo>
                      <a:pt x="116" y="152"/>
                      <a:pt x="99" y="159"/>
                      <a:pt x="78" y="159"/>
                    </a:cubicBezTo>
                    <a:cubicBezTo>
                      <a:pt x="54" y="159"/>
                      <a:pt x="35" y="150"/>
                      <a:pt x="20" y="133"/>
                    </a:cubicBezTo>
                    <a:cubicBezTo>
                      <a:pt x="6" y="118"/>
                      <a:pt x="0" y="99"/>
                      <a:pt x="0" y="78"/>
                    </a:cubicBezTo>
                    <a:cubicBezTo>
                      <a:pt x="0" y="56"/>
                      <a:pt x="8" y="37"/>
                      <a:pt x="25" y="20"/>
                    </a:cubicBezTo>
                    <a:cubicBezTo>
                      <a:pt x="40" y="7"/>
                      <a:pt x="58" y="0"/>
                      <a:pt x="78" y="0"/>
                    </a:cubicBezTo>
                    <a:moveTo>
                      <a:pt x="15" y="277"/>
                    </a:moveTo>
                    <a:cubicBezTo>
                      <a:pt x="144" y="277"/>
                      <a:pt x="144" y="277"/>
                      <a:pt x="144" y="277"/>
                    </a:cubicBezTo>
                    <a:cubicBezTo>
                      <a:pt x="144" y="1031"/>
                      <a:pt x="144" y="1031"/>
                      <a:pt x="144" y="1031"/>
                    </a:cubicBezTo>
                    <a:cubicBezTo>
                      <a:pt x="15" y="1031"/>
                      <a:pt x="15" y="1031"/>
                      <a:pt x="15" y="1031"/>
                    </a:cubicBezTo>
                    <a:lnTo>
                      <a:pt x="15"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29" name="Freeform 13"/>
              <p:cNvSpPr>
                <a:spLocks/>
              </p:cNvSpPr>
              <p:nvPr/>
            </p:nvSpPr>
            <p:spPr bwMode="gray">
              <a:xfrm>
                <a:off x="1894" y="2598"/>
                <a:ext cx="114" cy="155"/>
              </a:xfrm>
              <a:custGeom>
                <a:avLst/>
                <a:gdLst>
                  <a:gd name="T0" fmla="*/ 0 w 573"/>
                  <a:gd name="T1" fmla="*/ 775 h 775"/>
                  <a:gd name="T2" fmla="*/ 0 w 573"/>
                  <a:gd name="T3" fmla="*/ 30 h 775"/>
                  <a:gd name="T4" fmla="*/ 302 w 573"/>
                  <a:gd name="T5" fmla="*/ 0 h 775"/>
                  <a:gd name="T6" fmla="*/ 550 w 573"/>
                  <a:gd name="T7" fmla="*/ 119 h 775"/>
                  <a:gd name="T8" fmla="*/ 573 w 573"/>
                  <a:gd name="T9" fmla="*/ 312 h 775"/>
                  <a:gd name="T10" fmla="*/ 573 w 573"/>
                  <a:gd name="T11" fmla="*/ 775 h 775"/>
                  <a:gd name="T12" fmla="*/ 444 w 573"/>
                  <a:gd name="T13" fmla="*/ 775 h 775"/>
                  <a:gd name="T14" fmla="*/ 444 w 573"/>
                  <a:gd name="T15" fmla="*/ 320 h 775"/>
                  <a:gd name="T16" fmla="*/ 421 w 573"/>
                  <a:gd name="T17" fmla="*/ 140 h 775"/>
                  <a:gd name="T18" fmla="*/ 290 w 573"/>
                  <a:gd name="T19" fmla="*/ 78 h 775"/>
                  <a:gd name="T20" fmla="*/ 130 w 573"/>
                  <a:gd name="T21" fmla="*/ 94 h 775"/>
                  <a:gd name="T22" fmla="*/ 130 w 573"/>
                  <a:gd name="T23" fmla="*/ 775 h 775"/>
                  <a:gd name="T24" fmla="*/ 0 w 573"/>
                  <a:gd name="T25"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3" h="775">
                    <a:moveTo>
                      <a:pt x="0" y="775"/>
                    </a:moveTo>
                    <a:cubicBezTo>
                      <a:pt x="0" y="30"/>
                      <a:pt x="0" y="30"/>
                      <a:pt x="0" y="30"/>
                    </a:cubicBezTo>
                    <a:cubicBezTo>
                      <a:pt x="120" y="10"/>
                      <a:pt x="220" y="0"/>
                      <a:pt x="302" y="0"/>
                    </a:cubicBezTo>
                    <a:cubicBezTo>
                      <a:pt x="434" y="0"/>
                      <a:pt x="516" y="39"/>
                      <a:pt x="550" y="119"/>
                    </a:cubicBezTo>
                    <a:cubicBezTo>
                      <a:pt x="565" y="155"/>
                      <a:pt x="573" y="220"/>
                      <a:pt x="573" y="312"/>
                    </a:cubicBezTo>
                    <a:cubicBezTo>
                      <a:pt x="573" y="775"/>
                      <a:pt x="573" y="775"/>
                      <a:pt x="573" y="775"/>
                    </a:cubicBezTo>
                    <a:cubicBezTo>
                      <a:pt x="444" y="775"/>
                      <a:pt x="444" y="775"/>
                      <a:pt x="444" y="775"/>
                    </a:cubicBezTo>
                    <a:cubicBezTo>
                      <a:pt x="444" y="320"/>
                      <a:pt x="444" y="320"/>
                      <a:pt x="444" y="320"/>
                    </a:cubicBezTo>
                    <a:cubicBezTo>
                      <a:pt x="444" y="230"/>
                      <a:pt x="436" y="171"/>
                      <a:pt x="421" y="140"/>
                    </a:cubicBezTo>
                    <a:cubicBezTo>
                      <a:pt x="400" y="99"/>
                      <a:pt x="356" y="78"/>
                      <a:pt x="290" y="78"/>
                    </a:cubicBezTo>
                    <a:cubicBezTo>
                      <a:pt x="237" y="78"/>
                      <a:pt x="184" y="83"/>
                      <a:pt x="130" y="94"/>
                    </a:cubicBezTo>
                    <a:cubicBezTo>
                      <a:pt x="130" y="775"/>
                      <a:pt x="130" y="775"/>
                      <a:pt x="130"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0" name="Freeform 14"/>
              <p:cNvSpPr>
                <a:spLocks noEditPoints="1"/>
              </p:cNvSpPr>
              <p:nvPr/>
            </p:nvSpPr>
            <p:spPr bwMode="gray">
              <a:xfrm>
                <a:off x="2044" y="2598"/>
                <a:ext cx="119" cy="229"/>
              </a:xfrm>
              <a:custGeom>
                <a:avLst/>
                <a:gdLst>
                  <a:gd name="T0" fmla="*/ 466 w 595"/>
                  <a:gd name="T1" fmla="*/ 707 h 1147"/>
                  <a:gd name="T2" fmla="*/ 418 w 595"/>
                  <a:gd name="T3" fmla="*/ 752 h 1147"/>
                  <a:gd name="T4" fmla="*/ 268 w 595"/>
                  <a:gd name="T5" fmla="*/ 795 h 1147"/>
                  <a:gd name="T6" fmla="*/ 102 w 595"/>
                  <a:gd name="T7" fmla="*/ 740 h 1147"/>
                  <a:gd name="T8" fmla="*/ 0 w 595"/>
                  <a:gd name="T9" fmla="*/ 433 h 1147"/>
                  <a:gd name="T10" fmla="*/ 75 w 595"/>
                  <a:gd name="T11" fmla="*/ 137 h 1147"/>
                  <a:gd name="T12" fmla="*/ 356 w 595"/>
                  <a:gd name="T13" fmla="*/ 0 h 1147"/>
                  <a:gd name="T14" fmla="*/ 595 w 595"/>
                  <a:gd name="T15" fmla="*/ 30 h 1147"/>
                  <a:gd name="T16" fmla="*/ 595 w 595"/>
                  <a:gd name="T17" fmla="*/ 628 h 1147"/>
                  <a:gd name="T18" fmla="*/ 580 w 595"/>
                  <a:gd name="T19" fmla="*/ 881 h 1147"/>
                  <a:gd name="T20" fmla="*/ 441 w 595"/>
                  <a:gd name="T21" fmla="*/ 1099 h 1147"/>
                  <a:gd name="T22" fmla="*/ 200 w 595"/>
                  <a:gd name="T23" fmla="*/ 1147 h 1147"/>
                  <a:gd name="T24" fmla="*/ 103 w 595"/>
                  <a:gd name="T25" fmla="*/ 1141 h 1147"/>
                  <a:gd name="T26" fmla="*/ 103 w 595"/>
                  <a:gd name="T27" fmla="*/ 1064 h 1147"/>
                  <a:gd name="T28" fmla="*/ 199 w 595"/>
                  <a:gd name="T29" fmla="*/ 1069 h 1147"/>
                  <a:gd name="T30" fmla="*/ 357 w 595"/>
                  <a:gd name="T31" fmla="*/ 1041 h 1147"/>
                  <a:gd name="T32" fmla="*/ 454 w 595"/>
                  <a:gd name="T33" fmla="*/ 896 h 1147"/>
                  <a:gd name="T34" fmla="*/ 466 w 595"/>
                  <a:gd name="T35" fmla="*/ 748 h 1147"/>
                  <a:gd name="T36" fmla="*/ 466 w 595"/>
                  <a:gd name="T37" fmla="*/ 707 h 1147"/>
                  <a:gd name="T38" fmla="*/ 466 w 595"/>
                  <a:gd name="T39" fmla="*/ 85 h 1147"/>
                  <a:gd name="T40" fmla="*/ 369 w 595"/>
                  <a:gd name="T41" fmla="*/ 78 h 1147"/>
                  <a:gd name="T42" fmla="*/ 242 w 595"/>
                  <a:gd name="T43" fmla="*/ 111 h 1147"/>
                  <a:gd name="T44" fmla="*/ 159 w 595"/>
                  <a:gd name="T45" fmla="*/ 244 h 1147"/>
                  <a:gd name="T46" fmla="*/ 132 w 595"/>
                  <a:gd name="T47" fmla="*/ 438 h 1147"/>
                  <a:gd name="T48" fmla="*/ 183 w 595"/>
                  <a:gd name="T49" fmla="*/ 662 h 1147"/>
                  <a:gd name="T50" fmla="*/ 286 w 595"/>
                  <a:gd name="T51" fmla="*/ 718 h 1147"/>
                  <a:gd name="T52" fmla="*/ 388 w 595"/>
                  <a:gd name="T53" fmla="*/ 683 h 1147"/>
                  <a:gd name="T54" fmla="*/ 455 w 595"/>
                  <a:gd name="T55" fmla="*/ 592 h 1147"/>
                  <a:gd name="T56" fmla="*/ 466 w 595"/>
                  <a:gd name="T57" fmla="*/ 505 h 1147"/>
                  <a:gd name="T58" fmla="*/ 466 w 595"/>
                  <a:gd name="T59" fmla="*/ 85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5" h="1147">
                    <a:moveTo>
                      <a:pt x="466" y="707"/>
                    </a:moveTo>
                    <a:cubicBezTo>
                      <a:pt x="446" y="728"/>
                      <a:pt x="430" y="743"/>
                      <a:pt x="418" y="752"/>
                    </a:cubicBezTo>
                    <a:cubicBezTo>
                      <a:pt x="378" y="781"/>
                      <a:pt x="329" y="795"/>
                      <a:pt x="268" y="795"/>
                    </a:cubicBezTo>
                    <a:cubicBezTo>
                      <a:pt x="201" y="795"/>
                      <a:pt x="146" y="777"/>
                      <a:pt x="102" y="740"/>
                    </a:cubicBezTo>
                    <a:cubicBezTo>
                      <a:pt x="34" y="683"/>
                      <a:pt x="0" y="581"/>
                      <a:pt x="0" y="433"/>
                    </a:cubicBezTo>
                    <a:cubicBezTo>
                      <a:pt x="0" y="313"/>
                      <a:pt x="25" y="215"/>
                      <a:pt x="75" y="137"/>
                    </a:cubicBezTo>
                    <a:cubicBezTo>
                      <a:pt x="133" y="46"/>
                      <a:pt x="226" y="0"/>
                      <a:pt x="356" y="0"/>
                    </a:cubicBezTo>
                    <a:cubicBezTo>
                      <a:pt x="433" y="0"/>
                      <a:pt x="513" y="10"/>
                      <a:pt x="595" y="30"/>
                    </a:cubicBezTo>
                    <a:cubicBezTo>
                      <a:pt x="595" y="628"/>
                      <a:pt x="595" y="628"/>
                      <a:pt x="595" y="628"/>
                    </a:cubicBezTo>
                    <a:cubicBezTo>
                      <a:pt x="595" y="739"/>
                      <a:pt x="590" y="823"/>
                      <a:pt x="580" y="881"/>
                    </a:cubicBezTo>
                    <a:cubicBezTo>
                      <a:pt x="563" y="986"/>
                      <a:pt x="516" y="1059"/>
                      <a:pt x="441" y="1099"/>
                    </a:cubicBezTo>
                    <a:cubicBezTo>
                      <a:pt x="380" y="1131"/>
                      <a:pt x="299" y="1147"/>
                      <a:pt x="200" y="1147"/>
                    </a:cubicBezTo>
                    <a:cubicBezTo>
                      <a:pt x="172" y="1147"/>
                      <a:pt x="140" y="1145"/>
                      <a:pt x="103" y="1141"/>
                    </a:cubicBezTo>
                    <a:cubicBezTo>
                      <a:pt x="103" y="1064"/>
                      <a:pt x="103" y="1064"/>
                      <a:pt x="103" y="1064"/>
                    </a:cubicBezTo>
                    <a:cubicBezTo>
                      <a:pt x="136" y="1068"/>
                      <a:pt x="168" y="1069"/>
                      <a:pt x="199" y="1069"/>
                    </a:cubicBezTo>
                    <a:cubicBezTo>
                      <a:pt x="270" y="1069"/>
                      <a:pt x="322" y="1060"/>
                      <a:pt x="357" y="1041"/>
                    </a:cubicBezTo>
                    <a:cubicBezTo>
                      <a:pt x="408" y="1014"/>
                      <a:pt x="440" y="966"/>
                      <a:pt x="454" y="896"/>
                    </a:cubicBezTo>
                    <a:cubicBezTo>
                      <a:pt x="462" y="857"/>
                      <a:pt x="466" y="808"/>
                      <a:pt x="466" y="748"/>
                    </a:cubicBezTo>
                    <a:lnTo>
                      <a:pt x="466" y="707"/>
                    </a:lnTo>
                    <a:close/>
                    <a:moveTo>
                      <a:pt x="466" y="85"/>
                    </a:moveTo>
                    <a:cubicBezTo>
                      <a:pt x="430" y="80"/>
                      <a:pt x="398" y="78"/>
                      <a:pt x="369" y="78"/>
                    </a:cubicBezTo>
                    <a:cubicBezTo>
                      <a:pt x="315" y="78"/>
                      <a:pt x="272" y="89"/>
                      <a:pt x="242" y="111"/>
                    </a:cubicBezTo>
                    <a:cubicBezTo>
                      <a:pt x="207" y="136"/>
                      <a:pt x="179" y="180"/>
                      <a:pt x="159" y="244"/>
                    </a:cubicBezTo>
                    <a:cubicBezTo>
                      <a:pt x="141" y="299"/>
                      <a:pt x="132" y="364"/>
                      <a:pt x="132" y="438"/>
                    </a:cubicBezTo>
                    <a:cubicBezTo>
                      <a:pt x="132" y="540"/>
                      <a:pt x="149" y="615"/>
                      <a:pt x="183" y="662"/>
                    </a:cubicBezTo>
                    <a:cubicBezTo>
                      <a:pt x="209" y="699"/>
                      <a:pt x="243" y="718"/>
                      <a:pt x="286" y="718"/>
                    </a:cubicBezTo>
                    <a:cubicBezTo>
                      <a:pt x="323" y="718"/>
                      <a:pt x="357" y="706"/>
                      <a:pt x="388" y="683"/>
                    </a:cubicBezTo>
                    <a:cubicBezTo>
                      <a:pt x="420" y="660"/>
                      <a:pt x="442" y="629"/>
                      <a:pt x="455" y="592"/>
                    </a:cubicBezTo>
                    <a:cubicBezTo>
                      <a:pt x="462" y="572"/>
                      <a:pt x="466" y="543"/>
                      <a:pt x="466" y="505"/>
                    </a:cubicBezTo>
                    <a:lnTo>
                      <a:pt x="466"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1" name="Freeform 15"/>
              <p:cNvSpPr>
                <a:spLocks/>
              </p:cNvSpPr>
              <p:nvPr/>
            </p:nvSpPr>
            <p:spPr bwMode="gray">
              <a:xfrm>
                <a:off x="228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5 w 332"/>
                  <a:gd name="T17" fmla="*/ 873 h 958"/>
                  <a:gd name="T18" fmla="*/ 290 w 332"/>
                  <a:gd name="T19" fmla="*/ 875 h 958"/>
                  <a:gd name="T20" fmla="*/ 332 w 332"/>
                  <a:gd name="T21" fmla="*/ 875 h 958"/>
                  <a:gd name="T22" fmla="*/ 332 w 332"/>
                  <a:gd name="T23" fmla="*/ 958 h 958"/>
                  <a:gd name="T24" fmla="*/ 263 w 332"/>
                  <a:gd name="T25" fmla="*/ 958 h 958"/>
                  <a:gd name="T26" fmla="*/ 132 w 332"/>
                  <a:gd name="T27" fmla="*/ 945 h 958"/>
                  <a:gd name="T28" fmla="*/ 12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9" y="858"/>
                      <a:pt x="203" y="869"/>
                      <a:pt x="235" y="873"/>
                    </a:cubicBezTo>
                    <a:cubicBezTo>
                      <a:pt x="245" y="875"/>
                      <a:pt x="264" y="875"/>
                      <a:pt x="290" y="875"/>
                    </a:cubicBezTo>
                    <a:cubicBezTo>
                      <a:pt x="332" y="875"/>
                      <a:pt x="332" y="875"/>
                      <a:pt x="332" y="875"/>
                    </a:cubicBezTo>
                    <a:cubicBezTo>
                      <a:pt x="332" y="958"/>
                      <a:pt x="332" y="958"/>
                      <a:pt x="332" y="958"/>
                    </a:cubicBezTo>
                    <a:cubicBezTo>
                      <a:pt x="263" y="958"/>
                      <a:pt x="263" y="958"/>
                      <a:pt x="263" y="958"/>
                    </a:cubicBezTo>
                    <a:cubicBezTo>
                      <a:pt x="207" y="958"/>
                      <a:pt x="164" y="953"/>
                      <a:pt x="132" y="945"/>
                    </a:cubicBezTo>
                    <a:cubicBezTo>
                      <a:pt x="67" y="927"/>
                      <a:pt x="27" y="884"/>
                      <a:pt x="12"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2" name="Freeform 16"/>
              <p:cNvSpPr>
                <a:spLocks noEditPoints="1"/>
              </p:cNvSpPr>
              <p:nvPr/>
            </p:nvSpPr>
            <p:spPr bwMode="gray">
              <a:xfrm>
                <a:off x="2374"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6 w 634"/>
                  <a:gd name="T19" fmla="*/ 176 h 795"/>
                  <a:gd name="T20" fmla="*/ 132 w 634"/>
                  <a:gd name="T21" fmla="*/ 394 h 795"/>
                  <a:gd name="T22" fmla="*/ 166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09" y="0"/>
                      <a:pt x="318" y="0"/>
                    </a:cubicBezTo>
                    <a:moveTo>
                      <a:pt x="318" y="78"/>
                    </a:moveTo>
                    <a:cubicBezTo>
                      <a:pt x="245" y="78"/>
                      <a:pt x="194" y="110"/>
                      <a:pt x="166" y="176"/>
                    </a:cubicBezTo>
                    <a:cubicBezTo>
                      <a:pt x="144" y="230"/>
                      <a:pt x="132" y="303"/>
                      <a:pt x="132" y="394"/>
                    </a:cubicBezTo>
                    <a:cubicBezTo>
                      <a:pt x="132" y="490"/>
                      <a:pt x="144" y="565"/>
                      <a:pt x="166"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3" name="Freeform 17"/>
              <p:cNvSpPr>
                <a:spLocks/>
              </p:cNvSpPr>
              <p:nvPr/>
            </p:nvSpPr>
            <p:spPr bwMode="gray">
              <a:xfrm>
                <a:off x="2538" y="2598"/>
                <a:ext cx="195" cy="155"/>
              </a:xfrm>
              <a:custGeom>
                <a:avLst/>
                <a:gdLst>
                  <a:gd name="T0" fmla="*/ 0 w 974"/>
                  <a:gd name="T1" fmla="*/ 775 h 775"/>
                  <a:gd name="T2" fmla="*/ 0 w 974"/>
                  <a:gd name="T3" fmla="*/ 30 h 775"/>
                  <a:gd name="T4" fmla="*/ 278 w 974"/>
                  <a:gd name="T5" fmla="*/ 0 h 775"/>
                  <a:gd name="T6" fmla="*/ 480 w 974"/>
                  <a:gd name="T7" fmla="*/ 49 h 775"/>
                  <a:gd name="T8" fmla="*/ 722 w 974"/>
                  <a:gd name="T9" fmla="*/ 0 h 775"/>
                  <a:gd name="T10" fmla="*/ 952 w 974"/>
                  <a:gd name="T11" fmla="*/ 119 h 775"/>
                  <a:gd name="T12" fmla="*/ 974 w 974"/>
                  <a:gd name="T13" fmla="*/ 312 h 775"/>
                  <a:gd name="T14" fmla="*/ 974 w 974"/>
                  <a:gd name="T15" fmla="*/ 775 h 775"/>
                  <a:gd name="T16" fmla="*/ 845 w 974"/>
                  <a:gd name="T17" fmla="*/ 775 h 775"/>
                  <a:gd name="T18" fmla="*/ 845 w 974"/>
                  <a:gd name="T19" fmla="*/ 320 h 775"/>
                  <a:gd name="T20" fmla="*/ 824 w 974"/>
                  <a:gd name="T21" fmla="*/ 141 h 775"/>
                  <a:gd name="T22" fmla="*/ 705 w 974"/>
                  <a:gd name="T23" fmla="*/ 78 h 775"/>
                  <a:gd name="T24" fmla="*/ 551 w 974"/>
                  <a:gd name="T25" fmla="*/ 113 h 775"/>
                  <a:gd name="T26" fmla="*/ 551 w 974"/>
                  <a:gd name="T27" fmla="*/ 775 h 775"/>
                  <a:gd name="T28" fmla="*/ 422 w 974"/>
                  <a:gd name="T29" fmla="*/ 775 h 775"/>
                  <a:gd name="T30" fmla="*/ 422 w 974"/>
                  <a:gd name="T31" fmla="*/ 314 h 775"/>
                  <a:gd name="T32" fmla="*/ 401 w 974"/>
                  <a:gd name="T33" fmla="*/ 141 h 775"/>
                  <a:gd name="T34" fmla="*/ 278 w 974"/>
                  <a:gd name="T35" fmla="*/ 78 h 775"/>
                  <a:gd name="T36" fmla="*/ 128 w 974"/>
                  <a:gd name="T37" fmla="*/ 94 h 775"/>
                  <a:gd name="T38" fmla="*/ 128 w 974"/>
                  <a:gd name="T39" fmla="*/ 775 h 775"/>
                  <a:gd name="T40" fmla="*/ 0 w 974"/>
                  <a:gd name="T41"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4" h="775">
                    <a:moveTo>
                      <a:pt x="0" y="775"/>
                    </a:moveTo>
                    <a:cubicBezTo>
                      <a:pt x="0" y="30"/>
                      <a:pt x="0" y="30"/>
                      <a:pt x="0" y="30"/>
                    </a:cubicBezTo>
                    <a:cubicBezTo>
                      <a:pt x="117" y="10"/>
                      <a:pt x="210" y="0"/>
                      <a:pt x="278" y="0"/>
                    </a:cubicBezTo>
                    <a:cubicBezTo>
                      <a:pt x="367" y="0"/>
                      <a:pt x="435" y="16"/>
                      <a:pt x="480" y="49"/>
                    </a:cubicBezTo>
                    <a:cubicBezTo>
                      <a:pt x="561" y="16"/>
                      <a:pt x="642" y="0"/>
                      <a:pt x="722" y="0"/>
                    </a:cubicBezTo>
                    <a:cubicBezTo>
                      <a:pt x="843" y="0"/>
                      <a:pt x="920" y="40"/>
                      <a:pt x="952" y="119"/>
                    </a:cubicBezTo>
                    <a:cubicBezTo>
                      <a:pt x="967" y="156"/>
                      <a:pt x="974" y="220"/>
                      <a:pt x="974" y="312"/>
                    </a:cubicBezTo>
                    <a:cubicBezTo>
                      <a:pt x="974" y="775"/>
                      <a:pt x="974" y="775"/>
                      <a:pt x="974" y="775"/>
                    </a:cubicBezTo>
                    <a:cubicBezTo>
                      <a:pt x="845" y="775"/>
                      <a:pt x="845" y="775"/>
                      <a:pt x="845" y="775"/>
                    </a:cubicBezTo>
                    <a:cubicBezTo>
                      <a:pt x="845" y="320"/>
                      <a:pt x="845" y="320"/>
                      <a:pt x="845" y="320"/>
                    </a:cubicBezTo>
                    <a:cubicBezTo>
                      <a:pt x="845" y="231"/>
                      <a:pt x="838" y="172"/>
                      <a:pt x="824" y="141"/>
                    </a:cubicBezTo>
                    <a:cubicBezTo>
                      <a:pt x="805" y="99"/>
                      <a:pt x="765" y="78"/>
                      <a:pt x="705" y="78"/>
                    </a:cubicBezTo>
                    <a:cubicBezTo>
                      <a:pt x="654" y="78"/>
                      <a:pt x="603" y="90"/>
                      <a:pt x="551" y="113"/>
                    </a:cubicBezTo>
                    <a:cubicBezTo>
                      <a:pt x="551" y="775"/>
                      <a:pt x="551" y="775"/>
                      <a:pt x="551" y="775"/>
                    </a:cubicBezTo>
                    <a:cubicBezTo>
                      <a:pt x="422" y="775"/>
                      <a:pt x="422" y="775"/>
                      <a:pt x="422" y="775"/>
                    </a:cubicBezTo>
                    <a:cubicBezTo>
                      <a:pt x="422" y="314"/>
                      <a:pt x="422" y="314"/>
                      <a:pt x="422" y="314"/>
                    </a:cubicBezTo>
                    <a:cubicBezTo>
                      <a:pt x="422" y="229"/>
                      <a:pt x="415" y="171"/>
                      <a:pt x="401" y="141"/>
                    </a:cubicBezTo>
                    <a:cubicBezTo>
                      <a:pt x="382" y="99"/>
                      <a:pt x="341" y="78"/>
                      <a:pt x="278" y="78"/>
                    </a:cubicBezTo>
                    <a:cubicBezTo>
                      <a:pt x="231" y="78"/>
                      <a:pt x="181" y="83"/>
                      <a:pt x="128" y="94"/>
                    </a:cubicBezTo>
                    <a:cubicBezTo>
                      <a:pt x="128" y="775"/>
                      <a:pt x="128" y="775"/>
                      <a:pt x="128"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4" name="Freeform 18"/>
              <p:cNvSpPr>
                <a:spLocks noEditPoints="1"/>
              </p:cNvSpPr>
              <p:nvPr/>
            </p:nvSpPr>
            <p:spPr bwMode="gray">
              <a:xfrm>
                <a:off x="2768" y="2598"/>
                <a:ext cx="127" cy="159"/>
              </a:xfrm>
              <a:custGeom>
                <a:avLst/>
                <a:gdLst>
                  <a:gd name="T0" fmla="*/ 318 w 635"/>
                  <a:gd name="T1" fmla="*/ 0 h 795"/>
                  <a:gd name="T2" fmla="*/ 559 w 635"/>
                  <a:gd name="T3" fmla="*/ 107 h 795"/>
                  <a:gd name="T4" fmla="*/ 635 w 635"/>
                  <a:gd name="T5" fmla="*/ 398 h 795"/>
                  <a:gd name="T6" fmla="*/ 559 w 635"/>
                  <a:gd name="T7" fmla="*/ 688 h 795"/>
                  <a:gd name="T8" fmla="*/ 319 w 635"/>
                  <a:gd name="T9" fmla="*/ 795 h 795"/>
                  <a:gd name="T10" fmla="*/ 0 w 635"/>
                  <a:gd name="T11" fmla="*/ 393 h 795"/>
                  <a:gd name="T12" fmla="*/ 77 w 635"/>
                  <a:gd name="T13" fmla="*/ 107 h 795"/>
                  <a:gd name="T14" fmla="*/ 318 w 635"/>
                  <a:gd name="T15" fmla="*/ 0 h 795"/>
                  <a:gd name="T16" fmla="*/ 318 w 635"/>
                  <a:gd name="T17" fmla="*/ 78 h 795"/>
                  <a:gd name="T18" fmla="*/ 167 w 635"/>
                  <a:gd name="T19" fmla="*/ 176 h 795"/>
                  <a:gd name="T20" fmla="*/ 132 w 635"/>
                  <a:gd name="T21" fmla="*/ 394 h 795"/>
                  <a:gd name="T22" fmla="*/ 167 w 635"/>
                  <a:gd name="T23" fmla="*/ 619 h 795"/>
                  <a:gd name="T24" fmla="*/ 318 w 635"/>
                  <a:gd name="T25" fmla="*/ 718 h 795"/>
                  <a:gd name="T26" fmla="*/ 468 w 635"/>
                  <a:gd name="T27" fmla="*/ 619 h 795"/>
                  <a:gd name="T28" fmla="*/ 503 w 635"/>
                  <a:gd name="T29" fmla="*/ 398 h 795"/>
                  <a:gd name="T30" fmla="*/ 468 w 635"/>
                  <a:gd name="T31" fmla="*/ 176 h 795"/>
                  <a:gd name="T32" fmla="*/ 318 w 635"/>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5" h="795">
                    <a:moveTo>
                      <a:pt x="318" y="0"/>
                    </a:moveTo>
                    <a:cubicBezTo>
                      <a:pt x="426" y="0"/>
                      <a:pt x="506" y="36"/>
                      <a:pt x="559" y="107"/>
                    </a:cubicBezTo>
                    <a:cubicBezTo>
                      <a:pt x="609" y="176"/>
                      <a:pt x="635" y="273"/>
                      <a:pt x="635" y="398"/>
                    </a:cubicBezTo>
                    <a:cubicBezTo>
                      <a:pt x="635" y="521"/>
                      <a:pt x="609" y="618"/>
                      <a:pt x="559" y="688"/>
                    </a:cubicBezTo>
                    <a:cubicBezTo>
                      <a:pt x="507" y="760"/>
                      <a:pt x="427" y="795"/>
                      <a:pt x="319" y="795"/>
                    </a:cubicBezTo>
                    <a:cubicBezTo>
                      <a:pt x="107" y="795"/>
                      <a:pt x="0" y="661"/>
                      <a:pt x="0" y="393"/>
                    </a:cubicBezTo>
                    <a:cubicBezTo>
                      <a:pt x="0" y="271"/>
                      <a:pt x="26" y="176"/>
                      <a:pt x="77" y="107"/>
                    </a:cubicBezTo>
                    <a:cubicBezTo>
                      <a:pt x="129" y="36"/>
                      <a:pt x="209"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5" name="Freeform 19"/>
              <p:cNvSpPr>
                <a:spLocks/>
              </p:cNvSpPr>
              <p:nvPr/>
            </p:nvSpPr>
            <p:spPr bwMode="gray">
              <a:xfrm>
                <a:off x="2934"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4"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6" name="Freeform 20"/>
              <p:cNvSpPr>
                <a:spLocks/>
              </p:cNvSpPr>
              <p:nvPr/>
            </p:nvSpPr>
            <p:spPr bwMode="gray">
              <a:xfrm>
                <a:off x="3028"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3"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7" name="Freeform 21"/>
              <p:cNvSpPr>
                <a:spLocks noEditPoints="1"/>
              </p:cNvSpPr>
              <p:nvPr/>
            </p:nvSpPr>
            <p:spPr bwMode="gray">
              <a:xfrm>
                <a:off x="3110" y="2598"/>
                <a:ext cx="127" cy="159"/>
              </a:xfrm>
              <a:custGeom>
                <a:avLst/>
                <a:gdLst>
                  <a:gd name="T0" fmla="*/ 317 w 634"/>
                  <a:gd name="T1" fmla="*/ 0 h 795"/>
                  <a:gd name="T2" fmla="*/ 558 w 634"/>
                  <a:gd name="T3" fmla="*/ 107 h 795"/>
                  <a:gd name="T4" fmla="*/ 634 w 634"/>
                  <a:gd name="T5" fmla="*/ 398 h 795"/>
                  <a:gd name="T6" fmla="*/ 558 w 634"/>
                  <a:gd name="T7" fmla="*/ 688 h 795"/>
                  <a:gd name="T8" fmla="*/ 318 w 634"/>
                  <a:gd name="T9" fmla="*/ 795 h 795"/>
                  <a:gd name="T10" fmla="*/ 0 w 634"/>
                  <a:gd name="T11" fmla="*/ 393 h 795"/>
                  <a:gd name="T12" fmla="*/ 76 w 634"/>
                  <a:gd name="T13" fmla="*/ 107 h 795"/>
                  <a:gd name="T14" fmla="*/ 317 w 634"/>
                  <a:gd name="T15" fmla="*/ 0 h 795"/>
                  <a:gd name="T16" fmla="*/ 317 w 634"/>
                  <a:gd name="T17" fmla="*/ 78 h 795"/>
                  <a:gd name="T18" fmla="*/ 166 w 634"/>
                  <a:gd name="T19" fmla="*/ 176 h 795"/>
                  <a:gd name="T20" fmla="*/ 132 w 634"/>
                  <a:gd name="T21" fmla="*/ 394 h 795"/>
                  <a:gd name="T22" fmla="*/ 166 w 634"/>
                  <a:gd name="T23" fmla="*/ 619 h 795"/>
                  <a:gd name="T24" fmla="*/ 317 w 634"/>
                  <a:gd name="T25" fmla="*/ 718 h 795"/>
                  <a:gd name="T26" fmla="*/ 468 w 634"/>
                  <a:gd name="T27" fmla="*/ 619 h 795"/>
                  <a:gd name="T28" fmla="*/ 502 w 634"/>
                  <a:gd name="T29" fmla="*/ 398 h 795"/>
                  <a:gd name="T30" fmla="*/ 468 w 634"/>
                  <a:gd name="T31" fmla="*/ 176 h 795"/>
                  <a:gd name="T32" fmla="*/ 317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7" y="0"/>
                    </a:moveTo>
                    <a:cubicBezTo>
                      <a:pt x="425" y="0"/>
                      <a:pt x="505" y="36"/>
                      <a:pt x="558" y="107"/>
                    </a:cubicBezTo>
                    <a:cubicBezTo>
                      <a:pt x="608" y="176"/>
                      <a:pt x="634" y="273"/>
                      <a:pt x="634" y="398"/>
                    </a:cubicBezTo>
                    <a:cubicBezTo>
                      <a:pt x="634" y="521"/>
                      <a:pt x="608" y="618"/>
                      <a:pt x="558" y="688"/>
                    </a:cubicBezTo>
                    <a:cubicBezTo>
                      <a:pt x="506" y="760"/>
                      <a:pt x="426" y="795"/>
                      <a:pt x="318" y="795"/>
                    </a:cubicBezTo>
                    <a:cubicBezTo>
                      <a:pt x="106" y="795"/>
                      <a:pt x="0" y="661"/>
                      <a:pt x="0" y="393"/>
                    </a:cubicBezTo>
                    <a:cubicBezTo>
                      <a:pt x="0" y="271"/>
                      <a:pt x="25" y="176"/>
                      <a:pt x="76" y="107"/>
                    </a:cubicBezTo>
                    <a:cubicBezTo>
                      <a:pt x="128" y="36"/>
                      <a:pt x="209" y="0"/>
                      <a:pt x="317" y="0"/>
                    </a:cubicBezTo>
                    <a:moveTo>
                      <a:pt x="317" y="78"/>
                    </a:moveTo>
                    <a:cubicBezTo>
                      <a:pt x="244" y="78"/>
                      <a:pt x="194" y="110"/>
                      <a:pt x="166" y="176"/>
                    </a:cubicBezTo>
                    <a:cubicBezTo>
                      <a:pt x="143" y="230"/>
                      <a:pt x="132" y="303"/>
                      <a:pt x="132" y="394"/>
                    </a:cubicBezTo>
                    <a:cubicBezTo>
                      <a:pt x="132" y="490"/>
                      <a:pt x="143" y="565"/>
                      <a:pt x="166" y="619"/>
                    </a:cubicBezTo>
                    <a:cubicBezTo>
                      <a:pt x="194" y="685"/>
                      <a:pt x="244" y="718"/>
                      <a:pt x="317" y="718"/>
                    </a:cubicBezTo>
                    <a:cubicBezTo>
                      <a:pt x="390" y="718"/>
                      <a:pt x="440" y="685"/>
                      <a:pt x="468" y="619"/>
                    </a:cubicBezTo>
                    <a:cubicBezTo>
                      <a:pt x="490" y="565"/>
                      <a:pt x="502" y="491"/>
                      <a:pt x="502" y="398"/>
                    </a:cubicBezTo>
                    <a:cubicBezTo>
                      <a:pt x="502" y="302"/>
                      <a:pt x="490" y="228"/>
                      <a:pt x="468" y="176"/>
                    </a:cubicBezTo>
                    <a:cubicBezTo>
                      <a:pt x="439" y="110"/>
                      <a:pt x="389" y="78"/>
                      <a:pt x="317"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8" name="Freeform 22"/>
              <p:cNvSpPr>
                <a:spLocks/>
              </p:cNvSpPr>
              <p:nvPr/>
            </p:nvSpPr>
            <p:spPr bwMode="gray">
              <a:xfrm>
                <a:off x="3253" y="2602"/>
                <a:ext cx="195"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8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7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8" y="0"/>
                      <a:pt x="558" y="0"/>
                      <a:pt x="558"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7" y="266"/>
                      <a:pt x="517" y="266"/>
                      <a:pt x="517" y="266"/>
                    </a:cubicBezTo>
                    <a:cubicBezTo>
                      <a:pt x="509"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9" name="Freeform 23"/>
              <p:cNvSpPr>
                <a:spLocks/>
              </p:cNvSpPr>
              <p:nvPr/>
            </p:nvSpPr>
            <p:spPr bwMode="gray">
              <a:xfrm>
                <a:off x="3525" y="2602"/>
                <a:ext cx="194"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9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8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9" y="0"/>
                      <a:pt x="559" y="0"/>
                      <a:pt x="559"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8" y="266"/>
                      <a:pt x="518" y="266"/>
                      <a:pt x="518" y="266"/>
                    </a:cubicBezTo>
                    <a:cubicBezTo>
                      <a:pt x="510"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0" name="Freeform 24"/>
              <p:cNvSpPr>
                <a:spLocks noEditPoints="1"/>
              </p:cNvSpPr>
              <p:nvPr/>
            </p:nvSpPr>
            <p:spPr bwMode="gray">
              <a:xfrm>
                <a:off x="3745" y="2547"/>
                <a:ext cx="31" cy="206"/>
              </a:xfrm>
              <a:custGeom>
                <a:avLst/>
                <a:gdLst>
                  <a:gd name="T0" fmla="*/ 79 w 157"/>
                  <a:gd name="T1" fmla="*/ 0 h 1031"/>
                  <a:gd name="T2" fmla="*/ 137 w 157"/>
                  <a:gd name="T3" fmla="*/ 26 h 1031"/>
                  <a:gd name="T4" fmla="*/ 157 w 157"/>
                  <a:gd name="T5" fmla="*/ 79 h 1031"/>
                  <a:gd name="T6" fmla="*/ 132 w 157"/>
                  <a:gd name="T7" fmla="*/ 139 h 1031"/>
                  <a:gd name="T8" fmla="*/ 78 w 157"/>
                  <a:gd name="T9" fmla="*/ 159 h 1031"/>
                  <a:gd name="T10" fmla="*/ 20 w 157"/>
                  <a:gd name="T11" fmla="*/ 133 h 1031"/>
                  <a:gd name="T12" fmla="*/ 0 w 157"/>
                  <a:gd name="T13" fmla="*/ 78 h 1031"/>
                  <a:gd name="T14" fmla="*/ 26 w 157"/>
                  <a:gd name="T15" fmla="*/ 20 h 1031"/>
                  <a:gd name="T16" fmla="*/ 79 w 157"/>
                  <a:gd name="T17" fmla="*/ 0 h 1031"/>
                  <a:gd name="T18" fmla="*/ 16 w 157"/>
                  <a:gd name="T19" fmla="*/ 277 h 1031"/>
                  <a:gd name="T20" fmla="*/ 144 w 157"/>
                  <a:gd name="T21" fmla="*/ 277 h 1031"/>
                  <a:gd name="T22" fmla="*/ 144 w 157"/>
                  <a:gd name="T23" fmla="*/ 1031 h 1031"/>
                  <a:gd name="T24" fmla="*/ 16 w 157"/>
                  <a:gd name="T25" fmla="*/ 1031 h 1031"/>
                  <a:gd name="T26" fmla="*/ 16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9" y="0"/>
                    </a:moveTo>
                    <a:cubicBezTo>
                      <a:pt x="102" y="0"/>
                      <a:pt x="122" y="9"/>
                      <a:pt x="137" y="26"/>
                    </a:cubicBezTo>
                    <a:cubicBezTo>
                      <a:pt x="151" y="42"/>
                      <a:pt x="157" y="59"/>
                      <a:pt x="157" y="79"/>
                    </a:cubicBezTo>
                    <a:cubicBezTo>
                      <a:pt x="157" y="103"/>
                      <a:pt x="149" y="123"/>
                      <a:pt x="132" y="139"/>
                    </a:cubicBezTo>
                    <a:cubicBezTo>
                      <a:pt x="117" y="152"/>
                      <a:pt x="99" y="159"/>
                      <a:pt x="78" y="159"/>
                    </a:cubicBezTo>
                    <a:cubicBezTo>
                      <a:pt x="55" y="159"/>
                      <a:pt x="35" y="150"/>
                      <a:pt x="20" y="133"/>
                    </a:cubicBezTo>
                    <a:cubicBezTo>
                      <a:pt x="6" y="118"/>
                      <a:pt x="0" y="99"/>
                      <a:pt x="0" y="78"/>
                    </a:cubicBezTo>
                    <a:cubicBezTo>
                      <a:pt x="0" y="56"/>
                      <a:pt x="9" y="37"/>
                      <a:pt x="26" y="20"/>
                    </a:cubicBezTo>
                    <a:cubicBezTo>
                      <a:pt x="41" y="7"/>
                      <a:pt x="58" y="0"/>
                      <a:pt x="79" y="0"/>
                    </a:cubicBezTo>
                    <a:moveTo>
                      <a:pt x="16" y="277"/>
                    </a:moveTo>
                    <a:cubicBezTo>
                      <a:pt x="144" y="277"/>
                      <a:pt x="144" y="277"/>
                      <a:pt x="144" y="277"/>
                    </a:cubicBezTo>
                    <a:cubicBezTo>
                      <a:pt x="144" y="1031"/>
                      <a:pt x="144" y="1031"/>
                      <a:pt x="144" y="1031"/>
                    </a:cubicBezTo>
                    <a:cubicBezTo>
                      <a:pt x="16" y="1031"/>
                      <a:pt x="16" y="1031"/>
                      <a:pt x="16" y="1031"/>
                    </a:cubicBezTo>
                    <a:lnTo>
                      <a:pt x="16"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1" name="Freeform 25"/>
              <p:cNvSpPr>
                <a:spLocks/>
              </p:cNvSpPr>
              <p:nvPr/>
            </p:nvSpPr>
            <p:spPr bwMode="gray">
              <a:xfrm>
                <a:off x="382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4 w 332"/>
                  <a:gd name="T17" fmla="*/ 873 h 958"/>
                  <a:gd name="T18" fmla="*/ 289 w 332"/>
                  <a:gd name="T19" fmla="*/ 875 h 958"/>
                  <a:gd name="T20" fmla="*/ 332 w 332"/>
                  <a:gd name="T21" fmla="*/ 875 h 958"/>
                  <a:gd name="T22" fmla="*/ 332 w 332"/>
                  <a:gd name="T23" fmla="*/ 958 h 958"/>
                  <a:gd name="T24" fmla="*/ 262 w 332"/>
                  <a:gd name="T25" fmla="*/ 958 h 958"/>
                  <a:gd name="T26" fmla="*/ 132 w 332"/>
                  <a:gd name="T27" fmla="*/ 945 h 958"/>
                  <a:gd name="T28" fmla="*/ 11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8" y="858"/>
                      <a:pt x="202" y="869"/>
                      <a:pt x="234" y="873"/>
                    </a:cubicBezTo>
                    <a:cubicBezTo>
                      <a:pt x="245" y="875"/>
                      <a:pt x="263" y="875"/>
                      <a:pt x="289" y="875"/>
                    </a:cubicBezTo>
                    <a:cubicBezTo>
                      <a:pt x="332" y="875"/>
                      <a:pt x="332" y="875"/>
                      <a:pt x="332" y="875"/>
                    </a:cubicBezTo>
                    <a:cubicBezTo>
                      <a:pt x="332" y="958"/>
                      <a:pt x="332" y="958"/>
                      <a:pt x="332" y="958"/>
                    </a:cubicBezTo>
                    <a:cubicBezTo>
                      <a:pt x="262" y="958"/>
                      <a:pt x="262" y="958"/>
                      <a:pt x="262" y="958"/>
                    </a:cubicBezTo>
                    <a:cubicBezTo>
                      <a:pt x="207" y="958"/>
                      <a:pt x="163" y="953"/>
                      <a:pt x="132" y="945"/>
                    </a:cubicBezTo>
                    <a:cubicBezTo>
                      <a:pt x="66" y="927"/>
                      <a:pt x="26" y="884"/>
                      <a:pt x="11"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2" name="Freeform 26"/>
              <p:cNvSpPr>
                <a:spLocks/>
              </p:cNvSpPr>
              <p:nvPr/>
            </p:nvSpPr>
            <p:spPr bwMode="gray">
              <a:xfrm>
                <a:off x="3918" y="2526"/>
                <a:ext cx="114"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6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59"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6" y="439"/>
                    </a:cubicBezTo>
                    <a:cubicBezTo>
                      <a:pt x="256" y="439"/>
                      <a:pt x="197"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3" name="Freeform 27"/>
              <p:cNvSpPr>
                <a:spLocks/>
              </p:cNvSpPr>
              <p:nvPr/>
            </p:nvSpPr>
            <p:spPr bwMode="gray">
              <a:xfrm>
                <a:off x="4128" y="2602"/>
                <a:ext cx="126" cy="223"/>
              </a:xfrm>
              <a:custGeom>
                <a:avLst/>
                <a:gdLst>
                  <a:gd name="T0" fmla="*/ 56 w 126"/>
                  <a:gd name="T1" fmla="*/ 153 h 223"/>
                  <a:gd name="T2" fmla="*/ 0 w 126"/>
                  <a:gd name="T3" fmla="*/ 0 h 223"/>
                  <a:gd name="T4" fmla="*/ 27 w 126"/>
                  <a:gd name="T5" fmla="*/ 0 h 223"/>
                  <a:gd name="T6" fmla="*/ 67 w 126"/>
                  <a:gd name="T7" fmla="*/ 120 h 223"/>
                  <a:gd name="T8" fmla="*/ 104 w 126"/>
                  <a:gd name="T9" fmla="*/ 0 h 223"/>
                  <a:gd name="T10" fmla="*/ 126 w 126"/>
                  <a:gd name="T11" fmla="*/ 0 h 223"/>
                  <a:gd name="T12" fmla="*/ 51 w 126"/>
                  <a:gd name="T13" fmla="*/ 223 h 223"/>
                  <a:gd name="T14" fmla="*/ 29 w 126"/>
                  <a:gd name="T15" fmla="*/ 223 h 223"/>
                  <a:gd name="T16" fmla="*/ 56 w 126"/>
                  <a:gd name="T17" fmla="*/ 15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223">
                    <a:moveTo>
                      <a:pt x="56" y="153"/>
                    </a:moveTo>
                    <a:lnTo>
                      <a:pt x="0" y="0"/>
                    </a:lnTo>
                    <a:lnTo>
                      <a:pt x="27" y="0"/>
                    </a:lnTo>
                    <a:lnTo>
                      <a:pt x="67" y="120"/>
                    </a:lnTo>
                    <a:lnTo>
                      <a:pt x="104" y="0"/>
                    </a:lnTo>
                    <a:lnTo>
                      <a:pt x="126" y="0"/>
                    </a:lnTo>
                    <a:lnTo>
                      <a:pt x="51" y="223"/>
                    </a:lnTo>
                    <a:lnTo>
                      <a:pt x="29" y="223"/>
                    </a:lnTo>
                    <a:lnTo>
                      <a:pt x="56"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4" name="Freeform 28"/>
              <p:cNvSpPr>
                <a:spLocks noEditPoints="1"/>
              </p:cNvSpPr>
              <p:nvPr/>
            </p:nvSpPr>
            <p:spPr bwMode="gray">
              <a:xfrm>
                <a:off x="4270"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7 w 634"/>
                  <a:gd name="T19" fmla="*/ 176 h 795"/>
                  <a:gd name="T20" fmla="*/ 132 w 634"/>
                  <a:gd name="T21" fmla="*/ 394 h 795"/>
                  <a:gd name="T22" fmla="*/ 167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10"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5" name="Freeform 29"/>
              <p:cNvSpPr>
                <a:spLocks/>
              </p:cNvSpPr>
              <p:nvPr/>
            </p:nvSpPr>
            <p:spPr bwMode="gray">
              <a:xfrm>
                <a:off x="4433" y="2602"/>
                <a:ext cx="110" cy="155"/>
              </a:xfrm>
              <a:custGeom>
                <a:avLst/>
                <a:gdLst>
                  <a:gd name="T0" fmla="*/ 0 w 550"/>
                  <a:gd name="T1" fmla="*/ 0 h 774"/>
                  <a:gd name="T2" fmla="*/ 129 w 550"/>
                  <a:gd name="T3" fmla="*/ 0 h 774"/>
                  <a:gd name="T4" fmla="*/ 129 w 550"/>
                  <a:gd name="T5" fmla="*/ 465 h 774"/>
                  <a:gd name="T6" fmla="*/ 152 w 550"/>
                  <a:gd name="T7" fmla="*/ 636 h 774"/>
                  <a:gd name="T8" fmla="*/ 206 w 550"/>
                  <a:gd name="T9" fmla="*/ 685 h 774"/>
                  <a:gd name="T10" fmla="*/ 289 w 550"/>
                  <a:gd name="T11" fmla="*/ 697 h 774"/>
                  <a:gd name="T12" fmla="*/ 422 w 550"/>
                  <a:gd name="T13" fmla="*/ 677 h 774"/>
                  <a:gd name="T14" fmla="*/ 422 w 550"/>
                  <a:gd name="T15" fmla="*/ 0 h 774"/>
                  <a:gd name="T16" fmla="*/ 550 w 550"/>
                  <a:gd name="T17" fmla="*/ 0 h 774"/>
                  <a:gd name="T18" fmla="*/ 550 w 550"/>
                  <a:gd name="T19" fmla="*/ 742 h 774"/>
                  <a:gd name="T20" fmla="*/ 281 w 550"/>
                  <a:gd name="T21" fmla="*/ 774 h 774"/>
                  <a:gd name="T22" fmla="*/ 90 w 550"/>
                  <a:gd name="T23" fmla="*/ 734 h 774"/>
                  <a:gd name="T24" fmla="*/ 7 w 550"/>
                  <a:gd name="T25" fmla="*/ 593 h 774"/>
                  <a:gd name="T26" fmla="*/ 0 w 550"/>
                  <a:gd name="T27" fmla="*/ 475 h 774"/>
                  <a:gd name="T28" fmla="*/ 0 w 550"/>
                  <a:gd name="T29" fmla="*/ 0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0" h="774">
                    <a:moveTo>
                      <a:pt x="0" y="0"/>
                    </a:moveTo>
                    <a:cubicBezTo>
                      <a:pt x="129" y="0"/>
                      <a:pt x="129" y="0"/>
                      <a:pt x="129" y="0"/>
                    </a:cubicBezTo>
                    <a:cubicBezTo>
                      <a:pt x="129" y="465"/>
                      <a:pt x="129" y="465"/>
                      <a:pt x="129" y="465"/>
                    </a:cubicBezTo>
                    <a:cubicBezTo>
                      <a:pt x="129" y="550"/>
                      <a:pt x="137" y="608"/>
                      <a:pt x="152" y="636"/>
                    </a:cubicBezTo>
                    <a:cubicBezTo>
                      <a:pt x="165" y="660"/>
                      <a:pt x="183" y="676"/>
                      <a:pt x="206" y="685"/>
                    </a:cubicBezTo>
                    <a:cubicBezTo>
                      <a:pt x="225" y="693"/>
                      <a:pt x="253" y="697"/>
                      <a:pt x="289" y="697"/>
                    </a:cubicBezTo>
                    <a:cubicBezTo>
                      <a:pt x="331" y="697"/>
                      <a:pt x="375" y="690"/>
                      <a:pt x="422" y="677"/>
                    </a:cubicBezTo>
                    <a:cubicBezTo>
                      <a:pt x="422" y="0"/>
                      <a:pt x="422" y="0"/>
                      <a:pt x="422" y="0"/>
                    </a:cubicBezTo>
                    <a:cubicBezTo>
                      <a:pt x="550" y="0"/>
                      <a:pt x="550" y="0"/>
                      <a:pt x="550" y="0"/>
                    </a:cubicBezTo>
                    <a:cubicBezTo>
                      <a:pt x="550" y="742"/>
                      <a:pt x="550" y="742"/>
                      <a:pt x="550" y="742"/>
                    </a:cubicBezTo>
                    <a:cubicBezTo>
                      <a:pt x="455" y="763"/>
                      <a:pt x="365" y="774"/>
                      <a:pt x="281" y="774"/>
                    </a:cubicBezTo>
                    <a:cubicBezTo>
                      <a:pt x="196" y="774"/>
                      <a:pt x="132" y="761"/>
                      <a:pt x="90" y="734"/>
                    </a:cubicBezTo>
                    <a:cubicBezTo>
                      <a:pt x="43" y="704"/>
                      <a:pt x="15" y="657"/>
                      <a:pt x="7" y="593"/>
                    </a:cubicBezTo>
                    <a:cubicBezTo>
                      <a:pt x="2" y="563"/>
                      <a:pt x="0" y="523"/>
                      <a:pt x="0" y="475"/>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6" name="Freeform 30"/>
              <p:cNvSpPr>
                <a:spLocks/>
              </p:cNvSpPr>
              <p:nvPr/>
            </p:nvSpPr>
            <p:spPr bwMode="gray">
              <a:xfrm>
                <a:off x="2479" y="1143"/>
                <a:ext cx="496" cy="383"/>
              </a:xfrm>
              <a:custGeom>
                <a:avLst/>
                <a:gdLst>
                  <a:gd name="T0" fmla="*/ 1006 w 2477"/>
                  <a:gd name="T1" fmla="*/ 801 h 1913"/>
                  <a:gd name="T2" fmla="*/ 627 w 2477"/>
                  <a:gd name="T3" fmla="*/ 673 h 1913"/>
                  <a:gd name="T4" fmla="*/ 1 w 2477"/>
                  <a:gd name="T5" fmla="*/ 1294 h 1913"/>
                  <a:gd name="T6" fmla="*/ 627 w 2477"/>
                  <a:gd name="T7" fmla="*/ 1912 h 1913"/>
                  <a:gd name="T8" fmla="*/ 1103 w 2477"/>
                  <a:gd name="T9" fmla="*/ 1696 h 1913"/>
                  <a:gd name="T10" fmla="*/ 1103 w 2477"/>
                  <a:gd name="T11" fmla="*/ 1355 h 1913"/>
                  <a:gd name="T12" fmla="*/ 807 w 2477"/>
                  <a:gd name="T13" fmla="*/ 1643 h 1913"/>
                  <a:gd name="T14" fmla="*/ 627 w 2477"/>
                  <a:gd name="T15" fmla="*/ 1681 h 1913"/>
                  <a:gd name="T16" fmla="*/ 235 w 2477"/>
                  <a:gd name="T17" fmla="*/ 1294 h 1913"/>
                  <a:gd name="T18" fmla="*/ 627 w 2477"/>
                  <a:gd name="T19" fmla="*/ 905 h 1913"/>
                  <a:gd name="T20" fmla="*/ 902 w 2477"/>
                  <a:gd name="T21" fmla="*/ 1019 h 1913"/>
                  <a:gd name="T22" fmla="*/ 1145 w 2477"/>
                  <a:gd name="T23" fmla="*/ 1298 h 1913"/>
                  <a:gd name="T24" fmla="*/ 1708 w 2477"/>
                  <a:gd name="T25" fmla="*/ 1544 h 1913"/>
                  <a:gd name="T26" fmla="*/ 2477 w 2477"/>
                  <a:gd name="T27" fmla="*/ 777 h 1913"/>
                  <a:gd name="T28" fmla="*/ 1708 w 2477"/>
                  <a:gd name="T29" fmla="*/ 0 h 1913"/>
                  <a:gd name="T30" fmla="*/ 1103 w 2477"/>
                  <a:gd name="T31" fmla="*/ 309 h 1913"/>
                  <a:gd name="T32" fmla="*/ 1103 w 2477"/>
                  <a:gd name="T33" fmla="*/ 771 h 1913"/>
                  <a:gd name="T34" fmla="*/ 1708 w 2477"/>
                  <a:gd name="T35" fmla="*/ 244 h 1913"/>
                  <a:gd name="T36" fmla="*/ 2236 w 2477"/>
                  <a:gd name="T37" fmla="*/ 777 h 1913"/>
                  <a:gd name="T38" fmla="*/ 1708 w 2477"/>
                  <a:gd name="T39" fmla="*/ 1305 h 1913"/>
                  <a:gd name="T40" fmla="*/ 1365 w 2477"/>
                  <a:gd name="T41" fmla="*/ 1179 h 1913"/>
                  <a:gd name="T42" fmla="*/ 1006 w 2477"/>
                  <a:gd name="T43" fmla="*/ 801 h 1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77" h="1913">
                    <a:moveTo>
                      <a:pt x="1006" y="801"/>
                    </a:moveTo>
                    <a:cubicBezTo>
                      <a:pt x="916" y="722"/>
                      <a:pt x="771" y="674"/>
                      <a:pt x="627" y="673"/>
                    </a:cubicBezTo>
                    <a:cubicBezTo>
                      <a:pt x="283" y="672"/>
                      <a:pt x="2" y="944"/>
                      <a:pt x="1" y="1294"/>
                    </a:cubicBezTo>
                    <a:cubicBezTo>
                      <a:pt x="0" y="1638"/>
                      <a:pt x="283" y="1911"/>
                      <a:pt x="627" y="1912"/>
                    </a:cubicBezTo>
                    <a:cubicBezTo>
                      <a:pt x="820" y="1913"/>
                      <a:pt x="988" y="1834"/>
                      <a:pt x="1103" y="1696"/>
                    </a:cubicBezTo>
                    <a:cubicBezTo>
                      <a:pt x="1103" y="1355"/>
                      <a:pt x="1103" y="1355"/>
                      <a:pt x="1103" y="1355"/>
                    </a:cubicBezTo>
                    <a:cubicBezTo>
                      <a:pt x="1042" y="1461"/>
                      <a:pt x="918" y="1597"/>
                      <a:pt x="807" y="1643"/>
                    </a:cubicBezTo>
                    <a:cubicBezTo>
                      <a:pt x="751" y="1666"/>
                      <a:pt x="694" y="1681"/>
                      <a:pt x="627" y="1681"/>
                    </a:cubicBezTo>
                    <a:cubicBezTo>
                      <a:pt x="412" y="1681"/>
                      <a:pt x="235" y="1514"/>
                      <a:pt x="235" y="1294"/>
                    </a:cubicBezTo>
                    <a:cubicBezTo>
                      <a:pt x="235" y="1091"/>
                      <a:pt x="398" y="904"/>
                      <a:pt x="627" y="905"/>
                    </a:cubicBezTo>
                    <a:cubicBezTo>
                      <a:pt x="734" y="905"/>
                      <a:pt x="831" y="949"/>
                      <a:pt x="902" y="1019"/>
                    </a:cubicBezTo>
                    <a:cubicBezTo>
                      <a:pt x="976" y="1090"/>
                      <a:pt x="1090" y="1239"/>
                      <a:pt x="1145" y="1298"/>
                    </a:cubicBezTo>
                    <a:cubicBezTo>
                      <a:pt x="1285" y="1449"/>
                      <a:pt x="1486" y="1543"/>
                      <a:pt x="1708" y="1544"/>
                    </a:cubicBezTo>
                    <a:cubicBezTo>
                      <a:pt x="2132" y="1545"/>
                      <a:pt x="2477" y="1201"/>
                      <a:pt x="2477" y="777"/>
                    </a:cubicBezTo>
                    <a:cubicBezTo>
                      <a:pt x="2477" y="353"/>
                      <a:pt x="2132" y="0"/>
                      <a:pt x="1708" y="0"/>
                    </a:cubicBezTo>
                    <a:cubicBezTo>
                      <a:pt x="1461" y="0"/>
                      <a:pt x="1244" y="129"/>
                      <a:pt x="1103" y="309"/>
                    </a:cubicBezTo>
                    <a:cubicBezTo>
                      <a:pt x="1103" y="771"/>
                      <a:pt x="1103" y="771"/>
                      <a:pt x="1103" y="771"/>
                    </a:cubicBezTo>
                    <a:cubicBezTo>
                      <a:pt x="1210" y="478"/>
                      <a:pt x="1404" y="244"/>
                      <a:pt x="1708" y="244"/>
                    </a:cubicBezTo>
                    <a:cubicBezTo>
                      <a:pt x="2000" y="244"/>
                      <a:pt x="2237" y="485"/>
                      <a:pt x="2236" y="777"/>
                    </a:cubicBezTo>
                    <a:cubicBezTo>
                      <a:pt x="2235" y="1069"/>
                      <a:pt x="2000" y="1305"/>
                      <a:pt x="1708" y="1305"/>
                    </a:cubicBezTo>
                    <a:cubicBezTo>
                      <a:pt x="1578" y="1304"/>
                      <a:pt x="1457" y="1257"/>
                      <a:pt x="1365" y="1179"/>
                    </a:cubicBezTo>
                    <a:cubicBezTo>
                      <a:pt x="1251" y="1090"/>
                      <a:pt x="1124" y="901"/>
                      <a:pt x="1006" y="801"/>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7" name="Freeform 31"/>
              <p:cNvSpPr>
                <a:spLocks/>
              </p:cNvSpPr>
              <p:nvPr/>
            </p:nvSpPr>
            <p:spPr bwMode="gray">
              <a:xfrm>
                <a:off x="1671" y="1560"/>
                <a:ext cx="340" cy="556"/>
              </a:xfrm>
              <a:custGeom>
                <a:avLst/>
                <a:gdLst>
                  <a:gd name="T0" fmla="*/ 0 w 1700"/>
                  <a:gd name="T1" fmla="*/ 0 h 2777"/>
                  <a:gd name="T2" fmla="*/ 1700 w 1700"/>
                  <a:gd name="T3" fmla="*/ 0 h 2777"/>
                  <a:gd name="T4" fmla="*/ 1700 w 1700"/>
                  <a:gd name="T5" fmla="*/ 473 h 2777"/>
                  <a:gd name="T6" fmla="*/ 1429 w 1700"/>
                  <a:gd name="T7" fmla="*/ 286 h 2777"/>
                  <a:gd name="T8" fmla="*/ 642 w 1700"/>
                  <a:gd name="T9" fmla="*/ 286 h 2777"/>
                  <a:gd name="T10" fmla="*/ 642 w 1700"/>
                  <a:gd name="T11" fmla="*/ 1104 h 2777"/>
                  <a:gd name="T12" fmla="*/ 1495 w 1700"/>
                  <a:gd name="T13" fmla="*/ 1104 h 2777"/>
                  <a:gd name="T14" fmla="*/ 1495 w 1700"/>
                  <a:gd name="T15" fmla="*/ 1537 h 2777"/>
                  <a:gd name="T16" fmla="*/ 1262 w 1700"/>
                  <a:gd name="T17" fmla="*/ 1398 h 2777"/>
                  <a:gd name="T18" fmla="*/ 642 w 1700"/>
                  <a:gd name="T19" fmla="*/ 1398 h 2777"/>
                  <a:gd name="T20" fmla="*/ 642 w 1700"/>
                  <a:gd name="T21" fmla="*/ 2515 h 2777"/>
                  <a:gd name="T22" fmla="*/ 820 w 1700"/>
                  <a:gd name="T23" fmla="*/ 2777 h 2777"/>
                  <a:gd name="T24" fmla="*/ 11 w 1700"/>
                  <a:gd name="T25" fmla="*/ 2777 h 2777"/>
                  <a:gd name="T26" fmla="*/ 181 w 1700"/>
                  <a:gd name="T27" fmla="*/ 2515 h 2777"/>
                  <a:gd name="T28" fmla="*/ 181 w 1700"/>
                  <a:gd name="T29" fmla="*/ 291 h 2777"/>
                  <a:gd name="T30" fmla="*/ 0 w 1700"/>
                  <a:gd name="T31"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00" h="2777">
                    <a:moveTo>
                      <a:pt x="0" y="0"/>
                    </a:moveTo>
                    <a:cubicBezTo>
                      <a:pt x="1700" y="0"/>
                      <a:pt x="1700" y="0"/>
                      <a:pt x="1700" y="0"/>
                    </a:cubicBezTo>
                    <a:cubicBezTo>
                      <a:pt x="1700" y="473"/>
                      <a:pt x="1700" y="473"/>
                      <a:pt x="1700" y="473"/>
                    </a:cubicBezTo>
                    <a:cubicBezTo>
                      <a:pt x="1700" y="473"/>
                      <a:pt x="1613" y="287"/>
                      <a:pt x="1429" y="286"/>
                    </a:cubicBezTo>
                    <a:cubicBezTo>
                      <a:pt x="642" y="286"/>
                      <a:pt x="642" y="286"/>
                      <a:pt x="642" y="286"/>
                    </a:cubicBezTo>
                    <a:cubicBezTo>
                      <a:pt x="642" y="1104"/>
                      <a:pt x="642" y="1104"/>
                      <a:pt x="642" y="1104"/>
                    </a:cubicBezTo>
                    <a:cubicBezTo>
                      <a:pt x="1495" y="1104"/>
                      <a:pt x="1495" y="1104"/>
                      <a:pt x="1495" y="1104"/>
                    </a:cubicBezTo>
                    <a:cubicBezTo>
                      <a:pt x="1495" y="1537"/>
                      <a:pt x="1495" y="1537"/>
                      <a:pt x="1495" y="1537"/>
                    </a:cubicBezTo>
                    <a:cubicBezTo>
                      <a:pt x="1495" y="1537"/>
                      <a:pt x="1468" y="1399"/>
                      <a:pt x="1262" y="1398"/>
                    </a:cubicBezTo>
                    <a:cubicBezTo>
                      <a:pt x="642" y="1398"/>
                      <a:pt x="642" y="1398"/>
                      <a:pt x="642" y="1398"/>
                    </a:cubicBezTo>
                    <a:cubicBezTo>
                      <a:pt x="642" y="2515"/>
                      <a:pt x="642" y="2515"/>
                      <a:pt x="642" y="2515"/>
                    </a:cubicBezTo>
                    <a:cubicBezTo>
                      <a:pt x="642" y="2679"/>
                      <a:pt x="820" y="2777"/>
                      <a:pt x="820" y="2777"/>
                    </a:cubicBezTo>
                    <a:cubicBezTo>
                      <a:pt x="11" y="2777"/>
                      <a:pt x="11" y="2777"/>
                      <a:pt x="11" y="2777"/>
                    </a:cubicBezTo>
                    <a:cubicBezTo>
                      <a:pt x="11" y="2777"/>
                      <a:pt x="181" y="2691"/>
                      <a:pt x="181" y="2515"/>
                    </a:cubicBezTo>
                    <a:cubicBezTo>
                      <a:pt x="181" y="291"/>
                      <a:pt x="181" y="291"/>
                      <a:pt x="181" y="291"/>
                    </a:cubicBezTo>
                    <a:cubicBezTo>
                      <a:pt x="181" y="104"/>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8" name="Freeform 32"/>
              <p:cNvSpPr>
                <a:spLocks/>
              </p:cNvSpPr>
              <p:nvPr/>
            </p:nvSpPr>
            <p:spPr bwMode="gray">
              <a:xfrm>
                <a:off x="2475" y="1560"/>
                <a:ext cx="224" cy="775"/>
              </a:xfrm>
              <a:custGeom>
                <a:avLst/>
                <a:gdLst>
                  <a:gd name="T0" fmla="*/ 257 w 1123"/>
                  <a:gd name="T1" fmla="*/ 0 h 3872"/>
                  <a:gd name="T2" fmla="*/ 1123 w 1123"/>
                  <a:gd name="T3" fmla="*/ 0 h 3872"/>
                  <a:gd name="T4" fmla="*/ 929 w 1123"/>
                  <a:gd name="T5" fmla="*/ 242 h 3872"/>
                  <a:gd name="T6" fmla="*/ 929 w 1123"/>
                  <a:gd name="T7" fmla="*/ 2847 h 3872"/>
                  <a:gd name="T8" fmla="*/ 0 w 1123"/>
                  <a:gd name="T9" fmla="*/ 3869 h 3872"/>
                  <a:gd name="T10" fmla="*/ 443 w 1123"/>
                  <a:gd name="T11" fmla="*/ 2847 h 3872"/>
                  <a:gd name="T12" fmla="*/ 443 w 1123"/>
                  <a:gd name="T13" fmla="*/ 242 h 3872"/>
                  <a:gd name="T14" fmla="*/ 257 w 1123"/>
                  <a:gd name="T15" fmla="*/ 0 h 38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3" h="3872">
                    <a:moveTo>
                      <a:pt x="257" y="0"/>
                    </a:moveTo>
                    <a:cubicBezTo>
                      <a:pt x="1123" y="0"/>
                      <a:pt x="1123" y="0"/>
                      <a:pt x="1123" y="0"/>
                    </a:cubicBezTo>
                    <a:cubicBezTo>
                      <a:pt x="1123" y="0"/>
                      <a:pt x="929" y="92"/>
                      <a:pt x="929" y="242"/>
                    </a:cubicBezTo>
                    <a:cubicBezTo>
                      <a:pt x="929" y="2847"/>
                      <a:pt x="929" y="2847"/>
                      <a:pt x="929" y="2847"/>
                    </a:cubicBezTo>
                    <a:cubicBezTo>
                      <a:pt x="929" y="3727"/>
                      <a:pt x="46" y="3872"/>
                      <a:pt x="0" y="3869"/>
                    </a:cubicBezTo>
                    <a:cubicBezTo>
                      <a:pt x="75" y="3821"/>
                      <a:pt x="442" y="3508"/>
                      <a:pt x="443" y="2847"/>
                    </a:cubicBezTo>
                    <a:cubicBezTo>
                      <a:pt x="443" y="242"/>
                      <a:pt x="443" y="242"/>
                      <a:pt x="443" y="242"/>
                    </a:cubicBezTo>
                    <a:cubicBezTo>
                      <a:pt x="444" y="100"/>
                      <a:pt x="257" y="0"/>
                      <a:pt x="25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9" name="Freeform 33"/>
              <p:cNvSpPr>
                <a:spLocks/>
              </p:cNvSpPr>
              <p:nvPr/>
            </p:nvSpPr>
            <p:spPr bwMode="gray">
              <a:xfrm>
                <a:off x="2723" y="1560"/>
                <a:ext cx="174" cy="556"/>
              </a:xfrm>
              <a:custGeom>
                <a:avLst/>
                <a:gdLst>
                  <a:gd name="T0" fmla="*/ 0 w 868"/>
                  <a:gd name="T1" fmla="*/ 0 h 2778"/>
                  <a:gd name="T2" fmla="*/ 868 w 868"/>
                  <a:gd name="T3" fmla="*/ 0 h 2778"/>
                  <a:gd name="T4" fmla="*/ 675 w 868"/>
                  <a:gd name="T5" fmla="*/ 245 h 2778"/>
                  <a:gd name="T6" fmla="*/ 675 w 868"/>
                  <a:gd name="T7" fmla="*/ 2514 h 2778"/>
                  <a:gd name="T8" fmla="*/ 868 w 868"/>
                  <a:gd name="T9" fmla="*/ 2778 h 2778"/>
                  <a:gd name="T10" fmla="*/ 0 w 868"/>
                  <a:gd name="T11" fmla="*/ 2778 h 2778"/>
                  <a:gd name="T12" fmla="*/ 193 w 868"/>
                  <a:gd name="T13" fmla="*/ 2514 h 2778"/>
                  <a:gd name="T14" fmla="*/ 193 w 868"/>
                  <a:gd name="T15" fmla="*/ 245 h 2778"/>
                  <a:gd name="T16" fmla="*/ 0 w 868"/>
                  <a:gd name="T17" fmla="*/ 0 h 2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 h="2778">
                    <a:moveTo>
                      <a:pt x="0" y="0"/>
                    </a:moveTo>
                    <a:cubicBezTo>
                      <a:pt x="868" y="0"/>
                      <a:pt x="868" y="0"/>
                      <a:pt x="868" y="0"/>
                    </a:cubicBezTo>
                    <a:cubicBezTo>
                      <a:pt x="868" y="0"/>
                      <a:pt x="675" y="92"/>
                      <a:pt x="675" y="245"/>
                    </a:cubicBezTo>
                    <a:cubicBezTo>
                      <a:pt x="675" y="2514"/>
                      <a:pt x="675" y="2514"/>
                      <a:pt x="675" y="2514"/>
                    </a:cubicBezTo>
                    <a:cubicBezTo>
                      <a:pt x="675" y="2677"/>
                      <a:pt x="868" y="2778"/>
                      <a:pt x="868" y="2778"/>
                    </a:cubicBezTo>
                    <a:cubicBezTo>
                      <a:pt x="0" y="2778"/>
                      <a:pt x="0" y="2778"/>
                      <a:pt x="0" y="2778"/>
                    </a:cubicBezTo>
                    <a:cubicBezTo>
                      <a:pt x="0" y="2778"/>
                      <a:pt x="193" y="2677"/>
                      <a:pt x="193" y="2514"/>
                    </a:cubicBezTo>
                    <a:cubicBezTo>
                      <a:pt x="193" y="245"/>
                      <a:pt x="193" y="245"/>
                      <a:pt x="193" y="245"/>
                    </a:cubicBezTo>
                    <a:cubicBezTo>
                      <a:pt x="193" y="92"/>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50" name="Freeform 34"/>
              <p:cNvSpPr>
                <a:spLocks/>
              </p:cNvSpPr>
              <p:nvPr/>
            </p:nvSpPr>
            <p:spPr bwMode="gray">
              <a:xfrm>
                <a:off x="2898" y="1560"/>
                <a:ext cx="416" cy="556"/>
              </a:xfrm>
              <a:custGeom>
                <a:avLst/>
                <a:gdLst>
                  <a:gd name="T0" fmla="*/ 170 w 2079"/>
                  <a:gd name="T1" fmla="*/ 0 h 2777"/>
                  <a:gd name="T2" fmla="*/ 2079 w 2079"/>
                  <a:gd name="T3" fmla="*/ 0 h 2777"/>
                  <a:gd name="T4" fmla="*/ 1917 w 2079"/>
                  <a:gd name="T5" fmla="*/ 505 h 2777"/>
                  <a:gd name="T6" fmla="*/ 1684 w 2079"/>
                  <a:gd name="T7" fmla="*/ 293 h 2777"/>
                  <a:gd name="T8" fmla="*/ 1288 w 2079"/>
                  <a:gd name="T9" fmla="*/ 293 h 2777"/>
                  <a:gd name="T10" fmla="*/ 1288 w 2079"/>
                  <a:gd name="T11" fmla="*/ 2515 h 2777"/>
                  <a:gd name="T12" fmla="*/ 1474 w 2079"/>
                  <a:gd name="T13" fmla="*/ 2777 h 2777"/>
                  <a:gd name="T14" fmla="*/ 624 w 2079"/>
                  <a:gd name="T15" fmla="*/ 2777 h 2777"/>
                  <a:gd name="T16" fmla="*/ 808 w 2079"/>
                  <a:gd name="T17" fmla="*/ 2515 h 2777"/>
                  <a:gd name="T18" fmla="*/ 808 w 2079"/>
                  <a:gd name="T19" fmla="*/ 293 h 2777"/>
                  <a:gd name="T20" fmla="*/ 330 w 2079"/>
                  <a:gd name="T21" fmla="*/ 293 h 2777"/>
                  <a:gd name="T22" fmla="*/ 0 w 2079"/>
                  <a:gd name="T23" fmla="*/ 547 h 2777"/>
                  <a:gd name="T24" fmla="*/ 170 w 2079"/>
                  <a:gd name="T25"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9" h="2777">
                    <a:moveTo>
                      <a:pt x="170" y="0"/>
                    </a:moveTo>
                    <a:cubicBezTo>
                      <a:pt x="2079" y="0"/>
                      <a:pt x="2079" y="0"/>
                      <a:pt x="2079" y="0"/>
                    </a:cubicBezTo>
                    <a:cubicBezTo>
                      <a:pt x="1917" y="505"/>
                      <a:pt x="1917" y="505"/>
                      <a:pt x="1917" y="505"/>
                    </a:cubicBezTo>
                    <a:cubicBezTo>
                      <a:pt x="1917" y="505"/>
                      <a:pt x="1869" y="293"/>
                      <a:pt x="1684" y="293"/>
                    </a:cubicBezTo>
                    <a:cubicBezTo>
                      <a:pt x="1288" y="293"/>
                      <a:pt x="1288" y="293"/>
                      <a:pt x="1288" y="293"/>
                    </a:cubicBezTo>
                    <a:cubicBezTo>
                      <a:pt x="1288" y="2515"/>
                      <a:pt x="1288" y="2515"/>
                      <a:pt x="1288" y="2515"/>
                    </a:cubicBezTo>
                    <a:cubicBezTo>
                      <a:pt x="1288" y="2656"/>
                      <a:pt x="1474" y="2777"/>
                      <a:pt x="1474" y="2777"/>
                    </a:cubicBezTo>
                    <a:cubicBezTo>
                      <a:pt x="624" y="2777"/>
                      <a:pt x="624" y="2777"/>
                      <a:pt x="624" y="2777"/>
                    </a:cubicBezTo>
                    <a:cubicBezTo>
                      <a:pt x="624" y="2777"/>
                      <a:pt x="809" y="2668"/>
                      <a:pt x="808" y="2515"/>
                    </a:cubicBezTo>
                    <a:cubicBezTo>
                      <a:pt x="808" y="293"/>
                      <a:pt x="808" y="293"/>
                      <a:pt x="808" y="293"/>
                    </a:cubicBezTo>
                    <a:cubicBezTo>
                      <a:pt x="330" y="293"/>
                      <a:pt x="330" y="293"/>
                      <a:pt x="330" y="293"/>
                    </a:cubicBezTo>
                    <a:cubicBezTo>
                      <a:pt x="195" y="293"/>
                      <a:pt x="0" y="547"/>
                      <a:pt x="0" y="547"/>
                    </a:cubicBezTo>
                    <a:lnTo>
                      <a:pt x="17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51" name="Freeform 35"/>
              <p:cNvSpPr>
                <a:spLocks/>
              </p:cNvSpPr>
              <p:nvPr/>
            </p:nvSpPr>
            <p:spPr bwMode="gray">
              <a:xfrm>
                <a:off x="3654" y="1560"/>
                <a:ext cx="465" cy="564"/>
              </a:xfrm>
              <a:custGeom>
                <a:avLst/>
                <a:gdLst>
                  <a:gd name="T0" fmla="*/ 1488 w 2324"/>
                  <a:gd name="T1" fmla="*/ 0 h 2820"/>
                  <a:gd name="T2" fmla="*/ 2324 w 2324"/>
                  <a:gd name="T3" fmla="*/ 0 h 2820"/>
                  <a:gd name="T4" fmla="*/ 2145 w 2324"/>
                  <a:gd name="T5" fmla="*/ 244 h 2820"/>
                  <a:gd name="T6" fmla="*/ 2145 w 2324"/>
                  <a:gd name="T7" fmla="*/ 1926 h 2820"/>
                  <a:gd name="T8" fmla="*/ 1185 w 2324"/>
                  <a:gd name="T9" fmla="*/ 2820 h 2820"/>
                  <a:gd name="T10" fmla="*/ 185 w 2324"/>
                  <a:gd name="T11" fmla="*/ 1926 h 2820"/>
                  <a:gd name="T12" fmla="*/ 185 w 2324"/>
                  <a:gd name="T13" fmla="*/ 244 h 2820"/>
                  <a:gd name="T14" fmla="*/ 0 w 2324"/>
                  <a:gd name="T15" fmla="*/ 0 h 2820"/>
                  <a:gd name="T16" fmla="*/ 861 w 2324"/>
                  <a:gd name="T17" fmla="*/ 0 h 2820"/>
                  <a:gd name="T18" fmla="*/ 669 w 2324"/>
                  <a:gd name="T19" fmla="*/ 244 h 2820"/>
                  <a:gd name="T20" fmla="*/ 669 w 2324"/>
                  <a:gd name="T21" fmla="*/ 1926 h 2820"/>
                  <a:gd name="T22" fmla="*/ 1185 w 2324"/>
                  <a:gd name="T23" fmla="*/ 2519 h 2820"/>
                  <a:gd name="T24" fmla="*/ 1677 w 2324"/>
                  <a:gd name="T25" fmla="*/ 1926 h 2820"/>
                  <a:gd name="T26" fmla="*/ 1677 w 2324"/>
                  <a:gd name="T27" fmla="*/ 244 h 2820"/>
                  <a:gd name="T28" fmla="*/ 1488 w 2324"/>
                  <a:gd name="T29" fmla="*/ 0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24" h="2820">
                    <a:moveTo>
                      <a:pt x="1488" y="0"/>
                    </a:moveTo>
                    <a:cubicBezTo>
                      <a:pt x="2324" y="0"/>
                      <a:pt x="2324" y="0"/>
                      <a:pt x="2324" y="0"/>
                    </a:cubicBezTo>
                    <a:cubicBezTo>
                      <a:pt x="2324" y="0"/>
                      <a:pt x="2145" y="94"/>
                      <a:pt x="2145" y="244"/>
                    </a:cubicBezTo>
                    <a:cubicBezTo>
                      <a:pt x="2145" y="1926"/>
                      <a:pt x="2145" y="1926"/>
                      <a:pt x="2145" y="1926"/>
                    </a:cubicBezTo>
                    <a:cubicBezTo>
                      <a:pt x="2144" y="2610"/>
                      <a:pt x="1578" y="2820"/>
                      <a:pt x="1185" y="2820"/>
                    </a:cubicBezTo>
                    <a:cubicBezTo>
                      <a:pt x="795" y="2820"/>
                      <a:pt x="184" y="2607"/>
                      <a:pt x="185" y="1926"/>
                    </a:cubicBezTo>
                    <a:cubicBezTo>
                      <a:pt x="185" y="244"/>
                      <a:pt x="185" y="244"/>
                      <a:pt x="185" y="244"/>
                    </a:cubicBezTo>
                    <a:cubicBezTo>
                      <a:pt x="185" y="94"/>
                      <a:pt x="0" y="0"/>
                      <a:pt x="0" y="0"/>
                    </a:cubicBezTo>
                    <a:cubicBezTo>
                      <a:pt x="861" y="0"/>
                      <a:pt x="861" y="0"/>
                      <a:pt x="861" y="0"/>
                    </a:cubicBezTo>
                    <a:cubicBezTo>
                      <a:pt x="861" y="0"/>
                      <a:pt x="669" y="92"/>
                      <a:pt x="669" y="244"/>
                    </a:cubicBezTo>
                    <a:cubicBezTo>
                      <a:pt x="669" y="1926"/>
                      <a:pt x="669" y="1926"/>
                      <a:pt x="669" y="1926"/>
                    </a:cubicBezTo>
                    <a:cubicBezTo>
                      <a:pt x="669" y="2285"/>
                      <a:pt x="907" y="2519"/>
                      <a:pt x="1185" y="2519"/>
                    </a:cubicBezTo>
                    <a:cubicBezTo>
                      <a:pt x="1464" y="2519"/>
                      <a:pt x="1676" y="2275"/>
                      <a:pt x="1677" y="1926"/>
                    </a:cubicBezTo>
                    <a:cubicBezTo>
                      <a:pt x="1677" y="244"/>
                      <a:pt x="1677" y="244"/>
                      <a:pt x="1677" y="244"/>
                    </a:cubicBezTo>
                    <a:cubicBezTo>
                      <a:pt x="1677" y="94"/>
                      <a:pt x="1488" y="0"/>
                      <a:pt x="1488"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52" name="Freeform 36"/>
              <p:cNvSpPr>
                <a:spLocks/>
              </p:cNvSpPr>
              <p:nvPr/>
            </p:nvSpPr>
            <p:spPr bwMode="gray">
              <a:xfrm>
                <a:off x="2027" y="1560"/>
                <a:ext cx="469" cy="566"/>
              </a:xfrm>
              <a:custGeom>
                <a:avLst/>
                <a:gdLst>
                  <a:gd name="T0" fmla="*/ 1495 w 2347"/>
                  <a:gd name="T1" fmla="*/ 0 h 2827"/>
                  <a:gd name="T2" fmla="*/ 2347 w 2347"/>
                  <a:gd name="T3" fmla="*/ 0 h 2827"/>
                  <a:gd name="T4" fmla="*/ 2166 w 2347"/>
                  <a:gd name="T5" fmla="*/ 247 h 2827"/>
                  <a:gd name="T6" fmla="*/ 2166 w 2347"/>
                  <a:gd name="T7" fmla="*/ 1925 h 2827"/>
                  <a:gd name="T8" fmla="*/ 1176 w 2347"/>
                  <a:gd name="T9" fmla="*/ 2827 h 2827"/>
                  <a:gd name="T10" fmla="*/ 175 w 2347"/>
                  <a:gd name="T11" fmla="*/ 1925 h 2827"/>
                  <a:gd name="T12" fmla="*/ 174 w 2347"/>
                  <a:gd name="T13" fmla="*/ 247 h 2827"/>
                  <a:gd name="T14" fmla="*/ 0 w 2347"/>
                  <a:gd name="T15" fmla="*/ 0 h 2827"/>
                  <a:gd name="T16" fmla="*/ 860 w 2347"/>
                  <a:gd name="T17" fmla="*/ 0 h 2827"/>
                  <a:gd name="T18" fmla="*/ 661 w 2347"/>
                  <a:gd name="T19" fmla="*/ 247 h 2827"/>
                  <a:gd name="T20" fmla="*/ 660 w 2347"/>
                  <a:gd name="T21" fmla="*/ 1925 h 2827"/>
                  <a:gd name="T22" fmla="*/ 1176 w 2347"/>
                  <a:gd name="T23" fmla="*/ 2527 h 2827"/>
                  <a:gd name="T24" fmla="*/ 1678 w 2347"/>
                  <a:gd name="T25" fmla="*/ 1925 h 2827"/>
                  <a:gd name="T26" fmla="*/ 1679 w 2347"/>
                  <a:gd name="T27" fmla="*/ 247 h 2827"/>
                  <a:gd name="T28" fmla="*/ 1495 w 2347"/>
                  <a:gd name="T29" fmla="*/ 0 h 2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47" h="2827">
                    <a:moveTo>
                      <a:pt x="1495" y="0"/>
                    </a:moveTo>
                    <a:cubicBezTo>
                      <a:pt x="2347" y="0"/>
                      <a:pt x="2347" y="0"/>
                      <a:pt x="2347" y="0"/>
                    </a:cubicBezTo>
                    <a:cubicBezTo>
                      <a:pt x="2347" y="0"/>
                      <a:pt x="2166" y="98"/>
                      <a:pt x="2166" y="247"/>
                    </a:cubicBezTo>
                    <a:cubicBezTo>
                      <a:pt x="2166" y="248"/>
                      <a:pt x="2166" y="1925"/>
                      <a:pt x="2166" y="1925"/>
                    </a:cubicBezTo>
                    <a:cubicBezTo>
                      <a:pt x="2166" y="2611"/>
                      <a:pt x="1573" y="2827"/>
                      <a:pt x="1176" y="2827"/>
                    </a:cubicBezTo>
                    <a:cubicBezTo>
                      <a:pt x="786" y="2827"/>
                      <a:pt x="175" y="2608"/>
                      <a:pt x="175" y="1925"/>
                    </a:cubicBezTo>
                    <a:cubicBezTo>
                      <a:pt x="174" y="247"/>
                      <a:pt x="174" y="247"/>
                      <a:pt x="174" y="247"/>
                    </a:cubicBezTo>
                    <a:cubicBezTo>
                      <a:pt x="174" y="97"/>
                      <a:pt x="0" y="0"/>
                      <a:pt x="0" y="0"/>
                    </a:cubicBezTo>
                    <a:cubicBezTo>
                      <a:pt x="860" y="0"/>
                      <a:pt x="860" y="0"/>
                      <a:pt x="860" y="0"/>
                    </a:cubicBezTo>
                    <a:cubicBezTo>
                      <a:pt x="860" y="0"/>
                      <a:pt x="661" y="98"/>
                      <a:pt x="661" y="247"/>
                    </a:cubicBezTo>
                    <a:cubicBezTo>
                      <a:pt x="660" y="1925"/>
                      <a:pt x="660" y="1925"/>
                      <a:pt x="660" y="1925"/>
                    </a:cubicBezTo>
                    <a:cubicBezTo>
                      <a:pt x="660" y="2280"/>
                      <a:pt x="897" y="2525"/>
                      <a:pt x="1176" y="2527"/>
                    </a:cubicBezTo>
                    <a:cubicBezTo>
                      <a:pt x="1454" y="2528"/>
                      <a:pt x="1678" y="2277"/>
                      <a:pt x="1678" y="1925"/>
                    </a:cubicBezTo>
                    <a:cubicBezTo>
                      <a:pt x="1679" y="247"/>
                      <a:pt x="1679" y="247"/>
                      <a:pt x="1679" y="247"/>
                    </a:cubicBezTo>
                    <a:cubicBezTo>
                      <a:pt x="1679" y="97"/>
                      <a:pt x="1495" y="0"/>
                      <a:pt x="1495"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53" name="Freeform 37"/>
              <p:cNvSpPr>
                <a:spLocks/>
              </p:cNvSpPr>
              <p:nvPr/>
            </p:nvSpPr>
            <p:spPr bwMode="gray">
              <a:xfrm>
                <a:off x="3295" y="1549"/>
                <a:ext cx="358" cy="577"/>
              </a:xfrm>
              <a:custGeom>
                <a:avLst/>
                <a:gdLst>
                  <a:gd name="T0" fmla="*/ 1537 w 1788"/>
                  <a:gd name="T1" fmla="*/ 501 h 2885"/>
                  <a:gd name="T2" fmla="*/ 1067 w 1788"/>
                  <a:gd name="T3" fmla="*/ 289 h 2885"/>
                  <a:gd name="T4" fmla="*/ 528 w 1788"/>
                  <a:gd name="T5" fmla="*/ 709 h 2885"/>
                  <a:gd name="T6" fmla="*/ 1042 w 1788"/>
                  <a:gd name="T7" fmla="*/ 1230 h 2885"/>
                  <a:gd name="T8" fmla="*/ 1786 w 1788"/>
                  <a:gd name="T9" fmla="*/ 2067 h 2885"/>
                  <a:gd name="T10" fmla="*/ 681 w 1788"/>
                  <a:gd name="T11" fmla="*/ 2885 h 2885"/>
                  <a:gd name="T12" fmla="*/ 162 w 1788"/>
                  <a:gd name="T13" fmla="*/ 2813 h 2885"/>
                  <a:gd name="T14" fmla="*/ 0 w 1788"/>
                  <a:gd name="T15" fmla="*/ 2280 h 2885"/>
                  <a:gd name="T16" fmla="*/ 689 w 1788"/>
                  <a:gd name="T17" fmla="*/ 2582 h 2885"/>
                  <a:gd name="T18" fmla="*/ 1311 w 1788"/>
                  <a:gd name="T19" fmla="*/ 2126 h 2885"/>
                  <a:gd name="T20" fmla="*/ 48 w 1788"/>
                  <a:gd name="T21" fmla="*/ 765 h 2885"/>
                  <a:gd name="T22" fmla="*/ 1019 w 1788"/>
                  <a:gd name="T23" fmla="*/ 0 h 2885"/>
                  <a:gd name="T24" fmla="*/ 1537 w 1788"/>
                  <a:gd name="T25" fmla="*/ 72 h 2885"/>
                  <a:gd name="T26" fmla="*/ 1537 w 1788"/>
                  <a:gd name="T27" fmla="*/ 501 h 2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8" h="2885">
                    <a:moveTo>
                      <a:pt x="1537" y="501"/>
                    </a:moveTo>
                    <a:cubicBezTo>
                      <a:pt x="1537" y="501"/>
                      <a:pt x="1416" y="290"/>
                      <a:pt x="1067" y="289"/>
                    </a:cubicBezTo>
                    <a:cubicBezTo>
                      <a:pt x="718" y="288"/>
                      <a:pt x="529" y="471"/>
                      <a:pt x="528" y="709"/>
                    </a:cubicBezTo>
                    <a:cubicBezTo>
                      <a:pt x="527" y="978"/>
                      <a:pt x="729" y="1079"/>
                      <a:pt x="1042" y="1230"/>
                    </a:cubicBezTo>
                    <a:cubicBezTo>
                      <a:pt x="1340" y="1373"/>
                      <a:pt x="1788" y="1570"/>
                      <a:pt x="1786" y="2067"/>
                    </a:cubicBezTo>
                    <a:cubicBezTo>
                      <a:pt x="1785" y="2513"/>
                      <a:pt x="1390" y="2885"/>
                      <a:pt x="681" y="2885"/>
                    </a:cubicBezTo>
                    <a:cubicBezTo>
                      <a:pt x="463" y="2884"/>
                      <a:pt x="162" y="2813"/>
                      <a:pt x="162" y="2813"/>
                    </a:cubicBezTo>
                    <a:cubicBezTo>
                      <a:pt x="0" y="2280"/>
                      <a:pt x="0" y="2280"/>
                      <a:pt x="0" y="2280"/>
                    </a:cubicBezTo>
                    <a:cubicBezTo>
                      <a:pt x="150" y="2426"/>
                      <a:pt x="416" y="2582"/>
                      <a:pt x="689" y="2582"/>
                    </a:cubicBezTo>
                    <a:cubicBezTo>
                      <a:pt x="973" y="2582"/>
                      <a:pt x="1311" y="2407"/>
                      <a:pt x="1311" y="2126"/>
                    </a:cubicBezTo>
                    <a:cubicBezTo>
                      <a:pt x="1311" y="1583"/>
                      <a:pt x="48" y="1674"/>
                      <a:pt x="48" y="765"/>
                    </a:cubicBezTo>
                    <a:cubicBezTo>
                      <a:pt x="48" y="453"/>
                      <a:pt x="266" y="0"/>
                      <a:pt x="1019" y="0"/>
                    </a:cubicBezTo>
                    <a:cubicBezTo>
                      <a:pt x="1264" y="0"/>
                      <a:pt x="1537" y="72"/>
                      <a:pt x="1537" y="72"/>
                    </a:cubicBezTo>
                    <a:lnTo>
                      <a:pt x="1537" y="50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4" name="スライド番号プレースホルダー 3"/>
          <p:cNvSpPr>
            <a:spLocks noGrp="1"/>
          </p:cNvSpPr>
          <p:nvPr>
            <p:ph type="sldNum" sz="quarter" idx="10"/>
          </p:nvPr>
        </p:nvSpPr>
        <p:spPr/>
        <p:txBody>
          <a:bodyPr/>
          <a:lstStyle/>
          <a:p>
            <a:fld id="{21BE506B-E3F0-41DC-ACB3-31B974666A3A}" type="slidenum">
              <a:rPr lang="de-DE" altLang="ja-JP" smtClean="0"/>
              <a:pPr/>
              <a:t>12</a:t>
            </a:fld>
            <a:endParaRPr lang="de-DE" altLang="ja-JP"/>
          </a:p>
        </p:txBody>
      </p:sp>
    </p:spTree>
    <p:extLst>
      <p:ext uri="{BB962C8B-B14F-4D97-AF65-F5344CB8AC3E}">
        <p14:creationId xmlns:p14="http://schemas.microsoft.com/office/powerpoint/2010/main" val="533484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157E52D8-A24E-4731-AF28-BC6A5AF02D4F}"/>
              </a:ext>
            </a:extLst>
          </p:cNvPr>
          <p:cNvPicPr>
            <a:picLocks noChangeAspect="1"/>
          </p:cNvPicPr>
          <p:nvPr/>
        </p:nvPicPr>
        <p:blipFill>
          <a:blip r:embed="rId3"/>
          <a:stretch>
            <a:fillRect/>
          </a:stretch>
        </p:blipFill>
        <p:spPr>
          <a:xfrm>
            <a:off x="-10319" y="2672848"/>
            <a:ext cx="9144000" cy="3944959"/>
          </a:xfrm>
          <a:prstGeom prst="rect">
            <a:avLst/>
          </a:prstGeom>
        </p:spPr>
      </p:pic>
      <p:sp>
        <p:nvSpPr>
          <p:cNvPr id="2" name="标题 1"/>
          <p:cNvSpPr>
            <a:spLocks noGrp="1"/>
          </p:cNvSpPr>
          <p:nvPr>
            <p:ph type="title"/>
          </p:nvPr>
        </p:nvSpPr>
        <p:spPr/>
        <p:txBody>
          <a:bodyPr/>
          <a:lstStyle/>
          <a:p>
            <a:r>
              <a:rPr lang="en-US" altLang="ja-JP" sz="3200" dirty="0"/>
              <a:t>UDS</a:t>
            </a:r>
            <a:r>
              <a:rPr lang="zh-CN" altLang="en-US" sz="3200" dirty="0"/>
              <a:t>协议</a:t>
            </a:r>
            <a:endParaRPr kumimoji="1" lang="ja-JP" altLang="en-US" dirty="0"/>
          </a:p>
        </p:txBody>
      </p:sp>
      <p:sp>
        <p:nvSpPr>
          <p:cNvPr id="3" name="内容占位符 2"/>
          <p:cNvSpPr>
            <a:spLocks noGrp="1"/>
          </p:cNvSpPr>
          <p:nvPr>
            <p:ph idx="1"/>
          </p:nvPr>
        </p:nvSpPr>
        <p:spPr/>
        <p:txBody>
          <a:bodyPr/>
          <a:lstStyle/>
          <a:p>
            <a:pPr marL="290512" lvl="1" indent="0">
              <a:buNone/>
            </a:pPr>
            <a:endParaRPr lang="en-US" altLang="zh-CN" sz="1800" dirty="0">
              <a:solidFill>
                <a:srgbClr val="121212"/>
              </a:solidFill>
              <a:latin typeface="-apple-system"/>
            </a:endParaRPr>
          </a:p>
          <a:p>
            <a:pPr marL="290512" lvl="1" indent="0">
              <a:buNone/>
            </a:pPr>
            <a:endParaRPr lang="en-US" altLang="zh-CN" sz="1800" dirty="0">
              <a:solidFill>
                <a:srgbClr val="121212"/>
              </a:solidFill>
              <a:latin typeface="-apple-system"/>
            </a:endParaRPr>
          </a:p>
        </p:txBody>
      </p:sp>
      <p:sp>
        <p:nvSpPr>
          <p:cNvPr id="5" name="页脚占位符 4"/>
          <p:cNvSpPr>
            <a:spLocks noGrp="1"/>
          </p:cNvSpPr>
          <p:nvPr>
            <p:ph type="ftr" sz="quarter" idx="11"/>
          </p:nvPr>
        </p:nvSpPr>
        <p:spPr/>
        <p:txBody>
          <a:bodyPr/>
          <a:lstStyle/>
          <a:p>
            <a:r>
              <a:rPr lang="de-DE" altLang="ja-JP"/>
              <a:t>Copyright 2020 NANJING FUJITSU NANDA SOFTWARE TECHNOLOGY CO., LTD.</a:t>
            </a:r>
            <a:endParaRPr lang="de-DE" altLang="ja-JP" dirty="0"/>
          </a:p>
        </p:txBody>
      </p:sp>
      <p:sp>
        <p:nvSpPr>
          <p:cNvPr id="6" name="スライド番号プレースホルダー 5"/>
          <p:cNvSpPr>
            <a:spLocks noGrp="1"/>
          </p:cNvSpPr>
          <p:nvPr>
            <p:ph type="sldNum" sz="quarter" idx="10"/>
          </p:nvPr>
        </p:nvSpPr>
        <p:spPr/>
        <p:txBody>
          <a:bodyPr/>
          <a:lstStyle/>
          <a:p>
            <a:fld id="{21BE506B-E3F0-41DC-ACB3-31B974666A3A}" type="slidenum">
              <a:rPr lang="de-DE" altLang="ja-JP" smtClean="0"/>
              <a:pPr/>
              <a:t>1</a:t>
            </a:fld>
            <a:endParaRPr lang="de-DE" altLang="ja-JP"/>
          </a:p>
        </p:txBody>
      </p:sp>
      <p:sp>
        <p:nvSpPr>
          <p:cNvPr id="4" name="テキスト ボックス 3">
            <a:extLst>
              <a:ext uri="{FF2B5EF4-FFF2-40B4-BE49-F238E27FC236}">
                <a16:creationId xmlns:a16="http://schemas.microsoft.com/office/drawing/2014/main" id="{B52A8B39-F950-4596-9930-CB0E4BFF4E36}"/>
              </a:ext>
            </a:extLst>
          </p:cNvPr>
          <p:cNvSpPr txBox="1"/>
          <p:nvPr/>
        </p:nvSpPr>
        <p:spPr>
          <a:xfrm>
            <a:off x="429953" y="865067"/>
            <a:ext cx="8280920" cy="1631216"/>
          </a:xfrm>
          <a:prstGeom prst="rect">
            <a:avLst/>
          </a:prstGeom>
          <a:noFill/>
        </p:spPr>
        <p:txBody>
          <a:bodyPr wrap="square" rtlCol="0">
            <a:spAutoFit/>
          </a:bodyPr>
          <a:lstStyle/>
          <a:p>
            <a:pPr algn="l"/>
            <a:r>
              <a:rPr kumimoji="1" lang="en-US" altLang="ja-JP" sz="2000" dirty="0">
                <a:latin typeface="Microsoft YaHei" panose="020B0503020204020204" pitchFamily="34" charset="-122"/>
                <a:ea typeface="Microsoft YaHei" panose="020B0503020204020204" pitchFamily="34" charset="-122"/>
                <a:cs typeface="Meiryo UI" panose="020B0604030504040204" pitchFamily="34" charset="-128"/>
              </a:rPr>
              <a:t>UDS( Unified Diagnostics Services)</a:t>
            </a:r>
            <a:r>
              <a:rPr kumimoji="1" lang="ja-JP" altLang="en-US" sz="2000" dirty="0">
                <a:latin typeface="Microsoft YaHei" panose="020B0503020204020204" pitchFamily="34" charset="-122"/>
                <a:ea typeface="Microsoft YaHei" panose="020B0503020204020204" pitchFamily="34" charset="-122"/>
                <a:cs typeface="Meiryo UI" panose="020B0604030504040204" pitchFamily="34" charset="-128"/>
              </a:rPr>
              <a:t>是我们对</a:t>
            </a:r>
            <a:r>
              <a:rPr kumimoji="1" lang="en-US" altLang="ja-JP" sz="2000" dirty="0">
                <a:latin typeface="Microsoft YaHei" panose="020B0503020204020204" pitchFamily="34" charset="-122"/>
                <a:ea typeface="Microsoft YaHei" panose="020B0503020204020204" pitchFamily="34" charset="-122"/>
                <a:cs typeface="Meiryo UI" panose="020B0604030504040204" pitchFamily="34" charset="-128"/>
              </a:rPr>
              <a:t>ISO14229-1</a:t>
            </a:r>
            <a:r>
              <a:rPr kumimoji="1" lang="ja-JP" altLang="en-US" sz="2000" dirty="0">
                <a:latin typeface="Microsoft YaHei" panose="020B0503020204020204" pitchFamily="34" charset="-122"/>
                <a:ea typeface="Microsoft YaHei" panose="020B0503020204020204" pitchFamily="34" charset="-122"/>
                <a:cs typeface="Meiryo UI" panose="020B0604030504040204" pitchFamily="34" charset="-128"/>
              </a:rPr>
              <a:t>的简称</a:t>
            </a:r>
            <a:r>
              <a:rPr kumimoji="1" lang="en-US" altLang="ja-JP" sz="2000" dirty="0">
                <a:latin typeface="Microsoft YaHei" panose="020B0503020204020204" pitchFamily="34" charset="-122"/>
                <a:ea typeface="Microsoft YaHei" panose="020B0503020204020204" pitchFamily="34" charset="-122"/>
                <a:cs typeface="Meiryo UI" panose="020B0604030504040204" pitchFamily="34" charset="-128"/>
              </a:rPr>
              <a:t>,</a:t>
            </a:r>
            <a:r>
              <a:rPr kumimoji="1" lang="ja-JP" altLang="en-US" sz="2000" dirty="0">
                <a:latin typeface="Microsoft YaHei" panose="020B0503020204020204" pitchFamily="34" charset="-122"/>
                <a:ea typeface="Microsoft YaHei" panose="020B0503020204020204" pitchFamily="34" charset="-122"/>
                <a:cs typeface="Meiryo UI" panose="020B0604030504040204" pitchFamily="34" charset="-128"/>
              </a:rPr>
              <a:t>是对诊断协议的标准定义。同样也是最初由各个厂商自己规定</a:t>
            </a:r>
            <a:r>
              <a:rPr kumimoji="1" lang="en-US" altLang="ja-JP" sz="2000" dirty="0">
                <a:latin typeface="Microsoft YaHei" panose="020B0503020204020204" pitchFamily="34" charset="-122"/>
                <a:ea typeface="Microsoft YaHei" panose="020B0503020204020204" pitchFamily="34" charset="-122"/>
                <a:cs typeface="Meiryo UI" panose="020B0604030504040204" pitchFamily="34" charset="-128"/>
              </a:rPr>
              <a:t>,</a:t>
            </a:r>
            <a:r>
              <a:rPr kumimoji="1" lang="ja-JP" altLang="en-US" sz="2000" dirty="0">
                <a:latin typeface="Microsoft YaHei" panose="020B0503020204020204" pitchFamily="34" charset="-122"/>
                <a:ea typeface="Microsoft YaHei" panose="020B0503020204020204" pitchFamily="34" charset="-122"/>
                <a:cs typeface="Meiryo UI" panose="020B0604030504040204" pitchFamily="34" charset="-128"/>
              </a:rPr>
              <a:t>后来统一的一个通用标准协议</a:t>
            </a:r>
            <a:r>
              <a:rPr lang="zh-CN" altLang="en-US" sz="2000" dirty="0">
                <a:latin typeface="Microsoft YaHei" panose="020B0503020204020204" pitchFamily="34" charset="-122"/>
                <a:ea typeface="Microsoft YaHei" panose="020B0503020204020204" pitchFamily="34" charset="-122"/>
                <a:cs typeface="Meiryo UI" panose="020B0604030504040204" pitchFamily="34" charset="-128"/>
              </a:rPr>
              <a:t>。</a:t>
            </a:r>
            <a:r>
              <a:rPr kumimoji="1" lang="ja-JP" altLang="en-US" sz="2000" dirty="0">
                <a:latin typeface="Microsoft YaHei" panose="020B0503020204020204" pitchFamily="34" charset="-122"/>
                <a:ea typeface="Microsoft YaHei" panose="020B0503020204020204" pitchFamily="34" charset="-122"/>
                <a:cs typeface="Meiryo UI" panose="020B0604030504040204" pitchFamily="34" charset="-128"/>
              </a:rPr>
              <a:t>如今各个厂商也可以根据自己的需求对其进行裁剪和定制。和</a:t>
            </a:r>
            <a:r>
              <a:rPr kumimoji="1" lang="en-US" altLang="ja-JP" sz="2000" dirty="0">
                <a:latin typeface="Microsoft YaHei" panose="020B0503020204020204" pitchFamily="34" charset="-122"/>
                <a:ea typeface="Microsoft YaHei" panose="020B0503020204020204" pitchFamily="34" charset="-122"/>
                <a:cs typeface="Meiryo UI" panose="020B0604030504040204" pitchFamily="34" charset="-128"/>
              </a:rPr>
              <a:t>XCP</a:t>
            </a:r>
            <a:r>
              <a:rPr kumimoji="1" lang="ja-JP" altLang="en-US" sz="2000" dirty="0">
                <a:latin typeface="Microsoft YaHei" panose="020B0503020204020204" pitchFamily="34" charset="-122"/>
                <a:ea typeface="Microsoft YaHei" panose="020B0503020204020204" pitchFamily="34" charset="-122"/>
                <a:cs typeface="Meiryo UI" panose="020B0604030504040204" pitchFamily="34" charset="-128"/>
              </a:rPr>
              <a:t>协议类似</a:t>
            </a:r>
            <a:r>
              <a:rPr kumimoji="1" lang="en-US" altLang="ja-JP" sz="2000" dirty="0">
                <a:latin typeface="Microsoft YaHei" panose="020B0503020204020204" pitchFamily="34" charset="-122"/>
                <a:ea typeface="Microsoft YaHei" panose="020B0503020204020204" pitchFamily="34" charset="-122"/>
                <a:cs typeface="Meiryo UI" panose="020B0604030504040204" pitchFamily="34" charset="-128"/>
              </a:rPr>
              <a:t>,UDS</a:t>
            </a:r>
            <a:r>
              <a:rPr kumimoji="1" lang="ja-JP" altLang="en-US" sz="2000" dirty="0">
                <a:latin typeface="Microsoft YaHei" panose="020B0503020204020204" pitchFamily="34" charset="-122"/>
                <a:ea typeface="Microsoft YaHei" panose="020B0503020204020204" pitchFamily="34" charset="-122"/>
                <a:cs typeface="Meiryo UI" panose="020B0604030504040204" pitchFamily="34" charset="-128"/>
              </a:rPr>
              <a:t>协议是建立在通信协议</a:t>
            </a:r>
            <a:r>
              <a:rPr kumimoji="1" lang="en-US" altLang="ja-JP" sz="2000" dirty="0">
                <a:latin typeface="Microsoft YaHei" panose="020B0503020204020204" pitchFamily="34" charset="-122"/>
                <a:ea typeface="Microsoft YaHei" panose="020B0503020204020204" pitchFamily="34" charset="-122"/>
                <a:cs typeface="Meiryo UI" panose="020B0604030504040204" pitchFamily="34" charset="-128"/>
              </a:rPr>
              <a:t>(</a:t>
            </a:r>
            <a:r>
              <a:rPr kumimoji="1" lang="ja-JP" altLang="en-US" sz="2000" dirty="0">
                <a:latin typeface="Microsoft YaHei" panose="020B0503020204020204" pitchFamily="34" charset="-122"/>
                <a:ea typeface="Microsoft YaHei" panose="020B0503020204020204" pitchFamily="34" charset="-122"/>
                <a:cs typeface="Meiryo UI" panose="020B0604030504040204" pitchFamily="34" charset="-128"/>
              </a:rPr>
              <a:t>例如</a:t>
            </a:r>
            <a:r>
              <a:rPr kumimoji="1" lang="en-US" altLang="ja-JP" sz="2000" dirty="0">
                <a:latin typeface="Microsoft YaHei" panose="020B0503020204020204" pitchFamily="34" charset="-122"/>
                <a:ea typeface="Microsoft YaHei" panose="020B0503020204020204" pitchFamily="34" charset="-122"/>
                <a:cs typeface="Meiryo UI" panose="020B0604030504040204" pitchFamily="34" charset="-128"/>
              </a:rPr>
              <a:t>CAN,</a:t>
            </a:r>
            <a:r>
              <a:rPr kumimoji="1" lang="ja-JP" altLang="en-US" sz="2000" dirty="0">
                <a:latin typeface="Microsoft YaHei" panose="020B0503020204020204" pitchFamily="34" charset="-122"/>
                <a:ea typeface="Microsoft YaHei" panose="020B0503020204020204" pitchFamily="34" charset="-122"/>
                <a:cs typeface="Meiryo UI" panose="020B0604030504040204" pitchFamily="34" charset="-128"/>
              </a:rPr>
              <a:t>目前绝大多数用的</a:t>
            </a:r>
            <a:r>
              <a:rPr kumimoji="1" lang="en-US" altLang="ja-JP" sz="2000" dirty="0">
                <a:latin typeface="Microsoft YaHei" panose="020B0503020204020204" pitchFamily="34" charset="-122"/>
                <a:ea typeface="Microsoft YaHei" panose="020B0503020204020204" pitchFamily="34" charset="-122"/>
                <a:cs typeface="Meiryo UI" panose="020B0604030504040204" pitchFamily="34" charset="-128"/>
              </a:rPr>
              <a:t>CAN,</a:t>
            </a:r>
            <a:r>
              <a:rPr kumimoji="1" lang="ja-JP" altLang="en-US" sz="2000" dirty="0">
                <a:latin typeface="Microsoft YaHei" panose="020B0503020204020204" pitchFamily="34" charset="-122"/>
                <a:ea typeface="Microsoft YaHei" panose="020B0503020204020204" pitchFamily="34" charset="-122"/>
                <a:cs typeface="Meiryo UI" panose="020B0604030504040204" pitchFamily="34" charset="-128"/>
              </a:rPr>
              <a:t>也有部分使用以太网</a:t>
            </a:r>
            <a:r>
              <a:rPr kumimoji="1" lang="en-US" altLang="ja-JP" sz="2000" dirty="0">
                <a:latin typeface="Microsoft YaHei" panose="020B0503020204020204" pitchFamily="34" charset="-122"/>
                <a:ea typeface="Microsoft YaHei" panose="020B0503020204020204" pitchFamily="34" charset="-122"/>
                <a:cs typeface="Meiryo UI" panose="020B0604030504040204" pitchFamily="34" charset="-128"/>
              </a:rPr>
              <a:t>)</a:t>
            </a:r>
            <a:r>
              <a:rPr kumimoji="1" lang="ja-JP" altLang="en-US" sz="2000" dirty="0">
                <a:latin typeface="Microsoft YaHei" panose="020B0503020204020204" pitchFamily="34" charset="-122"/>
                <a:ea typeface="Microsoft YaHei" panose="020B0503020204020204" pitchFamily="34" charset="-122"/>
                <a:cs typeface="Meiryo UI" panose="020B0604030504040204" pitchFamily="34" charset="-128"/>
              </a:rPr>
              <a:t>的上层协议</a:t>
            </a:r>
            <a:r>
              <a:rPr lang="zh-CN" altLang="en-US" sz="2000" dirty="0">
                <a:latin typeface="Microsoft YaHei" panose="020B0503020204020204" pitchFamily="34" charset="-122"/>
                <a:ea typeface="Microsoft YaHei" panose="020B0503020204020204" pitchFamily="34" charset="-122"/>
                <a:cs typeface="Meiryo UI" panose="020B0604030504040204" pitchFamily="34" charset="-128"/>
              </a:rPr>
              <a:t>。</a:t>
            </a:r>
            <a:endParaRPr lang="en-US" altLang="zh-CN" sz="2000" dirty="0">
              <a:latin typeface="Microsoft YaHei" panose="020B0503020204020204" pitchFamily="34" charset="-122"/>
              <a:ea typeface="Microsoft YaHei" panose="020B0503020204020204" pitchFamily="34" charset="-122"/>
              <a:cs typeface="Meiryo UI" panose="020B0604030504040204" pitchFamily="34" charset="-128"/>
            </a:endParaRPr>
          </a:p>
        </p:txBody>
      </p:sp>
    </p:spTree>
    <p:extLst>
      <p:ext uri="{BB962C8B-B14F-4D97-AF65-F5344CB8AC3E}">
        <p14:creationId xmlns:p14="http://schemas.microsoft.com/office/powerpoint/2010/main" val="4273278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a:extLst>
              <a:ext uri="{FF2B5EF4-FFF2-40B4-BE49-F238E27FC236}">
                <a16:creationId xmlns:a16="http://schemas.microsoft.com/office/drawing/2014/main" id="{3F943D9E-98ED-46D7-9B7B-DEACEB708161}"/>
              </a:ext>
            </a:extLst>
          </p:cNvPr>
          <p:cNvPicPr>
            <a:picLocks noChangeAspect="1"/>
          </p:cNvPicPr>
          <p:nvPr/>
        </p:nvPicPr>
        <p:blipFill>
          <a:blip r:embed="rId2"/>
          <a:stretch>
            <a:fillRect/>
          </a:stretch>
        </p:blipFill>
        <p:spPr>
          <a:xfrm>
            <a:off x="36512" y="4666009"/>
            <a:ext cx="9144000" cy="2290241"/>
          </a:xfrm>
          <a:prstGeom prst="rect">
            <a:avLst/>
          </a:prstGeom>
        </p:spPr>
      </p:pic>
      <p:pic>
        <p:nvPicPr>
          <p:cNvPr id="9" name="図 8">
            <a:extLst>
              <a:ext uri="{FF2B5EF4-FFF2-40B4-BE49-F238E27FC236}">
                <a16:creationId xmlns:a16="http://schemas.microsoft.com/office/drawing/2014/main" id="{91DD574B-4420-40CA-8F90-70FEAD9F9073}"/>
              </a:ext>
            </a:extLst>
          </p:cNvPr>
          <p:cNvPicPr>
            <a:picLocks noChangeAspect="1"/>
          </p:cNvPicPr>
          <p:nvPr/>
        </p:nvPicPr>
        <p:blipFill>
          <a:blip r:embed="rId3"/>
          <a:stretch>
            <a:fillRect/>
          </a:stretch>
        </p:blipFill>
        <p:spPr>
          <a:xfrm>
            <a:off x="169863" y="2634684"/>
            <a:ext cx="8788400" cy="2189293"/>
          </a:xfrm>
          <a:prstGeom prst="rect">
            <a:avLst/>
          </a:prstGeom>
        </p:spPr>
      </p:pic>
      <p:sp>
        <p:nvSpPr>
          <p:cNvPr id="4" name="スライド番号プレースホルダー 3">
            <a:extLst>
              <a:ext uri="{FF2B5EF4-FFF2-40B4-BE49-F238E27FC236}">
                <a16:creationId xmlns:a16="http://schemas.microsoft.com/office/drawing/2014/main" id="{3B934841-C02A-4D28-89F7-D570847E131E}"/>
              </a:ext>
            </a:extLst>
          </p:cNvPr>
          <p:cNvSpPr>
            <a:spLocks noGrp="1"/>
          </p:cNvSpPr>
          <p:nvPr>
            <p:ph type="sldNum" sz="quarter" idx="10"/>
          </p:nvPr>
        </p:nvSpPr>
        <p:spPr/>
        <p:txBody>
          <a:bodyPr/>
          <a:lstStyle/>
          <a:p>
            <a:fld id="{21BE506B-E3F0-41DC-ACB3-31B974666A3A}" type="slidenum">
              <a:rPr lang="de-DE" altLang="ja-JP" smtClean="0"/>
              <a:pPr/>
              <a:t>2</a:t>
            </a:fld>
            <a:endParaRPr lang="de-DE" altLang="ja-JP"/>
          </a:p>
        </p:txBody>
      </p:sp>
      <p:sp>
        <p:nvSpPr>
          <p:cNvPr id="5" name="フッター プレースホルダー 4">
            <a:extLst>
              <a:ext uri="{FF2B5EF4-FFF2-40B4-BE49-F238E27FC236}">
                <a16:creationId xmlns:a16="http://schemas.microsoft.com/office/drawing/2014/main" id="{9B025E5E-ABAF-4608-BC6D-F0E305A77DD9}"/>
              </a:ext>
            </a:extLst>
          </p:cNvPr>
          <p:cNvSpPr>
            <a:spLocks noGrp="1"/>
          </p:cNvSpPr>
          <p:nvPr>
            <p:ph type="ftr" sz="quarter" idx="11"/>
          </p:nvPr>
        </p:nvSpPr>
        <p:spPr/>
        <p:txBody>
          <a:bodyPr/>
          <a:lstStyle/>
          <a:p>
            <a:r>
              <a:rPr lang="de-DE" altLang="ja-JP" dirty="0"/>
              <a:t>Copyright 2021 NANJING FUJITSU NANDA SOFTWARE TECHNOLOGY CO., LTD.</a:t>
            </a:r>
          </a:p>
        </p:txBody>
      </p:sp>
      <p:sp>
        <p:nvSpPr>
          <p:cNvPr id="14" name="テキスト ボックス 13">
            <a:extLst>
              <a:ext uri="{FF2B5EF4-FFF2-40B4-BE49-F238E27FC236}">
                <a16:creationId xmlns:a16="http://schemas.microsoft.com/office/drawing/2014/main" id="{577B1746-3349-48F7-A282-0485554AB274}"/>
              </a:ext>
            </a:extLst>
          </p:cNvPr>
          <p:cNvSpPr txBox="1"/>
          <p:nvPr/>
        </p:nvSpPr>
        <p:spPr>
          <a:xfrm>
            <a:off x="169863" y="768129"/>
            <a:ext cx="8788400" cy="2031325"/>
          </a:xfrm>
          <a:prstGeom prst="rect">
            <a:avLst/>
          </a:prstGeom>
          <a:noFill/>
        </p:spPr>
        <p:txBody>
          <a:bodyPr wrap="square" rtlCol="0">
            <a:spAutoFit/>
          </a:bodyPr>
          <a:lstStyle/>
          <a:p>
            <a:pPr algn="l"/>
            <a:r>
              <a:rPr lang="en-US" altLang="zh-CN" dirty="0">
                <a:latin typeface="Microsoft YaHei" panose="020B0503020204020204" pitchFamily="34" charset="-122"/>
                <a:ea typeface="Microsoft YaHei" panose="020B0503020204020204" pitchFamily="34" charset="-122"/>
              </a:rPr>
              <a:t>UDS</a:t>
            </a:r>
            <a:r>
              <a:rPr lang="zh-CN" altLang="en-US" dirty="0">
                <a:latin typeface="Microsoft YaHei" panose="020B0503020204020204" pitchFamily="34" charset="-122"/>
                <a:ea typeface="Microsoft YaHei" panose="020B0503020204020204" pitchFamily="34" charset="-122"/>
              </a:rPr>
              <a:t>协议的双向传输是由</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上位机发送给</a:t>
            </a:r>
            <a:r>
              <a:rPr lang="en-US" altLang="zh-CN" dirty="0">
                <a:latin typeface="Microsoft YaHei" panose="020B0503020204020204" pitchFamily="34" charset="-122"/>
                <a:ea typeface="Microsoft YaHei" panose="020B0503020204020204" pitchFamily="34" charset="-122"/>
              </a:rPr>
              <a:t>ECU</a:t>
            </a:r>
            <a:r>
              <a:rPr lang="zh-CN" altLang="en-US" dirty="0">
                <a:latin typeface="Microsoft YaHei" panose="020B0503020204020204" pitchFamily="34" charset="-122"/>
                <a:ea typeface="Microsoft YaHei" panose="020B0503020204020204" pitchFamily="34" charset="-122"/>
              </a:rPr>
              <a:t>的诊断请求</a:t>
            </a:r>
            <a:r>
              <a:rPr lang="en-US" altLang="zh-CN" dirty="0">
                <a:latin typeface="Microsoft YaHei" panose="020B0503020204020204" pitchFamily="34" charset="-122"/>
                <a:ea typeface="Microsoft YaHei" panose="020B0503020204020204" pitchFamily="34" charset="-122"/>
              </a:rPr>
              <a:t>( Request)</a:t>
            </a:r>
            <a:r>
              <a:rPr lang="zh-CN" altLang="en-US" dirty="0">
                <a:latin typeface="Microsoft YaHei" panose="020B0503020204020204" pitchFamily="34" charset="-122"/>
                <a:ea typeface="Microsoft YaHei" panose="020B0503020204020204" pitchFamily="34" charset="-122"/>
              </a:rPr>
              <a:t>和</a:t>
            </a:r>
            <a:r>
              <a:rPr lang="en-US" altLang="zh-CN" dirty="0">
                <a:latin typeface="Microsoft YaHei" panose="020B0503020204020204" pitchFamily="34" charset="-122"/>
                <a:ea typeface="Microsoft YaHei" panose="020B0503020204020204" pitchFamily="34" charset="-122"/>
              </a:rPr>
              <a:t>ECU</a:t>
            </a:r>
            <a:r>
              <a:rPr lang="zh-CN" altLang="en-US" dirty="0">
                <a:latin typeface="Microsoft YaHei" panose="020B0503020204020204" pitchFamily="34" charset="-122"/>
                <a:ea typeface="Microsoft YaHei" panose="020B0503020204020204" pitchFamily="34" charset="-122"/>
              </a:rPr>
              <a:t>回复上位机的响应</a:t>
            </a:r>
            <a:r>
              <a:rPr lang="en-US" altLang="zh-CN" dirty="0">
                <a:latin typeface="Microsoft YaHei" panose="020B0503020204020204" pitchFamily="34" charset="-122"/>
                <a:ea typeface="Microsoft YaHei" panose="020B0503020204020204" pitchFamily="34" charset="-122"/>
              </a:rPr>
              <a:t>( Response)</a:t>
            </a:r>
            <a:r>
              <a:rPr lang="zh-CN" altLang="en-US" dirty="0">
                <a:latin typeface="Microsoft YaHei" panose="020B0503020204020204" pitchFamily="34" charset="-122"/>
                <a:ea typeface="Microsoft YaHei" panose="020B0503020204020204" pitchFamily="34" charset="-122"/>
              </a:rPr>
              <a:t>组成</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一般是成对出现的</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即上位机发 </a:t>
            </a:r>
            <a:r>
              <a:rPr lang="en-US" altLang="zh-CN" dirty="0">
                <a:latin typeface="Microsoft YaHei" panose="020B0503020204020204" pitchFamily="34" charset="-122"/>
                <a:ea typeface="Microsoft YaHei" panose="020B0503020204020204" pitchFamily="34" charset="-122"/>
              </a:rPr>
              <a:t>Request</a:t>
            </a:r>
            <a:r>
              <a:rPr lang="zh-CN" altLang="en-US" dirty="0">
                <a:latin typeface="Microsoft YaHei" panose="020B0503020204020204" pitchFamily="34" charset="-122"/>
                <a:ea typeface="Microsoft YaHei" panose="020B0503020204020204" pitchFamily="34" charset="-122"/>
              </a:rPr>
              <a:t>给</a:t>
            </a:r>
            <a:r>
              <a:rPr lang="en-US" altLang="zh-CN" dirty="0">
                <a:latin typeface="Microsoft YaHei" panose="020B0503020204020204" pitchFamily="34" charset="-122"/>
                <a:ea typeface="Microsoft YaHei" panose="020B0503020204020204" pitchFamily="34" charset="-122"/>
              </a:rPr>
              <a:t>ECU,ECU</a:t>
            </a:r>
            <a:r>
              <a:rPr lang="zh-CN" altLang="en-US" dirty="0">
                <a:latin typeface="Microsoft YaHei" panose="020B0503020204020204" pitchFamily="34" charset="-122"/>
                <a:ea typeface="Microsoft YaHei" panose="020B0503020204020204" pitchFamily="34" charset="-122"/>
              </a:rPr>
              <a:t>收到后做出反应并发出</a:t>
            </a:r>
            <a:r>
              <a:rPr lang="en-US" altLang="zh-CN" dirty="0">
                <a:latin typeface="Microsoft YaHei" panose="020B0503020204020204" pitchFamily="34" charset="-122"/>
                <a:ea typeface="Microsoft YaHei" panose="020B0503020204020204" pitchFamily="34" charset="-122"/>
              </a:rPr>
              <a:t>Response</a:t>
            </a:r>
            <a:r>
              <a:rPr lang="zh-CN" altLang="en-US" dirty="0">
                <a:latin typeface="Microsoft YaHei" panose="020B0503020204020204" pitchFamily="34" charset="-122"/>
                <a:ea typeface="Microsoft YaHei" panose="020B0503020204020204" pitchFamily="34" charset="-122"/>
              </a:rPr>
              <a:t>给上位机。</a:t>
            </a:r>
            <a:endParaRPr lang="en-US" altLang="zh-CN" dirty="0">
              <a:latin typeface="Microsoft YaHei" panose="020B0503020204020204" pitchFamily="34" charset="-122"/>
              <a:ea typeface="Microsoft YaHei" panose="020B0503020204020204" pitchFamily="34" charset="-122"/>
            </a:endParaRPr>
          </a:p>
          <a:p>
            <a:pPr algn="l"/>
            <a:r>
              <a:rPr lang="zh-CN" altLang="en-US" dirty="0">
                <a:latin typeface="Microsoft YaHei" panose="020B0503020204020204" pitchFamily="34" charset="-122"/>
                <a:ea typeface="Microsoft YaHei" panose="020B0503020204020204" pitchFamily="34" charset="-122"/>
              </a:rPr>
              <a:t>不同的 </a:t>
            </a:r>
            <a:r>
              <a:rPr lang="en-US" altLang="zh-CN" dirty="0">
                <a:latin typeface="Microsoft YaHei" panose="020B0503020204020204" pitchFamily="34" charset="-122"/>
                <a:ea typeface="Microsoft YaHei" panose="020B0503020204020204" pitchFamily="34" charset="-122"/>
              </a:rPr>
              <a:t>Request</a:t>
            </a:r>
            <a:r>
              <a:rPr lang="zh-CN" altLang="en-US" dirty="0">
                <a:latin typeface="Microsoft YaHei" panose="020B0503020204020204" pitchFamily="34" charset="-122"/>
                <a:ea typeface="Microsoft YaHei" panose="020B0503020204020204" pitchFamily="34" charset="-122"/>
              </a:rPr>
              <a:t>服务分别控制着某一种功能</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比如读写数据、</a:t>
            </a:r>
            <a:r>
              <a:rPr lang="en-US" altLang="zh-CN" dirty="0">
                <a:latin typeface="Microsoft YaHei" panose="020B0503020204020204" pitchFamily="34" charset="-122"/>
                <a:ea typeface="Microsoft YaHei" panose="020B0503020204020204" pitchFamily="34" charset="-122"/>
              </a:rPr>
              <a:t>IO</a:t>
            </a:r>
            <a:r>
              <a:rPr lang="zh-CN" altLang="en-US" dirty="0">
                <a:latin typeface="Microsoft YaHei" panose="020B0503020204020204" pitchFamily="34" charset="-122"/>
                <a:ea typeface="Microsoft YaHei" panose="020B0503020204020204" pitchFamily="34" charset="-122"/>
              </a:rPr>
              <a:t>传输等等</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可以分为</a:t>
            </a:r>
            <a:r>
              <a:rPr lang="en-US" altLang="zh-CN" dirty="0">
                <a:latin typeface="Microsoft YaHei" panose="020B0503020204020204" pitchFamily="34" charset="-122"/>
                <a:ea typeface="Microsoft YaHei" panose="020B0503020204020204" pitchFamily="34" charset="-122"/>
              </a:rPr>
              <a:t>6</a:t>
            </a:r>
            <a:r>
              <a:rPr lang="zh-CN" altLang="en-US" dirty="0">
                <a:latin typeface="Microsoft YaHei" panose="020B0503020204020204" pitchFamily="34" charset="-122"/>
                <a:ea typeface="Microsoft YaHei" panose="020B0503020204020204" pitchFamily="34" charset="-122"/>
              </a:rPr>
              <a:t>大类</a:t>
            </a:r>
            <a:r>
              <a:rPr lang="en-US" altLang="zh-CN" dirty="0">
                <a:latin typeface="Microsoft YaHei" panose="020B0503020204020204" pitchFamily="34" charset="-122"/>
                <a:ea typeface="Microsoft YaHei" panose="020B0503020204020204" pitchFamily="34" charset="-122"/>
              </a:rPr>
              <a:t>26</a:t>
            </a:r>
            <a:r>
              <a:rPr lang="zh-CN" altLang="en-US" dirty="0">
                <a:latin typeface="Microsoft YaHei" panose="020B0503020204020204" pitchFamily="34" charset="-122"/>
                <a:ea typeface="Microsoft YaHei" panose="020B0503020204020204" pitchFamily="34" charset="-122"/>
              </a:rPr>
              <a:t>种</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我们将这些不同功能的服务编号</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称为</a:t>
            </a:r>
            <a:r>
              <a:rPr lang="en-US" altLang="zh-CN" dirty="0">
                <a:latin typeface="Microsoft YaHei" panose="020B0503020204020204" pitchFamily="34" charset="-122"/>
                <a:ea typeface="Microsoft YaHei" panose="020B0503020204020204" pitchFamily="34" charset="-122"/>
              </a:rPr>
              <a:t>SID</a:t>
            </a:r>
            <a:r>
              <a:rPr lang="zh-CN" altLang="en-US" dirty="0">
                <a:latin typeface="Microsoft YaHei" panose="020B0503020204020204" pitchFamily="34" charset="-122"/>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SID</a:t>
            </a:r>
            <a:r>
              <a:rPr lang="zh-CN" altLang="en-US" dirty="0">
                <a:latin typeface="Microsoft YaHei" panose="020B0503020204020204" pitchFamily="34" charset="-122"/>
                <a:ea typeface="Microsoft YaHei" panose="020B0503020204020204" pitchFamily="34" charset="-122"/>
              </a:rPr>
              <a:t>中的一部分又可以包含子服务</a:t>
            </a:r>
            <a:r>
              <a:rPr lang="en-US" altLang="zh-CN" dirty="0">
                <a:latin typeface="Microsoft YaHei" panose="020B0503020204020204" pitchFamily="34" charset="-122"/>
                <a:ea typeface="Microsoft YaHei" panose="020B0503020204020204" pitchFamily="34" charset="-122"/>
              </a:rPr>
              <a:t>(Sub- Function),</a:t>
            </a:r>
            <a:r>
              <a:rPr lang="zh-CN" altLang="en-US" dirty="0">
                <a:latin typeface="Microsoft YaHei" panose="020B0503020204020204" pitchFamily="34" charset="-122"/>
                <a:ea typeface="Microsoft YaHei" panose="020B0503020204020204" pitchFamily="34" charset="-122"/>
              </a:rPr>
              <a:t>是对</a:t>
            </a:r>
            <a:r>
              <a:rPr lang="en-US" altLang="zh-CN" dirty="0">
                <a:latin typeface="Microsoft YaHei" panose="020B0503020204020204" pitchFamily="34" charset="-122"/>
                <a:ea typeface="Microsoft YaHei" panose="020B0503020204020204" pitchFamily="34" charset="-122"/>
              </a:rPr>
              <a:t>SID</a:t>
            </a:r>
            <a:r>
              <a:rPr lang="zh-CN" altLang="en-US" dirty="0">
                <a:latin typeface="Microsoft YaHei" panose="020B0503020204020204" pitchFamily="34" charset="-122"/>
                <a:ea typeface="Microsoft YaHei" panose="020B0503020204020204" pitchFamily="34" charset="-122"/>
              </a:rPr>
              <a:t>的具体细分应用</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当然有的</a:t>
            </a:r>
            <a:r>
              <a:rPr lang="en-US" altLang="zh-CN" dirty="0">
                <a:latin typeface="Microsoft YaHei" panose="020B0503020204020204" pitchFamily="34" charset="-122"/>
                <a:ea typeface="Microsoft YaHei" panose="020B0503020204020204" pitchFamily="34" charset="-122"/>
              </a:rPr>
              <a:t>SID</a:t>
            </a:r>
            <a:r>
              <a:rPr lang="zh-CN" altLang="en-US" dirty="0">
                <a:latin typeface="Microsoft YaHei" panose="020B0503020204020204" pitchFamily="34" charset="-122"/>
                <a:ea typeface="Microsoft YaHei" panose="020B0503020204020204" pitchFamily="34" charset="-122"/>
              </a:rPr>
              <a:t>是不包含子服务的</a:t>
            </a:r>
            <a:r>
              <a:rPr lang="en-US" altLang="zh-CN" dirty="0">
                <a:latin typeface="Microsoft YaHei" panose="020B0503020204020204" pitchFamily="34" charset="-122"/>
                <a:ea typeface="Microsoft YaHei" panose="020B0503020204020204" pitchFamily="34" charset="-122"/>
              </a:rPr>
              <a:t>),UDS</a:t>
            </a:r>
            <a:r>
              <a:rPr lang="zh-CN" altLang="en-US" dirty="0">
                <a:latin typeface="Microsoft YaHei" panose="020B0503020204020204" pitchFamily="34" charset="-122"/>
                <a:ea typeface="Microsoft YaHei" panose="020B0503020204020204" pitchFamily="34" charset="-122"/>
              </a:rPr>
              <a:t>规定了这些服务的格式。</a:t>
            </a:r>
            <a:endParaRPr lang="ja-JP" altLang="en-US" dirty="0">
              <a:latin typeface="Microsoft YaHei" panose="020B0503020204020204" pitchFamily="34" charset="-122"/>
              <a:ea typeface="Microsoft YaHei" panose="020B0503020204020204" pitchFamily="34" charset="-122"/>
            </a:endParaRPr>
          </a:p>
        </p:txBody>
      </p:sp>
      <p:sp>
        <p:nvSpPr>
          <p:cNvPr id="3" name="タイトル 2">
            <a:extLst>
              <a:ext uri="{FF2B5EF4-FFF2-40B4-BE49-F238E27FC236}">
                <a16:creationId xmlns:a16="http://schemas.microsoft.com/office/drawing/2014/main" id="{02A5F3E0-37C7-4B37-8F50-2315F931682F}"/>
              </a:ext>
            </a:extLst>
          </p:cNvPr>
          <p:cNvSpPr>
            <a:spLocks noGrp="1"/>
          </p:cNvSpPr>
          <p:nvPr>
            <p:ph type="title"/>
          </p:nvPr>
        </p:nvSpPr>
        <p:spPr/>
        <p:txBody>
          <a:bodyPr/>
          <a:lstStyle/>
          <a:p>
            <a:r>
              <a:rPr lang="en-US" altLang="zh-CN" sz="3200" dirty="0">
                <a:latin typeface="Meiryo UI" panose="020B0604030504040204" pitchFamily="34" charset="-128"/>
                <a:ea typeface="Microsoft YaHei" panose="020B0503020204020204" pitchFamily="34" charset="-122"/>
              </a:rPr>
              <a:t>Service Identifier (SID)</a:t>
            </a:r>
            <a:endParaRPr kumimoji="1" lang="ja-JP" altLang="en-US" dirty="0"/>
          </a:p>
        </p:txBody>
      </p:sp>
    </p:spTree>
    <p:extLst>
      <p:ext uri="{BB962C8B-B14F-4D97-AF65-F5344CB8AC3E}">
        <p14:creationId xmlns:p14="http://schemas.microsoft.com/office/powerpoint/2010/main" val="4255655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3CBF23-8A22-4542-88E5-F677488BADF4}"/>
              </a:ext>
            </a:extLst>
          </p:cNvPr>
          <p:cNvSpPr>
            <a:spLocks noGrp="1"/>
          </p:cNvSpPr>
          <p:nvPr>
            <p:ph type="title"/>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D73E9259-B0C7-4445-B4A2-E7CBAA2D4144}"/>
              </a:ext>
            </a:extLst>
          </p:cNvPr>
          <p:cNvSpPr>
            <a:spLocks noGrp="1"/>
          </p:cNvSpPr>
          <p:nvPr>
            <p:ph type="sldNum" sz="quarter" idx="10"/>
          </p:nvPr>
        </p:nvSpPr>
        <p:spPr/>
        <p:txBody>
          <a:bodyPr/>
          <a:lstStyle/>
          <a:p>
            <a:fld id="{21BE506B-E3F0-41DC-ACB3-31B974666A3A}" type="slidenum">
              <a:rPr lang="de-DE" altLang="ja-JP" smtClean="0"/>
              <a:pPr/>
              <a:t>3</a:t>
            </a:fld>
            <a:endParaRPr lang="de-DE" altLang="ja-JP"/>
          </a:p>
        </p:txBody>
      </p:sp>
      <p:sp>
        <p:nvSpPr>
          <p:cNvPr id="5" name="フッター プレースホルダー 4">
            <a:extLst>
              <a:ext uri="{FF2B5EF4-FFF2-40B4-BE49-F238E27FC236}">
                <a16:creationId xmlns:a16="http://schemas.microsoft.com/office/drawing/2014/main" id="{66E37940-F1AA-4F8D-8FB4-DB7BF6DDD550}"/>
              </a:ext>
            </a:extLst>
          </p:cNvPr>
          <p:cNvSpPr>
            <a:spLocks noGrp="1"/>
          </p:cNvSpPr>
          <p:nvPr>
            <p:ph type="ftr" sz="quarter" idx="11"/>
          </p:nvPr>
        </p:nvSpPr>
        <p:spPr/>
        <p:txBody>
          <a:bodyPr/>
          <a:lstStyle/>
          <a:p>
            <a:r>
              <a:rPr lang="de-DE" altLang="ja-JP"/>
              <a:t>Copyright 2020 NANJING FUJITSU NANDA SOFTWARE TECHNOLOGY CO., LTD.</a:t>
            </a:r>
            <a:endParaRPr lang="de-DE" altLang="ja-JP" dirty="0"/>
          </a:p>
        </p:txBody>
      </p:sp>
      <p:sp>
        <p:nvSpPr>
          <p:cNvPr id="8" name="テキスト ボックス 7">
            <a:extLst>
              <a:ext uri="{FF2B5EF4-FFF2-40B4-BE49-F238E27FC236}">
                <a16:creationId xmlns:a16="http://schemas.microsoft.com/office/drawing/2014/main" id="{C33BE224-064F-4B49-9DC2-5BA4D9728F95}"/>
              </a:ext>
            </a:extLst>
          </p:cNvPr>
          <p:cNvSpPr txBox="1"/>
          <p:nvPr/>
        </p:nvSpPr>
        <p:spPr>
          <a:xfrm>
            <a:off x="200661" y="980728"/>
            <a:ext cx="8788400" cy="4154984"/>
          </a:xfrm>
          <a:prstGeom prst="rect">
            <a:avLst/>
          </a:prstGeom>
          <a:noFill/>
        </p:spPr>
        <p:txBody>
          <a:bodyPr wrap="square" rtlCol="0">
            <a:spAutoFit/>
          </a:bodyPr>
          <a:lstStyle/>
          <a:p>
            <a:pPr marL="342900" indent="-342900" algn="l">
              <a:buFont typeface="Wingdings" panose="05000000000000000000" pitchFamily="2" charset="2"/>
              <a:buChar char="l"/>
            </a:pPr>
            <a:r>
              <a:rPr kumimoji="1" lang="zh-CN" altLang="en-US" sz="2400" dirty="0">
                <a:latin typeface="Microsoft YaHei" panose="020B0503020204020204" pitchFamily="34" charset="-122"/>
                <a:ea typeface="Microsoft YaHei" panose="020B0503020204020204" pitchFamily="34" charset="-122"/>
                <a:cs typeface="Meiryo UI" panose="020B0604030504040204" pitchFamily="34" charset="-128"/>
              </a:rPr>
              <a:t>请求服务主要是包含子服务和不包含子服务的两种格式</a:t>
            </a:r>
            <a:endParaRPr kumimoji="1" lang="en-US" altLang="zh-CN" sz="2400" dirty="0">
              <a:latin typeface="Microsoft YaHei" panose="020B0503020204020204" pitchFamily="34" charset="-122"/>
              <a:ea typeface="Microsoft YaHei" panose="020B0503020204020204" pitchFamily="34" charset="-122"/>
              <a:cs typeface="Meiryo UI" panose="020B0604030504040204" pitchFamily="34" charset="-128"/>
            </a:endParaRPr>
          </a:p>
          <a:p>
            <a:pPr algn="l"/>
            <a:endParaRPr lang="en-US" altLang="zh-CN" sz="2400" dirty="0">
              <a:latin typeface="Microsoft YaHei" panose="020B0503020204020204" pitchFamily="34" charset="-122"/>
              <a:ea typeface="Microsoft YaHei" panose="020B0503020204020204" pitchFamily="34" charset="-122"/>
              <a:cs typeface="Meiryo UI" panose="020B0604030504040204" pitchFamily="34" charset="-128"/>
            </a:endParaRPr>
          </a:p>
          <a:p>
            <a:pPr algn="l"/>
            <a:endParaRPr kumimoji="1" lang="en-US" altLang="zh-CN" sz="2400" dirty="0">
              <a:latin typeface="Microsoft YaHei" panose="020B0503020204020204" pitchFamily="34" charset="-122"/>
              <a:ea typeface="Microsoft YaHei" panose="020B0503020204020204" pitchFamily="34" charset="-122"/>
              <a:cs typeface="Meiryo UI" panose="020B0604030504040204" pitchFamily="34" charset="-128"/>
            </a:endParaRPr>
          </a:p>
          <a:p>
            <a:pPr marL="342900" indent="-342900" algn="l">
              <a:buFont typeface="Wingdings" panose="05000000000000000000" pitchFamily="2" charset="2"/>
              <a:buChar char="l"/>
            </a:pPr>
            <a:r>
              <a:rPr kumimoji="1" lang="zh-CN" altLang="en-US" sz="2400" dirty="0">
                <a:latin typeface="Microsoft YaHei" panose="020B0503020204020204" pitchFamily="34" charset="-122"/>
                <a:ea typeface="Microsoft YaHei" panose="020B0503020204020204" pitchFamily="34" charset="-122"/>
                <a:cs typeface="Meiryo UI" panose="020B0604030504040204" pitchFamily="34" charset="-128"/>
              </a:rPr>
              <a:t>应答服务主要是接收到上位机请求后</a:t>
            </a:r>
            <a:r>
              <a:rPr kumimoji="1" lang="en-US" altLang="zh-CN" sz="2400" dirty="0">
                <a:latin typeface="Microsoft YaHei" panose="020B0503020204020204" pitchFamily="34" charset="-122"/>
                <a:ea typeface="Microsoft YaHei" panose="020B0503020204020204" pitchFamily="34" charset="-122"/>
                <a:cs typeface="Meiryo UI" panose="020B0604030504040204" pitchFamily="34" charset="-128"/>
              </a:rPr>
              <a:t>,</a:t>
            </a:r>
            <a:r>
              <a:rPr kumimoji="1" lang="zh-CN" altLang="en-US" sz="2400" dirty="0">
                <a:latin typeface="Microsoft YaHei" panose="020B0503020204020204" pitchFamily="34" charset="-122"/>
                <a:ea typeface="Microsoft YaHei" panose="020B0503020204020204" pitchFamily="34" charset="-122"/>
                <a:cs typeface="Meiryo UI" panose="020B0604030504040204" pitchFamily="34" charset="-128"/>
              </a:rPr>
              <a:t>是否正确做出了对请求的执行</a:t>
            </a:r>
            <a:r>
              <a:rPr kumimoji="1" lang="en-US" altLang="zh-CN" sz="2400" dirty="0">
                <a:latin typeface="Microsoft YaHei" panose="020B0503020204020204" pitchFamily="34" charset="-122"/>
                <a:ea typeface="Microsoft YaHei" panose="020B0503020204020204" pitchFamily="34" charset="-122"/>
                <a:cs typeface="Meiryo UI" panose="020B0604030504040204" pitchFamily="34" charset="-128"/>
              </a:rPr>
              <a:t>,</a:t>
            </a:r>
            <a:r>
              <a:rPr kumimoji="1" lang="zh-CN" altLang="en-US" sz="2400" dirty="0">
                <a:latin typeface="Microsoft YaHei" panose="020B0503020204020204" pitchFamily="34" charset="-122"/>
                <a:ea typeface="Microsoft YaHei" panose="020B0503020204020204" pitchFamily="34" charset="-122"/>
                <a:cs typeface="Meiryo UI" panose="020B0604030504040204" pitchFamily="34" charset="-128"/>
              </a:rPr>
              <a:t>分为正确执行</a:t>
            </a:r>
            <a:r>
              <a:rPr kumimoji="1" lang="en-US" altLang="zh-CN" sz="2400" dirty="0">
                <a:latin typeface="Microsoft YaHei" panose="020B0503020204020204" pitchFamily="34" charset="-122"/>
                <a:ea typeface="Microsoft YaHei" panose="020B0503020204020204" pitchFamily="34" charset="-122"/>
                <a:cs typeface="Meiryo UI" panose="020B0604030504040204" pitchFamily="34" charset="-128"/>
              </a:rPr>
              <a:t>(</a:t>
            </a:r>
            <a:r>
              <a:rPr kumimoji="1" lang="zh-CN" altLang="en-US" sz="2400" dirty="0">
                <a:latin typeface="Microsoft YaHei" panose="020B0503020204020204" pitchFamily="34" charset="-122"/>
                <a:ea typeface="Microsoft YaHei" panose="020B0503020204020204" pitchFamily="34" charset="-122"/>
                <a:cs typeface="Meiryo UI" panose="020B0604030504040204" pitchFamily="34" charset="-128"/>
              </a:rPr>
              <a:t>肯定响应</a:t>
            </a:r>
            <a:r>
              <a:rPr kumimoji="1" lang="en-US" altLang="zh-CN" sz="2400" dirty="0">
                <a:latin typeface="Microsoft YaHei" panose="020B0503020204020204" pitchFamily="34" charset="-122"/>
                <a:ea typeface="Microsoft YaHei" panose="020B0503020204020204" pitchFamily="34" charset="-122"/>
                <a:cs typeface="Meiryo UI" panose="020B0604030504040204" pitchFamily="34" charset="-128"/>
              </a:rPr>
              <a:t>Positive)</a:t>
            </a:r>
            <a:r>
              <a:rPr kumimoji="1" lang="zh-CN" altLang="en-US" sz="2400" dirty="0">
                <a:latin typeface="Microsoft YaHei" panose="020B0503020204020204" pitchFamily="34" charset="-122"/>
                <a:ea typeface="Microsoft YaHei" panose="020B0503020204020204" pitchFamily="34" charset="-122"/>
                <a:cs typeface="Meiryo UI" panose="020B0604030504040204" pitchFamily="34" charset="-128"/>
              </a:rPr>
              <a:t>和不正确执行</a:t>
            </a:r>
            <a:r>
              <a:rPr kumimoji="1" lang="en-US" altLang="zh-CN" sz="2400" dirty="0">
                <a:latin typeface="Microsoft YaHei" panose="020B0503020204020204" pitchFamily="34" charset="-122"/>
                <a:ea typeface="Microsoft YaHei" panose="020B0503020204020204" pitchFamily="34" charset="-122"/>
                <a:cs typeface="Meiryo UI" panose="020B0604030504040204" pitchFamily="34" charset="-128"/>
              </a:rPr>
              <a:t>(</a:t>
            </a:r>
            <a:r>
              <a:rPr kumimoji="1" lang="zh-CN" altLang="en-US" sz="2400" dirty="0">
                <a:latin typeface="Microsoft YaHei" panose="020B0503020204020204" pitchFamily="34" charset="-122"/>
                <a:ea typeface="Microsoft YaHei" panose="020B0503020204020204" pitchFamily="34" charset="-122"/>
                <a:cs typeface="Meiryo UI" panose="020B0604030504040204" pitchFamily="34" charset="-128"/>
              </a:rPr>
              <a:t>否定响应 </a:t>
            </a:r>
            <a:r>
              <a:rPr kumimoji="1" lang="en-US" altLang="zh-CN" sz="2400" dirty="0">
                <a:latin typeface="Microsoft YaHei" panose="020B0503020204020204" pitchFamily="34" charset="-122"/>
                <a:ea typeface="Microsoft YaHei" panose="020B0503020204020204" pitchFamily="34" charset="-122"/>
                <a:cs typeface="Meiryo UI" panose="020B0604030504040204" pitchFamily="34" charset="-128"/>
              </a:rPr>
              <a:t>Negative)</a:t>
            </a:r>
            <a:r>
              <a:rPr kumimoji="1" lang="zh-CN" altLang="en-US" sz="2400" dirty="0">
                <a:latin typeface="Microsoft YaHei" panose="020B0503020204020204" pitchFamily="34" charset="-122"/>
                <a:ea typeface="Microsoft YaHei" panose="020B0503020204020204" pitchFamily="34" charset="-122"/>
                <a:cs typeface="Meiryo UI" panose="020B0604030504040204" pitchFamily="34" charset="-128"/>
              </a:rPr>
              <a:t>。如果是正确执行请求命令</a:t>
            </a:r>
            <a:r>
              <a:rPr kumimoji="1" lang="en-US" altLang="zh-CN" sz="2400" dirty="0">
                <a:latin typeface="Microsoft YaHei" panose="020B0503020204020204" pitchFamily="34" charset="-122"/>
                <a:ea typeface="Microsoft YaHei" panose="020B0503020204020204" pitchFamily="34" charset="-122"/>
                <a:cs typeface="Meiryo UI" panose="020B0604030504040204" pitchFamily="34" charset="-128"/>
              </a:rPr>
              <a:t>,</a:t>
            </a:r>
            <a:r>
              <a:rPr kumimoji="1" lang="zh-CN" altLang="en-US" sz="2400" dirty="0">
                <a:latin typeface="Microsoft YaHei" panose="020B0503020204020204" pitchFamily="34" charset="-122"/>
                <a:ea typeface="Microsoft YaHei" panose="020B0503020204020204" pitchFamily="34" charset="-122"/>
                <a:cs typeface="Meiryo UI" panose="020B0604030504040204" pitchFamily="34" charset="-128"/>
              </a:rPr>
              <a:t>那么应答的格式就和请求的格式相同</a:t>
            </a:r>
            <a:r>
              <a:rPr kumimoji="1" lang="en-US" altLang="zh-CN" sz="2400" dirty="0">
                <a:latin typeface="Microsoft YaHei" panose="020B0503020204020204" pitchFamily="34" charset="-122"/>
                <a:ea typeface="Microsoft YaHei" panose="020B0503020204020204" pitchFamily="34" charset="-122"/>
                <a:cs typeface="Meiryo UI" panose="020B0604030504040204" pitchFamily="34" charset="-128"/>
              </a:rPr>
              <a:t>,</a:t>
            </a:r>
            <a:r>
              <a:rPr kumimoji="1" lang="zh-CN" altLang="en-US" sz="2400" dirty="0">
                <a:latin typeface="Microsoft YaHei" panose="020B0503020204020204" pitchFamily="34" charset="-122"/>
                <a:ea typeface="Microsoft YaHei" panose="020B0503020204020204" pitchFamily="34" charset="-122"/>
                <a:cs typeface="Meiryo UI" panose="020B0604030504040204" pitchFamily="34" charset="-128"/>
              </a:rPr>
              <a:t>不过应答的</a:t>
            </a:r>
            <a:r>
              <a:rPr kumimoji="1" lang="en-US" altLang="zh-CN" sz="2400" dirty="0">
                <a:latin typeface="Microsoft YaHei" panose="020B0503020204020204" pitchFamily="34" charset="-122"/>
                <a:ea typeface="Microsoft YaHei" panose="020B0503020204020204" pitchFamily="34" charset="-122"/>
                <a:cs typeface="Meiryo UI" panose="020B0604030504040204" pitchFamily="34" charset="-128"/>
              </a:rPr>
              <a:t>ID=SID+0x40,</a:t>
            </a:r>
            <a:r>
              <a:rPr kumimoji="1" lang="zh-CN" altLang="en-US" sz="2400" dirty="0">
                <a:latin typeface="Microsoft YaHei" panose="020B0503020204020204" pitchFamily="34" charset="-122"/>
                <a:ea typeface="Microsoft YaHei" panose="020B0503020204020204" pitchFamily="34" charset="-122"/>
                <a:cs typeface="Meiryo UI" panose="020B0604030504040204" pitchFamily="34" charset="-128"/>
              </a:rPr>
              <a:t>且是否有子服务是根据请求服务而定</a:t>
            </a:r>
            <a:r>
              <a:rPr kumimoji="1" lang="en-US" altLang="zh-CN" sz="2400" dirty="0">
                <a:latin typeface="Microsoft YaHei" panose="020B0503020204020204" pitchFamily="34" charset="-122"/>
                <a:ea typeface="Microsoft YaHei" panose="020B0503020204020204" pitchFamily="34" charset="-122"/>
                <a:cs typeface="Meiryo UI" panose="020B0604030504040204" pitchFamily="34" charset="-128"/>
              </a:rPr>
              <a:t>;</a:t>
            </a:r>
            <a:r>
              <a:rPr kumimoji="1" lang="zh-CN" altLang="en-US" sz="2400" dirty="0">
                <a:latin typeface="Microsoft YaHei" panose="020B0503020204020204" pitchFamily="34" charset="-122"/>
                <a:ea typeface="Microsoft YaHei" panose="020B0503020204020204" pitchFamily="34" charset="-122"/>
                <a:cs typeface="Meiryo UI" panose="020B0604030504040204" pitchFamily="34" charset="-128"/>
              </a:rPr>
              <a:t>如果没有确执行请求命令</a:t>
            </a:r>
            <a:r>
              <a:rPr kumimoji="1" lang="en-US" altLang="zh-CN" sz="2400" dirty="0">
                <a:latin typeface="Microsoft YaHei" panose="020B0503020204020204" pitchFamily="34" charset="-122"/>
                <a:ea typeface="Microsoft YaHei" panose="020B0503020204020204" pitchFamily="34" charset="-122"/>
                <a:cs typeface="Meiryo UI" panose="020B0604030504040204" pitchFamily="34" charset="-128"/>
              </a:rPr>
              <a:t>(</a:t>
            </a:r>
            <a:r>
              <a:rPr kumimoji="1" lang="zh-CN" altLang="en-US" sz="2400" dirty="0">
                <a:latin typeface="Microsoft YaHei" panose="020B0503020204020204" pitchFamily="34" charset="-122"/>
                <a:ea typeface="Microsoft YaHei" panose="020B0503020204020204" pitchFamily="34" charset="-122"/>
                <a:cs typeface="Meiryo UI" panose="020B0604030504040204" pitchFamily="34" charset="-128"/>
              </a:rPr>
              <a:t>比如请求了ー个</a:t>
            </a:r>
            <a:r>
              <a:rPr kumimoji="1" lang="en-US" altLang="zh-CN" sz="2400" dirty="0">
                <a:latin typeface="Microsoft YaHei" panose="020B0503020204020204" pitchFamily="34" charset="-122"/>
                <a:ea typeface="Microsoft YaHei" panose="020B0503020204020204" pitchFamily="34" charset="-122"/>
                <a:cs typeface="Meiryo UI" panose="020B0604030504040204" pitchFamily="34" charset="-128"/>
              </a:rPr>
              <a:t>ECU</a:t>
            </a:r>
            <a:r>
              <a:rPr kumimoji="1" lang="zh-CN" altLang="en-US" sz="2400" dirty="0">
                <a:latin typeface="Microsoft YaHei" panose="020B0503020204020204" pitchFamily="34" charset="-122"/>
                <a:ea typeface="Microsoft YaHei" panose="020B0503020204020204" pitchFamily="34" charset="-122"/>
                <a:cs typeface="Meiryo UI" panose="020B0604030504040204" pitchFamily="34" charset="-128"/>
              </a:rPr>
              <a:t>中没有的服务</a:t>
            </a:r>
            <a:r>
              <a:rPr kumimoji="1" lang="en-US" altLang="zh-CN" sz="2400" dirty="0">
                <a:latin typeface="Microsoft YaHei" panose="020B0503020204020204" pitchFamily="34" charset="-122"/>
                <a:ea typeface="Microsoft YaHei" panose="020B0503020204020204" pitchFamily="34" charset="-122"/>
                <a:cs typeface="Meiryo UI" panose="020B0604030504040204" pitchFamily="34" charset="-128"/>
              </a:rPr>
              <a:t>),</a:t>
            </a:r>
            <a:r>
              <a:rPr kumimoji="1" lang="zh-CN" altLang="en-US" sz="2400" dirty="0">
                <a:latin typeface="Microsoft YaHei" panose="020B0503020204020204" pitchFamily="34" charset="-122"/>
                <a:ea typeface="Microsoft YaHei" panose="020B0503020204020204" pitchFamily="34" charset="-122"/>
                <a:cs typeface="Meiryo UI" panose="020B0604030504040204" pitchFamily="34" charset="-128"/>
              </a:rPr>
              <a:t>则返回错误响应报文</a:t>
            </a:r>
            <a:r>
              <a:rPr kumimoji="1" lang="en-US" altLang="zh-CN" sz="2400" dirty="0">
                <a:latin typeface="Microsoft YaHei" panose="020B0503020204020204" pitchFamily="34" charset="-122"/>
                <a:ea typeface="Microsoft YaHei" panose="020B0503020204020204" pitchFamily="34" charset="-122"/>
                <a:cs typeface="Meiryo UI" panose="020B0604030504040204" pitchFamily="34" charset="-128"/>
              </a:rPr>
              <a:t>,</a:t>
            </a:r>
            <a:r>
              <a:rPr kumimoji="1" lang="zh-CN" altLang="en-US" sz="2400" dirty="0">
                <a:latin typeface="Microsoft YaHei" panose="020B0503020204020204" pitchFamily="34" charset="-122"/>
                <a:ea typeface="Microsoft YaHei" panose="020B0503020204020204" pitchFamily="34" charset="-122"/>
                <a:cs typeface="Meiryo UI" panose="020B0604030504040204" pitchFamily="34" charset="-128"/>
              </a:rPr>
              <a:t>格式固定共</a:t>
            </a:r>
            <a:r>
              <a:rPr kumimoji="1" lang="en-US" altLang="zh-CN" sz="2400" dirty="0">
                <a:latin typeface="Microsoft YaHei" panose="020B0503020204020204" pitchFamily="34" charset="-122"/>
                <a:ea typeface="Microsoft YaHei" panose="020B0503020204020204" pitchFamily="34" charset="-122"/>
                <a:cs typeface="Meiryo UI" panose="020B0604030504040204" pitchFamily="34" charset="-128"/>
              </a:rPr>
              <a:t>3</a:t>
            </a:r>
            <a:r>
              <a:rPr kumimoji="1" lang="zh-CN" altLang="en-US" sz="2400" dirty="0">
                <a:latin typeface="Microsoft YaHei" panose="020B0503020204020204" pitchFamily="34" charset="-122"/>
                <a:ea typeface="Microsoft YaHei" panose="020B0503020204020204" pitchFamily="34" charset="-122"/>
                <a:cs typeface="Meiryo UI" panose="020B0604030504040204" pitchFamily="34" charset="-128"/>
              </a:rPr>
              <a:t>字节</a:t>
            </a:r>
            <a:r>
              <a:rPr kumimoji="1" lang="en-US" altLang="zh-CN" sz="2400" dirty="0">
                <a:latin typeface="Microsoft YaHei" panose="020B0503020204020204" pitchFamily="34" charset="-122"/>
                <a:ea typeface="Microsoft YaHei" panose="020B0503020204020204" pitchFamily="34" charset="-122"/>
                <a:cs typeface="Meiryo UI" panose="020B0604030504040204" pitchFamily="34" charset="-128"/>
              </a:rPr>
              <a:t>:0x7F+SID+</a:t>
            </a:r>
            <a:r>
              <a:rPr kumimoji="1" lang="zh-CN" altLang="en-US" sz="2400" dirty="0">
                <a:latin typeface="Microsoft YaHei" panose="020B0503020204020204" pitchFamily="34" charset="-122"/>
                <a:ea typeface="Microsoft YaHei" panose="020B0503020204020204" pitchFamily="34" charset="-122"/>
                <a:cs typeface="Meiryo UI" panose="020B0604030504040204" pitchFamily="34" charset="-128"/>
              </a:rPr>
              <a:t>错误代码。</a:t>
            </a:r>
            <a:r>
              <a:rPr kumimoji="1" lang="en-US" altLang="zh-CN" sz="2400" dirty="0">
                <a:latin typeface="Microsoft YaHei" panose="020B0503020204020204" pitchFamily="34" charset="-122"/>
                <a:ea typeface="Microsoft YaHei" panose="020B0503020204020204" pitchFamily="34" charset="-122"/>
                <a:cs typeface="Meiryo UI" panose="020B0604030504040204" pitchFamily="34" charset="-128"/>
              </a:rPr>
              <a:t>0x7F</a:t>
            </a:r>
            <a:r>
              <a:rPr kumimoji="1" lang="zh-CN" altLang="en-US" sz="2400" dirty="0">
                <a:latin typeface="Microsoft YaHei" panose="020B0503020204020204" pitchFamily="34" charset="-122"/>
                <a:ea typeface="Microsoft YaHei" panose="020B0503020204020204" pitchFamily="34" charset="-122"/>
                <a:cs typeface="Meiryo UI" panose="020B0604030504040204" pitchFamily="34" charset="-128"/>
              </a:rPr>
              <a:t>是固定的错误</a:t>
            </a:r>
            <a:r>
              <a:rPr kumimoji="1" lang="en-US" altLang="zh-CN" sz="2400" dirty="0">
                <a:latin typeface="Microsoft YaHei" panose="020B0503020204020204" pitchFamily="34" charset="-122"/>
                <a:ea typeface="Microsoft YaHei" panose="020B0503020204020204" pitchFamily="34" charset="-122"/>
                <a:cs typeface="Meiryo UI" panose="020B0604030504040204" pitchFamily="34" charset="-128"/>
              </a:rPr>
              <a:t>ID,SID</a:t>
            </a:r>
            <a:r>
              <a:rPr kumimoji="1" lang="zh-CN" altLang="en-US" sz="2400" dirty="0">
                <a:latin typeface="Microsoft YaHei" panose="020B0503020204020204" pitchFamily="34" charset="-122"/>
                <a:ea typeface="Microsoft YaHei" panose="020B0503020204020204" pitchFamily="34" charset="-122"/>
                <a:cs typeface="Meiryo UI" panose="020B0604030504040204" pitchFamily="34" charset="-128"/>
              </a:rPr>
              <a:t>是指之前哪个</a:t>
            </a:r>
            <a:r>
              <a:rPr kumimoji="1" lang="en-US" altLang="zh-CN" sz="2400" dirty="0">
                <a:latin typeface="Microsoft YaHei" panose="020B0503020204020204" pitchFamily="34" charset="-122"/>
                <a:ea typeface="Microsoft YaHei" panose="020B0503020204020204" pitchFamily="34" charset="-122"/>
                <a:cs typeface="Meiryo UI" panose="020B0604030504040204" pitchFamily="34" charset="-128"/>
              </a:rPr>
              <a:t>SID</a:t>
            </a:r>
            <a:r>
              <a:rPr kumimoji="1" lang="zh-CN" altLang="en-US" sz="2400" dirty="0">
                <a:latin typeface="Microsoft YaHei" panose="020B0503020204020204" pitchFamily="34" charset="-122"/>
                <a:ea typeface="Microsoft YaHei" panose="020B0503020204020204" pitchFamily="34" charset="-122"/>
                <a:cs typeface="Meiryo UI" panose="020B0604030504040204" pitchFamily="34" charset="-128"/>
              </a:rPr>
              <a:t>无法响应</a:t>
            </a:r>
            <a:r>
              <a:rPr kumimoji="1" lang="en-US" altLang="zh-CN" sz="2400" dirty="0">
                <a:latin typeface="Microsoft YaHei" panose="020B0503020204020204" pitchFamily="34" charset="-122"/>
                <a:ea typeface="Microsoft YaHei" panose="020B0503020204020204" pitchFamily="34" charset="-122"/>
                <a:cs typeface="Meiryo UI" panose="020B0604030504040204" pitchFamily="34" charset="-128"/>
              </a:rPr>
              <a:t>,</a:t>
            </a:r>
            <a:r>
              <a:rPr kumimoji="1" lang="zh-CN" altLang="en-US" sz="2400" dirty="0">
                <a:latin typeface="Microsoft YaHei" panose="020B0503020204020204" pitchFamily="34" charset="-122"/>
                <a:ea typeface="Microsoft YaHei" panose="020B0503020204020204" pitchFamily="34" charset="-122"/>
                <a:cs typeface="Meiryo UI" panose="020B0604030504040204" pitchFamily="34" charset="-128"/>
              </a:rPr>
              <a:t>最后的错误代码是指无法正确执行的原因</a:t>
            </a:r>
            <a:endParaRPr kumimoji="1" lang="ja-JP" altLang="en-US" sz="2400" dirty="0" err="1">
              <a:latin typeface="Microsoft YaHei" panose="020B0503020204020204" pitchFamily="34" charset="-122"/>
              <a:ea typeface="Microsoft YaHei" panose="020B0503020204020204" pitchFamily="34" charset="-122"/>
              <a:cs typeface="Meiryo UI" panose="020B0604030504040204" pitchFamily="34" charset="-128"/>
            </a:endParaRPr>
          </a:p>
        </p:txBody>
      </p:sp>
    </p:spTree>
    <p:extLst>
      <p:ext uri="{BB962C8B-B14F-4D97-AF65-F5344CB8AC3E}">
        <p14:creationId xmlns:p14="http://schemas.microsoft.com/office/powerpoint/2010/main" val="943373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3CBF23-8A22-4542-88E5-F677488BADF4}"/>
              </a:ext>
            </a:extLst>
          </p:cNvPr>
          <p:cNvSpPr>
            <a:spLocks noGrp="1"/>
          </p:cNvSpPr>
          <p:nvPr>
            <p:ph type="title"/>
          </p:nvPr>
        </p:nvSpPr>
        <p:spPr/>
        <p:txBody>
          <a:bodyPr/>
          <a:lstStyle/>
          <a:p>
            <a:r>
              <a:rPr lang="zh-CN" altLang="en-US" sz="3200" dirty="0">
                <a:latin typeface="微软雅黑"/>
                <a:ea typeface="微软雅黑"/>
                <a:cs typeface="Arial"/>
              </a:rPr>
              <a:t>协议规范</a:t>
            </a:r>
            <a:endParaRPr kumimoji="1" lang="ja-JP" altLang="en-US" dirty="0"/>
          </a:p>
        </p:txBody>
      </p:sp>
      <p:sp>
        <p:nvSpPr>
          <p:cNvPr id="4" name="スライド番号プレースホルダー 3">
            <a:extLst>
              <a:ext uri="{FF2B5EF4-FFF2-40B4-BE49-F238E27FC236}">
                <a16:creationId xmlns:a16="http://schemas.microsoft.com/office/drawing/2014/main" id="{D73E9259-B0C7-4445-B4A2-E7CBAA2D4144}"/>
              </a:ext>
            </a:extLst>
          </p:cNvPr>
          <p:cNvSpPr>
            <a:spLocks noGrp="1"/>
          </p:cNvSpPr>
          <p:nvPr>
            <p:ph type="sldNum" sz="quarter" idx="10"/>
          </p:nvPr>
        </p:nvSpPr>
        <p:spPr/>
        <p:txBody>
          <a:bodyPr/>
          <a:lstStyle/>
          <a:p>
            <a:fld id="{21BE506B-E3F0-41DC-ACB3-31B974666A3A}" type="slidenum">
              <a:rPr lang="de-DE" altLang="ja-JP" smtClean="0"/>
              <a:pPr/>
              <a:t>4</a:t>
            </a:fld>
            <a:endParaRPr lang="de-DE" altLang="ja-JP"/>
          </a:p>
        </p:txBody>
      </p:sp>
      <p:sp>
        <p:nvSpPr>
          <p:cNvPr id="5" name="フッター プレースホルダー 4">
            <a:extLst>
              <a:ext uri="{FF2B5EF4-FFF2-40B4-BE49-F238E27FC236}">
                <a16:creationId xmlns:a16="http://schemas.microsoft.com/office/drawing/2014/main" id="{66E37940-F1AA-4F8D-8FB4-DB7BF6DDD550}"/>
              </a:ext>
            </a:extLst>
          </p:cNvPr>
          <p:cNvSpPr>
            <a:spLocks noGrp="1"/>
          </p:cNvSpPr>
          <p:nvPr>
            <p:ph type="ftr" sz="quarter" idx="11"/>
          </p:nvPr>
        </p:nvSpPr>
        <p:spPr/>
        <p:txBody>
          <a:bodyPr/>
          <a:lstStyle/>
          <a:p>
            <a:r>
              <a:rPr lang="de-DE" altLang="ja-JP"/>
              <a:t>Copyright 2020 NANJING FUJITSU NANDA SOFTWARE TECHNOLOGY CO., LTD.</a:t>
            </a:r>
            <a:endParaRPr lang="de-DE" altLang="ja-JP" dirty="0"/>
          </a:p>
        </p:txBody>
      </p:sp>
      <p:sp>
        <p:nvSpPr>
          <p:cNvPr id="9" name="テキスト ボックス 8">
            <a:extLst>
              <a:ext uri="{FF2B5EF4-FFF2-40B4-BE49-F238E27FC236}">
                <a16:creationId xmlns:a16="http://schemas.microsoft.com/office/drawing/2014/main" id="{DFEB84B6-3558-48F7-AD76-A8BC9438C9A9}"/>
              </a:ext>
            </a:extLst>
          </p:cNvPr>
          <p:cNvSpPr txBox="1"/>
          <p:nvPr/>
        </p:nvSpPr>
        <p:spPr>
          <a:xfrm>
            <a:off x="169863" y="643797"/>
            <a:ext cx="7632848" cy="338554"/>
          </a:xfrm>
          <a:prstGeom prst="rect">
            <a:avLst/>
          </a:prstGeom>
          <a:noFill/>
        </p:spPr>
        <p:txBody>
          <a:bodyPr wrap="square" rtlCol="0">
            <a:spAutoFit/>
          </a:bodyPr>
          <a:lstStyle/>
          <a:p>
            <a:pPr algn="l"/>
            <a:r>
              <a:rPr lang="zh-CN" altLang="en-US" sz="1600" b="0" i="0" dirty="0">
                <a:solidFill>
                  <a:srgbClr val="000000"/>
                </a:solidFill>
                <a:effectLst/>
                <a:latin typeface="Microsoft YaHei" panose="020B0503020204020204" pitchFamily="34" charset="-122"/>
                <a:ea typeface="Microsoft YaHei" panose="020B0503020204020204" pitchFamily="34" charset="-122"/>
              </a:rPr>
              <a:t>这里我们罗列一下</a:t>
            </a:r>
            <a:r>
              <a:rPr lang="en-US" altLang="zh-CN" sz="1600" b="0" i="0" dirty="0">
                <a:solidFill>
                  <a:srgbClr val="000000"/>
                </a:solidFill>
                <a:effectLst/>
                <a:latin typeface="Microsoft YaHei" panose="020B0503020204020204" pitchFamily="34" charset="-122"/>
                <a:ea typeface="Microsoft YaHei" panose="020B0503020204020204" pitchFamily="34" charset="-122"/>
              </a:rPr>
              <a:t>UDS</a:t>
            </a:r>
            <a:r>
              <a:rPr lang="zh-CN" altLang="en-US" sz="1600" b="0" i="0" dirty="0">
                <a:solidFill>
                  <a:srgbClr val="000000"/>
                </a:solidFill>
                <a:effectLst/>
                <a:latin typeface="Microsoft YaHei" panose="020B0503020204020204" pitchFamily="34" charset="-122"/>
                <a:ea typeface="Microsoft YaHei" panose="020B0503020204020204" pitchFamily="34" charset="-122"/>
              </a:rPr>
              <a:t>的</a:t>
            </a:r>
            <a:r>
              <a:rPr lang="en-US" altLang="zh-CN" sz="1600" b="0" i="0" dirty="0">
                <a:solidFill>
                  <a:srgbClr val="000000"/>
                </a:solidFill>
                <a:effectLst/>
                <a:latin typeface="Microsoft YaHei" panose="020B0503020204020204" pitchFamily="34" charset="-122"/>
                <a:ea typeface="Microsoft YaHei" panose="020B0503020204020204" pitchFamily="34" charset="-122"/>
              </a:rPr>
              <a:t>SID</a:t>
            </a:r>
            <a:r>
              <a:rPr lang="zh-CN" altLang="en-US" sz="1600" b="0" i="0" dirty="0">
                <a:solidFill>
                  <a:srgbClr val="000000"/>
                </a:solidFill>
                <a:effectLst/>
                <a:latin typeface="Microsoft YaHei" panose="020B0503020204020204" pitchFamily="34" charset="-122"/>
                <a:ea typeface="Microsoft YaHei" panose="020B0503020204020204" pitchFamily="34" charset="-122"/>
              </a:rPr>
              <a:t>与功能。</a:t>
            </a:r>
            <a:endParaRPr kumimoji="1" lang="ja-JP" altLang="en-US" sz="1600" dirty="0">
              <a:latin typeface="Microsoft YaHei" panose="020B0503020204020204" pitchFamily="34" charset="-122"/>
              <a:ea typeface="Microsoft YaHei" panose="020B0503020204020204" pitchFamily="34" charset="-122"/>
              <a:cs typeface="Meiryo UI" panose="020B0604030504040204" pitchFamily="34" charset="-128"/>
            </a:endParaRPr>
          </a:p>
        </p:txBody>
      </p:sp>
      <p:pic>
        <p:nvPicPr>
          <p:cNvPr id="10" name="図 9">
            <a:extLst>
              <a:ext uri="{FF2B5EF4-FFF2-40B4-BE49-F238E27FC236}">
                <a16:creationId xmlns:a16="http://schemas.microsoft.com/office/drawing/2014/main" id="{05D9753A-518F-431B-9C9C-94A57D5A9475}"/>
              </a:ext>
            </a:extLst>
          </p:cNvPr>
          <p:cNvPicPr>
            <a:picLocks noChangeAspect="1"/>
          </p:cNvPicPr>
          <p:nvPr/>
        </p:nvPicPr>
        <p:blipFill>
          <a:blip r:embed="rId2"/>
          <a:stretch>
            <a:fillRect/>
          </a:stretch>
        </p:blipFill>
        <p:spPr>
          <a:xfrm>
            <a:off x="251520" y="982351"/>
            <a:ext cx="8388620" cy="5597625"/>
          </a:xfrm>
          <a:prstGeom prst="rect">
            <a:avLst/>
          </a:prstGeom>
        </p:spPr>
      </p:pic>
    </p:spTree>
    <p:extLst>
      <p:ext uri="{BB962C8B-B14F-4D97-AF65-F5344CB8AC3E}">
        <p14:creationId xmlns:p14="http://schemas.microsoft.com/office/powerpoint/2010/main" val="4090433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D73E9259-B0C7-4445-B4A2-E7CBAA2D4144}"/>
              </a:ext>
            </a:extLst>
          </p:cNvPr>
          <p:cNvSpPr>
            <a:spLocks noGrp="1"/>
          </p:cNvSpPr>
          <p:nvPr>
            <p:ph type="sldNum" sz="quarter" idx="10"/>
          </p:nvPr>
        </p:nvSpPr>
        <p:spPr/>
        <p:txBody>
          <a:bodyPr/>
          <a:lstStyle/>
          <a:p>
            <a:fld id="{21BE506B-E3F0-41DC-ACB3-31B974666A3A}" type="slidenum">
              <a:rPr lang="de-DE" altLang="ja-JP" smtClean="0"/>
              <a:pPr/>
              <a:t>5</a:t>
            </a:fld>
            <a:endParaRPr lang="de-DE" altLang="ja-JP"/>
          </a:p>
        </p:txBody>
      </p:sp>
      <p:sp>
        <p:nvSpPr>
          <p:cNvPr id="5" name="フッター プレースホルダー 4">
            <a:extLst>
              <a:ext uri="{FF2B5EF4-FFF2-40B4-BE49-F238E27FC236}">
                <a16:creationId xmlns:a16="http://schemas.microsoft.com/office/drawing/2014/main" id="{66E37940-F1AA-4F8D-8FB4-DB7BF6DDD550}"/>
              </a:ext>
            </a:extLst>
          </p:cNvPr>
          <p:cNvSpPr>
            <a:spLocks noGrp="1"/>
          </p:cNvSpPr>
          <p:nvPr>
            <p:ph type="ftr" sz="quarter" idx="11"/>
          </p:nvPr>
        </p:nvSpPr>
        <p:spPr/>
        <p:txBody>
          <a:bodyPr/>
          <a:lstStyle/>
          <a:p>
            <a:r>
              <a:rPr lang="de-DE" altLang="ja-JP"/>
              <a:t>Copyright 2020 NANJING FUJITSU NANDA SOFTWARE TECHNOLOGY CO., LTD.</a:t>
            </a:r>
            <a:endParaRPr lang="de-DE" altLang="ja-JP" dirty="0"/>
          </a:p>
        </p:txBody>
      </p:sp>
      <p:pic>
        <p:nvPicPr>
          <p:cNvPr id="11" name="図 10">
            <a:extLst>
              <a:ext uri="{FF2B5EF4-FFF2-40B4-BE49-F238E27FC236}">
                <a16:creationId xmlns:a16="http://schemas.microsoft.com/office/drawing/2014/main" id="{4D025045-F036-4159-9A08-723800238A64}"/>
              </a:ext>
            </a:extLst>
          </p:cNvPr>
          <p:cNvPicPr>
            <a:picLocks noChangeAspect="1"/>
          </p:cNvPicPr>
          <p:nvPr/>
        </p:nvPicPr>
        <p:blipFill>
          <a:blip r:embed="rId3"/>
          <a:stretch>
            <a:fillRect/>
          </a:stretch>
        </p:blipFill>
        <p:spPr>
          <a:xfrm>
            <a:off x="202584" y="764704"/>
            <a:ext cx="8817137" cy="1808795"/>
          </a:xfrm>
          <a:prstGeom prst="rect">
            <a:avLst/>
          </a:prstGeom>
        </p:spPr>
      </p:pic>
      <p:sp>
        <p:nvSpPr>
          <p:cNvPr id="12" name="タイトル 11">
            <a:extLst>
              <a:ext uri="{FF2B5EF4-FFF2-40B4-BE49-F238E27FC236}">
                <a16:creationId xmlns:a16="http://schemas.microsoft.com/office/drawing/2014/main" id="{F0C6CF41-655B-4DFA-95F2-60DE24512E3A}"/>
              </a:ext>
            </a:extLst>
          </p:cNvPr>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1942618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7394FC-9889-474B-987D-3E9B72D6E3CD}"/>
              </a:ext>
            </a:extLst>
          </p:cNvPr>
          <p:cNvSpPr>
            <a:spLocks noGrp="1"/>
          </p:cNvSpPr>
          <p:nvPr>
            <p:ph type="title"/>
          </p:nvPr>
        </p:nvSpPr>
        <p:spPr/>
        <p:txBody>
          <a:bodyPr/>
          <a:lstStyle/>
          <a:p>
            <a:r>
              <a:rPr lang="en-US" altLang="ja-JP" sz="3200" dirty="0">
                <a:latin typeface="微软雅黑"/>
                <a:ea typeface="微软雅黑"/>
                <a:cs typeface="Arial"/>
              </a:rPr>
              <a:t>SID 0</a:t>
            </a:r>
            <a:r>
              <a:rPr lang="en-US" altLang="zh-CN" sz="3200" dirty="0">
                <a:latin typeface="微软雅黑"/>
                <a:ea typeface="微软雅黑"/>
                <a:cs typeface="Arial"/>
              </a:rPr>
              <a:t>x11</a:t>
            </a:r>
            <a:endParaRPr kumimoji="1" lang="ja-JP" altLang="en-US" dirty="0"/>
          </a:p>
        </p:txBody>
      </p:sp>
      <p:sp>
        <p:nvSpPr>
          <p:cNvPr id="4" name="スライド番号プレースホルダー 3">
            <a:extLst>
              <a:ext uri="{FF2B5EF4-FFF2-40B4-BE49-F238E27FC236}">
                <a16:creationId xmlns:a16="http://schemas.microsoft.com/office/drawing/2014/main" id="{A67279C2-BF28-4D9A-96E0-8F6421ED046E}"/>
              </a:ext>
            </a:extLst>
          </p:cNvPr>
          <p:cNvSpPr>
            <a:spLocks noGrp="1"/>
          </p:cNvSpPr>
          <p:nvPr>
            <p:ph type="sldNum" sz="quarter" idx="10"/>
          </p:nvPr>
        </p:nvSpPr>
        <p:spPr/>
        <p:txBody>
          <a:bodyPr/>
          <a:lstStyle/>
          <a:p>
            <a:fld id="{21BE506B-E3F0-41DC-ACB3-31B974666A3A}" type="slidenum">
              <a:rPr lang="de-DE" altLang="ja-JP" smtClean="0"/>
              <a:pPr/>
              <a:t>6</a:t>
            </a:fld>
            <a:endParaRPr lang="de-DE" altLang="ja-JP"/>
          </a:p>
        </p:txBody>
      </p:sp>
      <p:sp>
        <p:nvSpPr>
          <p:cNvPr id="5" name="フッター プレースホルダー 4">
            <a:extLst>
              <a:ext uri="{FF2B5EF4-FFF2-40B4-BE49-F238E27FC236}">
                <a16:creationId xmlns:a16="http://schemas.microsoft.com/office/drawing/2014/main" id="{65F5D850-CA2B-48C0-9E57-290A51306FCF}"/>
              </a:ext>
            </a:extLst>
          </p:cNvPr>
          <p:cNvSpPr>
            <a:spLocks noGrp="1"/>
          </p:cNvSpPr>
          <p:nvPr>
            <p:ph type="ftr" sz="quarter" idx="11"/>
          </p:nvPr>
        </p:nvSpPr>
        <p:spPr/>
        <p:txBody>
          <a:bodyPr/>
          <a:lstStyle/>
          <a:p>
            <a:r>
              <a:rPr lang="de-DE" altLang="ja-JP" dirty="0"/>
              <a:t>Copyright 2021 NANJING FUJITSU NANDA SOFTWARE TECHNOLOGY CO., LTD.</a:t>
            </a:r>
          </a:p>
        </p:txBody>
      </p:sp>
      <p:sp>
        <p:nvSpPr>
          <p:cNvPr id="7" name="テキスト ボックス 6">
            <a:extLst>
              <a:ext uri="{FF2B5EF4-FFF2-40B4-BE49-F238E27FC236}">
                <a16:creationId xmlns:a16="http://schemas.microsoft.com/office/drawing/2014/main" id="{C40ABA1D-8766-4D9B-B233-56BDF6F3E698}"/>
              </a:ext>
            </a:extLst>
          </p:cNvPr>
          <p:cNvSpPr txBox="1"/>
          <p:nvPr/>
        </p:nvSpPr>
        <p:spPr>
          <a:xfrm>
            <a:off x="395536" y="980728"/>
            <a:ext cx="8064896" cy="3785652"/>
          </a:xfrm>
          <a:prstGeom prst="rect">
            <a:avLst/>
          </a:prstGeom>
          <a:noFill/>
        </p:spPr>
        <p:txBody>
          <a:bodyPr wrap="square" rtlCol="0">
            <a:spAutoFit/>
          </a:bodyPr>
          <a:lstStyle/>
          <a:p>
            <a:pPr marL="342900" indent="-342900" algn="l">
              <a:buFont typeface="Wingdings" panose="05000000000000000000" pitchFamily="2" charset="2"/>
              <a:buChar char="l"/>
            </a:pPr>
            <a:r>
              <a:rPr lang="zh-CN" altLang="en-US" sz="2400" dirty="0">
                <a:latin typeface="Microsoft YaHei" panose="020B0503020204020204" pitchFamily="34" charset="-122"/>
                <a:ea typeface="Microsoft YaHei" panose="020B0503020204020204" pitchFamily="34" charset="-122"/>
                <a:cs typeface="Meiryo UI" panose="020B0604030504040204" pitchFamily="34" charset="-128"/>
              </a:rPr>
              <a:t>功能：</a:t>
            </a:r>
            <a:r>
              <a:rPr lang="en-US" altLang="zh-CN" sz="2400" dirty="0">
                <a:latin typeface="Microsoft YaHei" panose="020B0503020204020204" pitchFamily="34" charset="-122"/>
                <a:ea typeface="Microsoft YaHei" panose="020B0503020204020204" pitchFamily="34" charset="-122"/>
                <a:cs typeface="Meiryo UI" panose="020B0604030504040204" pitchFamily="34" charset="-128"/>
              </a:rPr>
              <a:t>ECU</a:t>
            </a:r>
            <a:r>
              <a:rPr lang="zh-CN" altLang="en-US" sz="2400" dirty="0">
                <a:latin typeface="Microsoft YaHei" panose="020B0503020204020204" pitchFamily="34" charset="-122"/>
                <a:ea typeface="Microsoft YaHei" panose="020B0503020204020204" pitchFamily="34" charset="-122"/>
                <a:cs typeface="Meiryo UI" panose="020B0604030504040204" pitchFamily="34" charset="-128"/>
              </a:rPr>
              <a:t>收到本服务的请求，进行</a:t>
            </a:r>
            <a:r>
              <a:rPr lang="en-US" altLang="zh-CN" sz="2400" dirty="0">
                <a:latin typeface="Microsoft YaHei" panose="020B0503020204020204" pitchFamily="34" charset="-122"/>
                <a:ea typeface="Microsoft YaHei" panose="020B0503020204020204" pitchFamily="34" charset="-122"/>
                <a:cs typeface="Meiryo UI" panose="020B0604030504040204" pitchFamily="34" charset="-128"/>
              </a:rPr>
              <a:t>ECU reset</a:t>
            </a:r>
            <a:r>
              <a:rPr lang="zh-CN" altLang="en-US" sz="2400" dirty="0">
                <a:latin typeface="Microsoft YaHei" panose="020B0503020204020204" pitchFamily="34" charset="-122"/>
                <a:ea typeface="Microsoft YaHei" panose="020B0503020204020204" pitchFamily="34" charset="-122"/>
                <a:cs typeface="Meiryo UI" panose="020B0604030504040204" pitchFamily="34" charset="-128"/>
              </a:rPr>
              <a:t>，重启</a:t>
            </a:r>
            <a:r>
              <a:rPr lang="en-US" altLang="zh-CN" sz="2400" dirty="0">
                <a:latin typeface="Microsoft YaHei" panose="020B0503020204020204" pitchFamily="34" charset="-122"/>
                <a:ea typeface="Microsoft YaHei" panose="020B0503020204020204" pitchFamily="34" charset="-122"/>
                <a:cs typeface="Meiryo UI" panose="020B0604030504040204" pitchFamily="34" charset="-128"/>
              </a:rPr>
              <a:t>ECU</a:t>
            </a:r>
            <a:r>
              <a:rPr lang="zh-CN" altLang="en-US" sz="2400" dirty="0">
                <a:latin typeface="Microsoft YaHei" panose="020B0503020204020204" pitchFamily="34" charset="-122"/>
                <a:ea typeface="Microsoft YaHei" panose="020B0503020204020204" pitchFamily="34" charset="-122"/>
                <a:cs typeface="Meiryo UI" panose="020B0604030504040204" pitchFamily="34" charset="-128"/>
              </a:rPr>
              <a:t>。</a:t>
            </a:r>
            <a:endParaRPr lang="en-US" altLang="zh-CN" sz="2400" dirty="0">
              <a:latin typeface="Microsoft YaHei" panose="020B0503020204020204" pitchFamily="34" charset="-122"/>
              <a:ea typeface="Microsoft YaHei" panose="020B0503020204020204" pitchFamily="34" charset="-122"/>
              <a:cs typeface="Meiryo UI" panose="020B0604030504040204" pitchFamily="34" charset="-128"/>
            </a:endParaRPr>
          </a:p>
          <a:p>
            <a:pPr marL="342900" indent="-342900" algn="l">
              <a:buFont typeface="Wingdings" panose="05000000000000000000" pitchFamily="2" charset="2"/>
              <a:buChar char="l"/>
            </a:pPr>
            <a:endParaRPr lang="en-US" altLang="zh-CN" sz="2400" dirty="0">
              <a:latin typeface="Microsoft YaHei" panose="020B0503020204020204" pitchFamily="34" charset="-122"/>
              <a:ea typeface="Microsoft YaHei" panose="020B0503020204020204" pitchFamily="34" charset="-122"/>
              <a:cs typeface="Meiryo UI" panose="020B0604030504040204" pitchFamily="34" charset="-128"/>
            </a:endParaRPr>
          </a:p>
          <a:p>
            <a:pPr marL="342900" indent="-342900" algn="l">
              <a:buFont typeface="Wingdings" panose="05000000000000000000" pitchFamily="2" charset="2"/>
              <a:buChar char="l"/>
            </a:pPr>
            <a:r>
              <a:rPr lang="zh-CN" altLang="en-US" sz="2400" dirty="0">
                <a:latin typeface="Microsoft YaHei" panose="020B0503020204020204" pitchFamily="34" charset="-122"/>
                <a:ea typeface="Microsoft YaHei" panose="020B0503020204020204" pitchFamily="34" charset="-122"/>
                <a:cs typeface="Meiryo UI" panose="020B0604030504040204" pitchFamily="34" charset="-128"/>
              </a:rPr>
              <a:t>使用场景：</a:t>
            </a:r>
            <a:r>
              <a:rPr lang="en-US" altLang="zh-CN" sz="2400" dirty="0">
                <a:latin typeface="Microsoft YaHei" panose="020B0503020204020204" pitchFamily="34" charset="-122"/>
                <a:ea typeface="Microsoft YaHei" panose="020B0503020204020204" pitchFamily="34" charset="-122"/>
                <a:cs typeface="Meiryo UI" panose="020B0604030504040204" pitchFamily="34" charset="-128"/>
              </a:rPr>
              <a:t>ECU</a:t>
            </a:r>
            <a:r>
              <a:rPr lang="zh-CN" altLang="en-US" sz="2400" dirty="0">
                <a:latin typeface="Microsoft YaHei" panose="020B0503020204020204" pitchFamily="34" charset="-122"/>
                <a:ea typeface="Microsoft YaHei" panose="020B0503020204020204" pitchFamily="34" charset="-122"/>
                <a:cs typeface="Meiryo UI" panose="020B0604030504040204" pitchFamily="34" charset="-128"/>
              </a:rPr>
              <a:t>的</a:t>
            </a:r>
            <a:r>
              <a:rPr lang="en-US" altLang="zh-CN" sz="2400" dirty="0">
                <a:latin typeface="Microsoft YaHei" panose="020B0503020204020204" pitchFamily="34" charset="-122"/>
                <a:ea typeface="Microsoft YaHei" panose="020B0503020204020204" pitchFamily="34" charset="-122"/>
                <a:cs typeface="Meiryo UI" panose="020B0604030504040204" pitchFamily="34" charset="-128"/>
              </a:rPr>
              <a:t>programming</a:t>
            </a:r>
            <a:r>
              <a:rPr lang="zh-CN" altLang="en-US" sz="2400" dirty="0">
                <a:latin typeface="Microsoft YaHei" panose="020B0503020204020204" pitchFamily="34" charset="-122"/>
                <a:ea typeface="Microsoft YaHei" panose="020B0503020204020204" pitchFamily="34" charset="-122"/>
                <a:cs typeface="Meiryo UI" panose="020B0604030504040204" pitchFamily="34" charset="-128"/>
              </a:rPr>
              <a:t>终了后或者</a:t>
            </a:r>
            <a:r>
              <a:rPr lang="en-US" altLang="zh-CN" sz="2400" dirty="0">
                <a:latin typeface="Microsoft YaHei" panose="020B0503020204020204" pitchFamily="34" charset="-122"/>
                <a:ea typeface="Microsoft YaHei" panose="020B0503020204020204" pitchFamily="34" charset="-122"/>
                <a:cs typeface="Meiryo UI" panose="020B0604030504040204" pitchFamily="34" charset="-128"/>
              </a:rPr>
              <a:t>EOL</a:t>
            </a:r>
            <a:r>
              <a:rPr lang="zh-CN" altLang="en-US" sz="2400" dirty="0">
                <a:latin typeface="Microsoft YaHei" panose="020B0503020204020204" pitchFamily="34" charset="-122"/>
                <a:ea typeface="Microsoft YaHei" panose="020B0503020204020204" pitchFamily="34" charset="-122"/>
                <a:cs typeface="Meiryo UI" panose="020B0604030504040204" pitchFamily="34" charset="-128"/>
              </a:rPr>
              <a:t>数据写入后，使用本服务</a:t>
            </a:r>
            <a:r>
              <a:rPr lang="en-US" altLang="zh-CN" sz="2400" dirty="0">
                <a:latin typeface="Microsoft YaHei" panose="020B0503020204020204" pitchFamily="34" charset="-122"/>
                <a:ea typeface="Microsoft YaHei" panose="020B0503020204020204" pitchFamily="34" charset="-122"/>
                <a:cs typeface="Meiryo UI" panose="020B0604030504040204" pitchFamily="34" charset="-128"/>
              </a:rPr>
              <a:t>reset ECU,</a:t>
            </a:r>
            <a:r>
              <a:rPr lang="zh-CN" altLang="en-US" sz="2400" dirty="0">
                <a:latin typeface="Microsoft YaHei" panose="020B0503020204020204" pitchFamily="34" charset="-122"/>
                <a:ea typeface="Microsoft YaHei" panose="020B0503020204020204" pitchFamily="34" charset="-122"/>
                <a:cs typeface="Meiryo UI" panose="020B0604030504040204" pitchFamily="34" charset="-128"/>
              </a:rPr>
              <a:t> 从而启动新的写入的</a:t>
            </a:r>
            <a:r>
              <a:rPr lang="en-US" altLang="zh-CN" sz="2400" dirty="0">
                <a:latin typeface="Microsoft YaHei" panose="020B0503020204020204" pitchFamily="34" charset="-122"/>
                <a:ea typeface="Microsoft YaHei" panose="020B0503020204020204" pitchFamily="34" charset="-122"/>
                <a:cs typeface="Meiryo UI" panose="020B0604030504040204" pitchFamily="34" charset="-128"/>
              </a:rPr>
              <a:t>software</a:t>
            </a:r>
            <a:r>
              <a:rPr lang="zh-CN" altLang="en-US" sz="2400" dirty="0">
                <a:latin typeface="Microsoft YaHei" panose="020B0503020204020204" pitchFamily="34" charset="-122"/>
                <a:ea typeface="Microsoft YaHei" panose="020B0503020204020204" pitchFamily="34" charset="-122"/>
                <a:cs typeface="Meiryo UI" panose="020B0604030504040204" pitchFamily="34" charset="-128"/>
              </a:rPr>
              <a:t>或者反映</a:t>
            </a:r>
            <a:r>
              <a:rPr lang="en-US" altLang="zh-CN" sz="2400" dirty="0">
                <a:latin typeface="Microsoft YaHei" panose="020B0503020204020204" pitchFamily="34" charset="-122"/>
                <a:ea typeface="Microsoft YaHei" panose="020B0503020204020204" pitchFamily="34" charset="-122"/>
                <a:cs typeface="Meiryo UI" panose="020B0604030504040204" pitchFamily="34" charset="-128"/>
              </a:rPr>
              <a:t>EOL</a:t>
            </a:r>
            <a:r>
              <a:rPr lang="zh-CN" altLang="en-US" sz="2400" dirty="0">
                <a:latin typeface="Microsoft YaHei" panose="020B0503020204020204" pitchFamily="34" charset="-122"/>
                <a:ea typeface="Microsoft YaHei" panose="020B0503020204020204" pitchFamily="34" charset="-122"/>
                <a:cs typeface="Meiryo UI" panose="020B0604030504040204" pitchFamily="34" charset="-128"/>
              </a:rPr>
              <a:t>数据。</a:t>
            </a:r>
            <a:endParaRPr lang="en-US" altLang="zh-CN" sz="2400" dirty="0">
              <a:latin typeface="Microsoft YaHei" panose="020B0503020204020204" pitchFamily="34" charset="-122"/>
              <a:ea typeface="Microsoft YaHei" panose="020B0503020204020204" pitchFamily="34" charset="-122"/>
              <a:cs typeface="Meiryo UI" panose="020B0604030504040204" pitchFamily="34" charset="-128"/>
            </a:endParaRPr>
          </a:p>
          <a:p>
            <a:pPr marL="342900" indent="-342900" algn="l">
              <a:buFont typeface="Wingdings" panose="05000000000000000000" pitchFamily="2" charset="2"/>
              <a:buChar char="l"/>
            </a:pPr>
            <a:endParaRPr kumimoji="1" lang="en-US" altLang="ja-JP" sz="2400" dirty="0">
              <a:latin typeface="Microsoft YaHei" panose="020B0503020204020204" pitchFamily="34" charset="-122"/>
              <a:ea typeface="Microsoft YaHei" panose="020B0503020204020204" pitchFamily="34" charset="-122"/>
              <a:cs typeface="Meiryo UI" panose="020B0604030504040204" pitchFamily="34" charset="-128"/>
            </a:endParaRPr>
          </a:p>
          <a:p>
            <a:pPr marL="342900" indent="-342900" algn="l">
              <a:buFont typeface="Wingdings" panose="05000000000000000000" pitchFamily="2" charset="2"/>
              <a:buChar char="l"/>
            </a:pPr>
            <a:r>
              <a:rPr lang="zh-CN" altLang="en-US" sz="2400" dirty="0">
                <a:latin typeface="Microsoft YaHei" panose="020B0503020204020204" pitchFamily="34" charset="-122"/>
                <a:ea typeface="Microsoft YaHei" panose="020B0503020204020204" pitchFamily="34" charset="-122"/>
                <a:cs typeface="Meiryo UI" panose="020B0604030504040204" pitchFamily="34" charset="-128"/>
              </a:rPr>
              <a:t>注意：制御</a:t>
            </a:r>
            <a:r>
              <a:rPr lang="en-US" altLang="zh-CN" sz="2400" dirty="0">
                <a:latin typeface="Microsoft YaHei" panose="020B0503020204020204" pitchFamily="34" charset="-122"/>
                <a:ea typeface="Microsoft YaHei" panose="020B0503020204020204" pitchFamily="34" charset="-122"/>
                <a:cs typeface="Meiryo UI" panose="020B0604030504040204" pitchFamily="34" charset="-128"/>
              </a:rPr>
              <a:t>soft</a:t>
            </a:r>
            <a:r>
              <a:rPr lang="zh-CN" altLang="en-US" sz="2400" dirty="0">
                <a:latin typeface="Microsoft YaHei" panose="020B0503020204020204" pitchFamily="34" charset="-122"/>
                <a:ea typeface="Microsoft YaHei" panose="020B0503020204020204" pitchFamily="34" charset="-122"/>
                <a:cs typeface="Meiryo UI" panose="020B0604030504040204" pitchFamily="34" charset="-128"/>
              </a:rPr>
              <a:t>启动的场合，启动除了</a:t>
            </a:r>
            <a:r>
              <a:rPr lang="en-US" altLang="zh-CN" sz="2400" dirty="0">
                <a:latin typeface="Microsoft YaHei" panose="020B0503020204020204" pitchFamily="34" charset="-122"/>
                <a:ea typeface="Microsoft YaHei" panose="020B0503020204020204" pitchFamily="34" charset="-122"/>
                <a:cs typeface="Meiryo UI" panose="020B0604030504040204" pitchFamily="34" charset="-128"/>
              </a:rPr>
              <a:t>CPU Error Record</a:t>
            </a:r>
            <a:r>
              <a:rPr lang="zh-CN" altLang="en-US" sz="2400" dirty="0">
                <a:latin typeface="Microsoft YaHei" panose="020B0503020204020204" pitchFamily="34" charset="-122"/>
                <a:ea typeface="Microsoft YaHei" panose="020B0503020204020204" pitchFamily="34" charset="-122"/>
                <a:cs typeface="Meiryo UI" panose="020B0604030504040204" pitchFamily="34" charset="-128"/>
              </a:rPr>
              <a:t>和</a:t>
            </a:r>
            <a:r>
              <a:rPr lang="en-US" altLang="zh-CN" sz="2400" dirty="0">
                <a:latin typeface="Microsoft YaHei" panose="020B0503020204020204" pitchFamily="34" charset="-122"/>
                <a:ea typeface="Microsoft YaHei" panose="020B0503020204020204" pitchFamily="34" charset="-122"/>
                <a:cs typeface="Meiryo UI" panose="020B0604030504040204" pitchFamily="34" charset="-128"/>
              </a:rPr>
              <a:t>Control Module EEPROM Error</a:t>
            </a:r>
            <a:r>
              <a:rPr lang="zh-CN" altLang="en-US" sz="2400" dirty="0">
                <a:latin typeface="Microsoft YaHei" panose="020B0503020204020204" pitchFamily="34" charset="-122"/>
                <a:ea typeface="Microsoft YaHei" panose="020B0503020204020204" pitchFamily="34" charset="-122"/>
                <a:cs typeface="Meiryo UI" panose="020B0604030504040204" pitchFamily="34" charset="-128"/>
              </a:rPr>
              <a:t>的其它诊断，会有</a:t>
            </a:r>
            <a:r>
              <a:rPr lang="en-US" altLang="zh-CN" sz="2400" dirty="0">
                <a:latin typeface="Microsoft YaHei" panose="020B0503020204020204" pitchFamily="34" charset="-122"/>
                <a:ea typeface="Microsoft YaHei" panose="020B0503020204020204" pitchFamily="34" charset="-122"/>
                <a:cs typeface="Meiryo UI" panose="020B0604030504040204" pitchFamily="34" charset="-128"/>
              </a:rPr>
              <a:t>5m</a:t>
            </a:r>
            <a:r>
              <a:rPr lang="zh-CN" altLang="en-US" sz="2400" dirty="0">
                <a:latin typeface="Microsoft YaHei" panose="020B0503020204020204" pitchFamily="34" charset="-122"/>
                <a:ea typeface="Microsoft YaHei" panose="020B0503020204020204" pitchFamily="34" charset="-122"/>
                <a:cs typeface="Meiryo UI" panose="020B0604030504040204" pitchFamily="34" charset="-128"/>
              </a:rPr>
              <a:t>间的禁止</a:t>
            </a:r>
            <a:endParaRPr kumimoji="1" lang="ja-JP" altLang="en-US" sz="2400" dirty="0" err="1">
              <a:latin typeface="Microsoft YaHei" panose="020B0503020204020204" pitchFamily="34" charset="-122"/>
              <a:ea typeface="Microsoft YaHei" panose="020B0503020204020204" pitchFamily="34" charset="-122"/>
              <a:cs typeface="Meiryo UI" panose="020B0604030504040204" pitchFamily="34" charset="-128"/>
            </a:endParaRPr>
          </a:p>
        </p:txBody>
      </p:sp>
    </p:spTree>
    <p:extLst>
      <p:ext uri="{BB962C8B-B14F-4D97-AF65-F5344CB8AC3E}">
        <p14:creationId xmlns:p14="http://schemas.microsoft.com/office/powerpoint/2010/main" val="2567594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071A7E98-A36E-49C1-8EBD-237ECA5B2B75}"/>
              </a:ext>
            </a:extLst>
          </p:cNvPr>
          <p:cNvSpPr>
            <a:spLocks noGrp="1"/>
          </p:cNvSpPr>
          <p:nvPr>
            <p:ph type="sldNum" sz="quarter" idx="10"/>
          </p:nvPr>
        </p:nvSpPr>
        <p:spPr/>
        <p:txBody>
          <a:bodyPr/>
          <a:lstStyle/>
          <a:p>
            <a:fld id="{21BE506B-E3F0-41DC-ACB3-31B974666A3A}" type="slidenum">
              <a:rPr lang="de-DE" altLang="ja-JP" smtClean="0"/>
              <a:pPr/>
              <a:t>7</a:t>
            </a:fld>
            <a:endParaRPr lang="de-DE" altLang="ja-JP"/>
          </a:p>
        </p:txBody>
      </p:sp>
      <p:sp>
        <p:nvSpPr>
          <p:cNvPr id="5" name="フッター プレースホルダー 4">
            <a:extLst>
              <a:ext uri="{FF2B5EF4-FFF2-40B4-BE49-F238E27FC236}">
                <a16:creationId xmlns:a16="http://schemas.microsoft.com/office/drawing/2014/main" id="{300F6D58-6BAD-4564-A62F-ABF30B84537B}"/>
              </a:ext>
            </a:extLst>
          </p:cNvPr>
          <p:cNvSpPr>
            <a:spLocks noGrp="1"/>
          </p:cNvSpPr>
          <p:nvPr>
            <p:ph type="ftr" sz="quarter" idx="11"/>
          </p:nvPr>
        </p:nvSpPr>
        <p:spPr/>
        <p:txBody>
          <a:bodyPr/>
          <a:lstStyle/>
          <a:p>
            <a:r>
              <a:rPr lang="de-DE" altLang="ja-JP"/>
              <a:t>Copyright 2020 NANJING FUJITSU NANDA SOFTWARE TECHNOLOGY CO., LTD.</a:t>
            </a:r>
            <a:endParaRPr lang="de-DE" altLang="ja-JP" dirty="0"/>
          </a:p>
        </p:txBody>
      </p:sp>
      <p:sp>
        <p:nvSpPr>
          <p:cNvPr id="6" name="タイトル 5">
            <a:extLst>
              <a:ext uri="{FF2B5EF4-FFF2-40B4-BE49-F238E27FC236}">
                <a16:creationId xmlns:a16="http://schemas.microsoft.com/office/drawing/2014/main" id="{17CDD9DF-0705-47C1-AAA6-A5F2FB749FBB}"/>
              </a:ext>
            </a:extLst>
          </p:cNvPr>
          <p:cNvSpPr>
            <a:spLocks noGrp="1"/>
          </p:cNvSpPr>
          <p:nvPr>
            <p:ph type="title"/>
          </p:nvPr>
        </p:nvSpPr>
        <p:spPr/>
        <p:txBody>
          <a:bodyPr/>
          <a:lstStyle/>
          <a:p>
            <a:r>
              <a:rPr lang="en-US" altLang="ja-JP" sz="3200" dirty="0">
                <a:latin typeface="微软雅黑"/>
                <a:ea typeface="微软雅黑"/>
                <a:cs typeface="Arial"/>
              </a:rPr>
              <a:t>SID 0</a:t>
            </a:r>
            <a:r>
              <a:rPr lang="en-US" altLang="zh-CN" sz="3200" dirty="0">
                <a:latin typeface="微软雅黑"/>
                <a:ea typeface="微软雅黑"/>
                <a:cs typeface="Arial"/>
              </a:rPr>
              <a:t>x11</a:t>
            </a:r>
            <a:endParaRPr kumimoji="1" lang="ja-JP" altLang="en-US" dirty="0"/>
          </a:p>
        </p:txBody>
      </p:sp>
      <p:sp>
        <p:nvSpPr>
          <p:cNvPr id="9" name="テキスト ボックス 8">
            <a:extLst>
              <a:ext uri="{FF2B5EF4-FFF2-40B4-BE49-F238E27FC236}">
                <a16:creationId xmlns:a16="http://schemas.microsoft.com/office/drawing/2014/main" id="{064FE06C-2F5D-4FBA-93F6-EB120D443FC6}"/>
              </a:ext>
            </a:extLst>
          </p:cNvPr>
          <p:cNvSpPr txBox="1"/>
          <p:nvPr/>
        </p:nvSpPr>
        <p:spPr>
          <a:xfrm>
            <a:off x="389354" y="882329"/>
            <a:ext cx="8208912" cy="369332"/>
          </a:xfrm>
          <a:prstGeom prst="rect">
            <a:avLst/>
          </a:prstGeom>
          <a:noFill/>
        </p:spPr>
        <p:txBody>
          <a:bodyPr wrap="square" rtlCol="0">
            <a:spAutoFit/>
          </a:bodyPr>
          <a:lstStyle/>
          <a:p>
            <a:pPr algn="l"/>
            <a:r>
              <a:rPr kumimoji="1" lang="en-US" altLang="zh-CN" b="1" dirty="0">
                <a:latin typeface="Meiryo UI" panose="020B0604030504040204" pitchFamily="34" charset="-128"/>
                <a:ea typeface="Meiryo UI" panose="020B0604030504040204" pitchFamily="34" charset="-128"/>
                <a:cs typeface="Meiryo UI" panose="020B0604030504040204" pitchFamily="34" charset="-128"/>
              </a:rPr>
              <a:t>SUB-FUNCTION</a:t>
            </a:r>
            <a:endParaRPr kumimoji="1" lang="ja-JP" altLang="en-US" b="1" dirty="0" err="1">
              <a:latin typeface="Meiryo UI" panose="020B0604030504040204" pitchFamily="34" charset="-128"/>
              <a:ea typeface="Meiryo UI" panose="020B0604030504040204" pitchFamily="34" charset="-128"/>
              <a:cs typeface="Meiryo UI" panose="020B0604030504040204" pitchFamily="34" charset="-128"/>
            </a:endParaRPr>
          </a:p>
        </p:txBody>
      </p:sp>
      <p:pic>
        <p:nvPicPr>
          <p:cNvPr id="13" name="図 12">
            <a:extLst>
              <a:ext uri="{FF2B5EF4-FFF2-40B4-BE49-F238E27FC236}">
                <a16:creationId xmlns:a16="http://schemas.microsoft.com/office/drawing/2014/main" id="{364F8E07-13F4-405E-BFB3-754745FD52EE}"/>
              </a:ext>
            </a:extLst>
          </p:cNvPr>
          <p:cNvPicPr>
            <a:picLocks noChangeAspect="1"/>
          </p:cNvPicPr>
          <p:nvPr/>
        </p:nvPicPr>
        <p:blipFill>
          <a:blip r:embed="rId2"/>
          <a:stretch>
            <a:fillRect/>
          </a:stretch>
        </p:blipFill>
        <p:spPr>
          <a:xfrm>
            <a:off x="367128" y="1365763"/>
            <a:ext cx="7787252" cy="1631189"/>
          </a:xfrm>
          <a:prstGeom prst="rect">
            <a:avLst/>
          </a:prstGeom>
        </p:spPr>
      </p:pic>
      <p:sp>
        <p:nvSpPr>
          <p:cNvPr id="14" name="テキスト ボックス 13">
            <a:extLst>
              <a:ext uri="{FF2B5EF4-FFF2-40B4-BE49-F238E27FC236}">
                <a16:creationId xmlns:a16="http://schemas.microsoft.com/office/drawing/2014/main" id="{EA182269-E7FC-42C2-98B1-A3155C5444F2}"/>
              </a:ext>
            </a:extLst>
          </p:cNvPr>
          <p:cNvSpPr txBox="1"/>
          <p:nvPr/>
        </p:nvSpPr>
        <p:spPr>
          <a:xfrm>
            <a:off x="422350" y="3176969"/>
            <a:ext cx="7344816" cy="1908215"/>
          </a:xfrm>
          <a:prstGeom prst="rect">
            <a:avLst/>
          </a:prstGeom>
          <a:noFill/>
        </p:spPr>
        <p:txBody>
          <a:bodyPr wrap="square" rtlCol="0">
            <a:spAutoFit/>
          </a:bodyPr>
          <a:lstStyle/>
          <a:p>
            <a:pPr marL="285750" indent="-285750" algn="l">
              <a:buFont typeface="Wingdings" panose="05000000000000000000" pitchFamily="2" charset="2"/>
              <a:buChar char="l"/>
            </a:pPr>
            <a:r>
              <a:rPr kumimoji="1" lang="en-US" altLang="ja-JP" sz="2000" dirty="0">
                <a:latin typeface="Meiryo UI" panose="020B0604030504040204" pitchFamily="34" charset="-128"/>
                <a:ea typeface="Meiryo UI" panose="020B0604030504040204" pitchFamily="34" charset="-128"/>
                <a:cs typeface="Meiryo UI" panose="020B0604030504040204" pitchFamily="34" charset="-128"/>
              </a:rPr>
              <a:t>01 </a:t>
            </a:r>
            <a:r>
              <a:rPr kumimoji="1" lang="en-US" altLang="ja-JP" sz="2000" dirty="0" err="1">
                <a:latin typeface="Meiryo UI" panose="020B0604030504040204" pitchFamily="34" charset="-128"/>
                <a:ea typeface="Meiryo UI" panose="020B0604030504040204" pitchFamily="34" charset="-128"/>
                <a:cs typeface="Meiryo UI" panose="020B0604030504040204" pitchFamily="34" charset="-128"/>
              </a:rPr>
              <a:t>hardReset</a:t>
            </a:r>
            <a:r>
              <a:rPr kumimoji="1" lang="zh-CN" altLang="en-US" sz="2000" dirty="0">
                <a:latin typeface="Meiryo UI" panose="020B0604030504040204" pitchFamily="34" charset="-128"/>
                <a:ea typeface="Meiryo UI" panose="020B0604030504040204" pitchFamily="34" charset="-128"/>
                <a:cs typeface="Meiryo UI" panose="020B0604030504040204" pitchFamily="34" charset="-128"/>
              </a:rPr>
              <a:t>目前不支持</a:t>
            </a:r>
            <a:endParaRPr kumimoji="1" lang="en-US" altLang="zh-CN" sz="2000" dirty="0">
              <a:latin typeface="Meiryo UI" panose="020B0604030504040204" pitchFamily="34" charset="-128"/>
              <a:ea typeface="Meiryo UI" panose="020B0604030504040204" pitchFamily="34" charset="-128"/>
              <a:cs typeface="Meiryo UI" panose="020B0604030504040204" pitchFamily="34" charset="-128"/>
            </a:endParaRPr>
          </a:p>
          <a:p>
            <a:pPr marL="285750" indent="-285750" algn="l">
              <a:buFont typeface="Wingdings" panose="05000000000000000000" pitchFamily="2" charset="2"/>
              <a:buChar char="l"/>
            </a:pPr>
            <a:r>
              <a:rPr lang="en-US" altLang="ja-JP" sz="2000" dirty="0">
                <a:latin typeface="Meiryo UI" panose="020B0604030504040204" pitchFamily="34" charset="-128"/>
                <a:ea typeface="Meiryo UI" panose="020B0604030504040204" pitchFamily="34" charset="-128"/>
                <a:cs typeface="Meiryo UI" panose="020B0604030504040204" pitchFamily="34" charset="-128"/>
              </a:rPr>
              <a:t>02 </a:t>
            </a:r>
            <a:r>
              <a:rPr lang="en-US" altLang="ja-JP" sz="2000" dirty="0" err="1">
                <a:latin typeface="Meiryo UI" panose="020B0604030504040204" pitchFamily="34" charset="-128"/>
                <a:ea typeface="Meiryo UI" panose="020B0604030504040204" pitchFamily="34" charset="-128"/>
                <a:cs typeface="Meiryo UI" panose="020B0604030504040204" pitchFamily="34" charset="-128"/>
              </a:rPr>
              <a:t>keyOffOnReset</a:t>
            </a:r>
            <a:r>
              <a:rPr lang="zh-CN" altLang="en-US" sz="2000" dirty="0">
                <a:latin typeface="Microsoft YaHei" panose="020B0503020204020204" pitchFamily="34" charset="-122"/>
                <a:ea typeface="Microsoft YaHei" panose="020B0503020204020204" pitchFamily="34" charset="-122"/>
                <a:cs typeface="Meiryo UI" panose="020B0604030504040204" pitchFamily="34" charset="-128"/>
              </a:rPr>
              <a:t>进行</a:t>
            </a:r>
            <a:r>
              <a:rPr lang="en-US" altLang="zh-CN" sz="2000" dirty="0">
                <a:latin typeface="Microsoft YaHei" panose="020B0503020204020204" pitchFamily="34" charset="-122"/>
                <a:ea typeface="Microsoft YaHei" panose="020B0503020204020204" pitchFamily="34" charset="-122"/>
                <a:cs typeface="Meiryo UI" panose="020B0604030504040204" pitchFamily="34" charset="-128"/>
              </a:rPr>
              <a:t>ECU reset</a:t>
            </a:r>
            <a:r>
              <a:rPr lang="zh-CN" altLang="en-US" sz="2000" dirty="0">
                <a:latin typeface="Microsoft YaHei" panose="020B0503020204020204" pitchFamily="34" charset="-122"/>
                <a:ea typeface="Microsoft YaHei" panose="020B0503020204020204" pitchFamily="34" charset="-122"/>
                <a:cs typeface="Meiryo UI" panose="020B0604030504040204" pitchFamily="34" charset="-128"/>
              </a:rPr>
              <a:t>，重启</a:t>
            </a:r>
            <a:r>
              <a:rPr lang="en-US" altLang="zh-CN" sz="2000" dirty="0">
                <a:latin typeface="Microsoft YaHei" panose="020B0503020204020204" pitchFamily="34" charset="-122"/>
                <a:ea typeface="Microsoft YaHei" panose="020B0503020204020204" pitchFamily="34" charset="-122"/>
                <a:cs typeface="Meiryo UI" panose="020B0604030504040204" pitchFamily="34" charset="-128"/>
              </a:rPr>
              <a:t>ECU</a:t>
            </a:r>
            <a:r>
              <a:rPr lang="zh-CN" altLang="en-US" sz="2000" dirty="0">
                <a:latin typeface="Microsoft YaHei" panose="020B0503020204020204" pitchFamily="34" charset="-122"/>
                <a:ea typeface="Microsoft YaHei" panose="020B0503020204020204" pitchFamily="34" charset="-122"/>
                <a:cs typeface="Meiryo UI" panose="020B0604030504040204" pitchFamily="34" charset="-128"/>
              </a:rPr>
              <a:t>。制御</a:t>
            </a:r>
            <a:r>
              <a:rPr lang="en-US" altLang="zh-CN" sz="2000" dirty="0">
                <a:latin typeface="Microsoft YaHei" panose="020B0503020204020204" pitchFamily="34" charset="-122"/>
                <a:ea typeface="Microsoft YaHei" panose="020B0503020204020204" pitchFamily="34" charset="-122"/>
                <a:cs typeface="Meiryo UI" panose="020B0604030504040204" pitchFamily="34" charset="-128"/>
              </a:rPr>
              <a:t>soft</a:t>
            </a:r>
            <a:r>
              <a:rPr lang="zh-CN" altLang="en-US" sz="2000" dirty="0">
                <a:latin typeface="Microsoft YaHei" panose="020B0503020204020204" pitchFamily="34" charset="-122"/>
                <a:ea typeface="Microsoft YaHei" panose="020B0503020204020204" pitchFamily="34" charset="-122"/>
                <a:cs typeface="Meiryo UI" panose="020B0604030504040204" pitchFamily="34" charset="-128"/>
              </a:rPr>
              <a:t>启动的场合，启动除了</a:t>
            </a:r>
            <a:r>
              <a:rPr lang="en-US" altLang="zh-CN" sz="2000" dirty="0">
                <a:latin typeface="Microsoft YaHei" panose="020B0503020204020204" pitchFamily="34" charset="-122"/>
                <a:ea typeface="Microsoft YaHei" panose="020B0503020204020204" pitchFamily="34" charset="-122"/>
                <a:cs typeface="Meiryo UI" panose="020B0604030504040204" pitchFamily="34" charset="-128"/>
              </a:rPr>
              <a:t>CPU Error Record</a:t>
            </a:r>
            <a:r>
              <a:rPr lang="zh-CN" altLang="en-US" sz="2000" dirty="0">
                <a:latin typeface="Microsoft YaHei" panose="020B0503020204020204" pitchFamily="34" charset="-122"/>
                <a:ea typeface="Microsoft YaHei" panose="020B0503020204020204" pitchFamily="34" charset="-122"/>
                <a:cs typeface="Meiryo UI" panose="020B0604030504040204" pitchFamily="34" charset="-128"/>
              </a:rPr>
              <a:t>和</a:t>
            </a:r>
            <a:r>
              <a:rPr lang="en-US" altLang="zh-CN" sz="2000" dirty="0">
                <a:latin typeface="Microsoft YaHei" panose="020B0503020204020204" pitchFamily="34" charset="-122"/>
                <a:ea typeface="Microsoft YaHei" panose="020B0503020204020204" pitchFamily="34" charset="-122"/>
                <a:cs typeface="Meiryo UI" panose="020B0604030504040204" pitchFamily="34" charset="-128"/>
              </a:rPr>
              <a:t>Control Module EEPROM Error</a:t>
            </a:r>
            <a:r>
              <a:rPr lang="zh-CN" altLang="en-US" sz="2000" dirty="0">
                <a:latin typeface="Microsoft YaHei" panose="020B0503020204020204" pitchFamily="34" charset="-122"/>
                <a:ea typeface="Microsoft YaHei" panose="020B0503020204020204" pitchFamily="34" charset="-122"/>
                <a:cs typeface="Meiryo UI" panose="020B0604030504040204" pitchFamily="34" charset="-128"/>
              </a:rPr>
              <a:t>的其它诊断，会有</a:t>
            </a:r>
            <a:r>
              <a:rPr lang="en-US" altLang="zh-CN" sz="2000" dirty="0">
                <a:latin typeface="Microsoft YaHei" panose="020B0503020204020204" pitchFamily="34" charset="-122"/>
                <a:ea typeface="Microsoft YaHei" panose="020B0503020204020204" pitchFamily="34" charset="-122"/>
                <a:cs typeface="Meiryo UI" panose="020B0604030504040204" pitchFamily="34" charset="-128"/>
              </a:rPr>
              <a:t>5m</a:t>
            </a:r>
            <a:r>
              <a:rPr lang="zh-CN" altLang="en-US" sz="2000" dirty="0">
                <a:latin typeface="Microsoft YaHei" panose="020B0503020204020204" pitchFamily="34" charset="-122"/>
                <a:ea typeface="Microsoft YaHei" panose="020B0503020204020204" pitchFamily="34" charset="-122"/>
                <a:cs typeface="Meiryo UI" panose="020B0604030504040204" pitchFamily="34" charset="-128"/>
              </a:rPr>
              <a:t>间的禁止。</a:t>
            </a:r>
            <a:endParaRPr lang="en-US" altLang="zh-CN" sz="2000" dirty="0">
              <a:latin typeface="Microsoft YaHei" panose="020B0503020204020204" pitchFamily="34" charset="-122"/>
              <a:ea typeface="Microsoft YaHei" panose="020B0503020204020204" pitchFamily="34" charset="-122"/>
              <a:cs typeface="Meiryo UI" panose="020B0604030504040204" pitchFamily="34" charset="-128"/>
            </a:endParaRPr>
          </a:p>
          <a:p>
            <a:pPr marL="285750" indent="-285750" algn="l">
              <a:buFont typeface="Wingdings" panose="05000000000000000000" pitchFamily="2" charset="2"/>
              <a:buChar char="l"/>
            </a:pPr>
            <a:r>
              <a:rPr lang="en-US" altLang="zh-CN" sz="2000" dirty="0">
                <a:latin typeface="Microsoft YaHei" panose="020B0503020204020204" pitchFamily="34" charset="-122"/>
                <a:ea typeface="Microsoft YaHei" panose="020B0503020204020204" pitchFamily="34" charset="-122"/>
                <a:cs typeface="Meiryo UI" panose="020B0604030504040204" pitchFamily="34" charset="-128"/>
              </a:rPr>
              <a:t>03 </a:t>
            </a:r>
            <a:r>
              <a:rPr lang="en-US" altLang="zh-CN" sz="2000" dirty="0" err="1">
                <a:latin typeface="Microsoft YaHei" panose="020B0503020204020204" pitchFamily="34" charset="-122"/>
                <a:ea typeface="Microsoft YaHei" panose="020B0503020204020204" pitchFamily="34" charset="-122"/>
                <a:cs typeface="Meiryo UI" panose="020B0604030504040204" pitchFamily="34" charset="-128"/>
              </a:rPr>
              <a:t>softReset</a:t>
            </a:r>
            <a:r>
              <a:rPr lang="zh-CN" altLang="en-US" sz="2000" dirty="0">
                <a:latin typeface="Microsoft YaHei" panose="020B0503020204020204" pitchFamily="34" charset="-122"/>
                <a:ea typeface="Microsoft YaHei" panose="020B0503020204020204" pitchFamily="34" charset="-122"/>
                <a:cs typeface="Meiryo UI" panose="020B0604030504040204" pitchFamily="34" charset="-128"/>
              </a:rPr>
              <a:t>目前不支持</a:t>
            </a:r>
            <a:endParaRPr lang="en-US" altLang="zh-CN" sz="2000" dirty="0">
              <a:latin typeface="Microsoft YaHei" panose="020B0503020204020204" pitchFamily="34" charset="-122"/>
              <a:ea typeface="Microsoft YaHei" panose="020B0503020204020204" pitchFamily="34" charset="-122"/>
              <a:cs typeface="Meiryo UI" panose="020B0604030504040204" pitchFamily="34" charset="-128"/>
            </a:endParaRPr>
          </a:p>
          <a:p>
            <a:endParaRPr kumimoji="1" lang="ja-JP" altLang="en-US" dirty="0" err="1">
              <a:latin typeface="Meiryo UI" panose="020B0604030504040204" pitchFamily="34" charset="-128"/>
              <a:ea typeface="Meiryo UI" panose="020B0604030504040204" pitchFamily="34" charset="-128"/>
              <a:cs typeface="Meiryo UI" panose="020B0604030504040204" pitchFamily="34" charset="-128"/>
            </a:endParaRPr>
          </a:p>
        </p:txBody>
      </p:sp>
    </p:spTree>
    <p:extLst>
      <p:ext uri="{BB962C8B-B14F-4D97-AF65-F5344CB8AC3E}">
        <p14:creationId xmlns:p14="http://schemas.microsoft.com/office/powerpoint/2010/main" val="2408300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071A7E98-A36E-49C1-8EBD-237ECA5B2B75}"/>
              </a:ext>
            </a:extLst>
          </p:cNvPr>
          <p:cNvSpPr>
            <a:spLocks noGrp="1"/>
          </p:cNvSpPr>
          <p:nvPr>
            <p:ph type="sldNum" sz="quarter" idx="10"/>
          </p:nvPr>
        </p:nvSpPr>
        <p:spPr/>
        <p:txBody>
          <a:bodyPr/>
          <a:lstStyle/>
          <a:p>
            <a:fld id="{21BE506B-E3F0-41DC-ACB3-31B974666A3A}" type="slidenum">
              <a:rPr lang="de-DE" altLang="ja-JP" smtClean="0"/>
              <a:pPr/>
              <a:t>8</a:t>
            </a:fld>
            <a:endParaRPr lang="de-DE" altLang="ja-JP"/>
          </a:p>
        </p:txBody>
      </p:sp>
      <p:sp>
        <p:nvSpPr>
          <p:cNvPr id="5" name="フッター プレースホルダー 4">
            <a:extLst>
              <a:ext uri="{FF2B5EF4-FFF2-40B4-BE49-F238E27FC236}">
                <a16:creationId xmlns:a16="http://schemas.microsoft.com/office/drawing/2014/main" id="{300F6D58-6BAD-4564-A62F-ABF30B84537B}"/>
              </a:ext>
            </a:extLst>
          </p:cNvPr>
          <p:cNvSpPr>
            <a:spLocks noGrp="1"/>
          </p:cNvSpPr>
          <p:nvPr>
            <p:ph type="ftr" sz="quarter" idx="11"/>
          </p:nvPr>
        </p:nvSpPr>
        <p:spPr/>
        <p:txBody>
          <a:bodyPr/>
          <a:lstStyle/>
          <a:p>
            <a:r>
              <a:rPr lang="de-DE" altLang="ja-JP"/>
              <a:t>Copyright 2020 NANJING FUJITSU NANDA SOFTWARE TECHNOLOGY CO., LTD.</a:t>
            </a:r>
            <a:endParaRPr lang="de-DE" altLang="ja-JP" dirty="0"/>
          </a:p>
        </p:txBody>
      </p:sp>
      <p:sp>
        <p:nvSpPr>
          <p:cNvPr id="6" name="タイトル 5">
            <a:extLst>
              <a:ext uri="{FF2B5EF4-FFF2-40B4-BE49-F238E27FC236}">
                <a16:creationId xmlns:a16="http://schemas.microsoft.com/office/drawing/2014/main" id="{17CDD9DF-0705-47C1-AAA6-A5F2FB749FBB}"/>
              </a:ext>
            </a:extLst>
          </p:cNvPr>
          <p:cNvSpPr>
            <a:spLocks noGrp="1"/>
          </p:cNvSpPr>
          <p:nvPr>
            <p:ph type="title"/>
          </p:nvPr>
        </p:nvSpPr>
        <p:spPr/>
        <p:txBody>
          <a:bodyPr/>
          <a:lstStyle/>
          <a:p>
            <a:r>
              <a:rPr lang="en-US" altLang="ja-JP" sz="3200" dirty="0">
                <a:latin typeface="微软雅黑"/>
                <a:ea typeface="微软雅黑"/>
                <a:cs typeface="Arial"/>
              </a:rPr>
              <a:t>SID 0</a:t>
            </a:r>
            <a:r>
              <a:rPr lang="en-US" altLang="zh-CN" sz="3200" dirty="0">
                <a:latin typeface="微软雅黑"/>
                <a:ea typeface="微软雅黑"/>
                <a:cs typeface="Arial"/>
              </a:rPr>
              <a:t>x11</a:t>
            </a:r>
            <a:endParaRPr kumimoji="1" lang="ja-JP" altLang="en-US" dirty="0"/>
          </a:p>
        </p:txBody>
      </p:sp>
      <p:sp>
        <p:nvSpPr>
          <p:cNvPr id="9" name="テキスト ボックス 8">
            <a:extLst>
              <a:ext uri="{FF2B5EF4-FFF2-40B4-BE49-F238E27FC236}">
                <a16:creationId xmlns:a16="http://schemas.microsoft.com/office/drawing/2014/main" id="{064FE06C-2F5D-4FBA-93F6-EB120D443FC6}"/>
              </a:ext>
            </a:extLst>
          </p:cNvPr>
          <p:cNvSpPr txBox="1"/>
          <p:nvPr/>
        </p:nvSpPr>
        <p:spPr>
          <a:xfrm>
            <a:off x="437872" y="813485"/>
            <a:ext cx="8208912" cy="400110"/>
          </a:xfrm>
          <a:prstGeom prst="rect">
            <a:avLst/>
          </a:prstGeom>
          <a:noFill/>
        </p:spPr>
        <p:txBody>
          <a:bodyPr wrap="square" rtlCol="0">
            <a:spAutoFit/>
          </a:bodyPr>
          <a:lstStyle/>
          <a:p>
            <a:pPr algn="l"/>
            <a:r>
              <a:rPr kumimoji="1" lang="zh-CN" altLang="en-US" sz="2000" b="1" dirty="0">
                <a:latin typeface="Meiryo UI" panose="020B0604030504040204" pitchFamily="34" charset="-128"/>
                <a:ea typeface="Meiryo UI" panose="020B0604030504040204" pitchFamily="34" charset="-128"/>
                <a:cs typeface="Meiryo UI" panose="020B0604030504040204" pitchFamily="34" charset="-128"/>
              </a:rPr>
              <a:t>正常返信</a:t>
            </a:r>
            <a:endParaRPr kumimoji="1" lang="ja-JP" altLang="en-US" sz="2000" b="1" dirty="0" err="1">
              <a:latin typeface="Meiryo UI" panose="020B0604030504040204" pitchFamily="34" charset="-128"/>
              <a:ea typeface="Meiryo UI" panose="020B0604030504040204" pitchFamily="34" charset="-128"/>
              <a:cs typeface="Meiryo UI" panose="020B0604030504040204" pitchFamily="34" charset="-128"/>
            </a:endParaRPr>
          </a:p>
        </p:txBody>
      </p:sp>
      <p:sp>
        <p:nvSpPr>
          <p:cNvPr id="14" name="テキスト ボックス 13">
            <a:extLst>
              <a:ext uri="{FF2B5EF4-FFF2-40B4-BE49-F238E27FC236}">
                <a16:creationId xmlns:a16="http://schemas.microsoft.com/office/drawing/2014/main" id="{EA182269-E7FC-42C2-98B1-A3155C5444F2}"/>
              </a:ext>
            </a:extLst>
          </p:cNvPr>
          <p:cNvSpPr txBox="1"/>
          <p:nvPr/>
        </p:nvSpPr>
        <p:spPr>
          <a:xfrm>
            <a:off x="683172" y="4668967"/>
            <a:ext cx="7344816" cy="1231106"/>
          </a:xfrm>
          <a:prstGeom prst="rect">
            <a:avLst/>
          </a:prstGeom>
          <a:noFill/>
        </p:spPr>
        <p:txBody>
          <a:bodyPr wrap="square" rtlCol="0">
            <a:spAutoFit/>
          </a:bodyPr>
          <a:lstStyle/>
          <a:p>
            <a:pPr algn="l"/>
            <a:r>
              <a:rPr lang="zh-CN" altLang="en-US" sz="2000" b="1" dirty="0">
                <a:latin typeface="Meiryo UI" panose="020B0604030504040204" pitchFamily="34" charset="-128"/>
                <a:ea typeface="Meiryo UI" panose="020B0604030504040204" pitchFamily="34" charset="-128"/>
                <a:cs typeface="Meiryo UI" panose="020B0604030504040204" pitchFamily="34" charset="-128"/>
              </a:rPr>
              <a:t>报文：</a:t>
            </a:r>
            <a:endParaRPr lang="en-US" altLang="zh-CN" sz="2000" dirty="0">
              <a:latin typeface="Meiryo UI" panose="020B0604030504040204" pitchFamily="34" charset="-128"/>
              <a:ea typeface="Meiryo UI" panose="020B0604030504040204" pitchFamily="34" charset="-128"/>
              <a:cs typeface="Meiryo UI" panose="020B0604030504040204" pitchFamily="34" charset="-128"/>
            </a:endParaRPr>
          </a:p>
          <a:p>
            <a:pPr algn="l"/>
            <a:r>
              <a:rPr lang="en-US" altLang="zh-CN" dirty="0">
                <a:latin typeface="Meiryo UI" panose="020B0604030504040204" pitchFamily="34" charset="-128"/>
                <a:ea typeface="Meiryo UI" panose="020B0604030504040204" pitchFamily="34" charset="-128"/>
                <a:cs typeface="Meiryo UI" panose="020B0604030504040204" pitchFamily="34" charset="-128"/>
              </a:rPr>
              <a:t>                           PCI         SID       SUB-FUNCTION</a:t>
            </a:r>
          </a:p>
          <a:p>
            <a:pPr algn="l"/>
            <a:r>
              <a:rPr lang="en-US" altLang="zh-CN" dirty="0">
                <a:latin typeface="Meiryo UI" panose="020B0604030504040204" pitchFamily="34" charset="-128"/>
                <a:ea typeface="Meiryo UI" panose="020B0604030504040204" pitchFamily="34" charset="-128"/>
                <a:cs typeface="Meiryo UI" panose="020B0604030504040204" pitchFamily="34" charset="-128"/>
              </a:rPr>
              <a:t>ECU</a:t>
            </a:r>
            <a:r>
              <a:rPr lang="zh-CN" altLang="en-US" dirty="0">
                <a:latin typeface="Meiryo UI" panose="020B0604030504040204" pitchFamily="34" charset="-128"/>
                <a:ea typeface="Meiryo UI" panose="020B0604030504040204" pitchFamily="34" charset="-128"/>
                <a:cs typeface="Meiryo UI" panose="020B0604030504040204" pitchFamily="34" charset="-128"/>
              </a:rPr>
              <a:t>受信：             </a:t>
            </a:r>
            <a:r>
              <a:rPr lang="en-US" altLang="zh-CN" dirty="0">
                <a:latin typeface="Meiryo UI" panose="020B0604030504040204" pitchFamily="34" charset="-128"/>
                <a:ea typeface="Meiryo UI" panose="020B0604030504040204" pitchFamily="34" charset="-128"/>
                <a:cs typeface="Meiryo UI" panose="020B0604030504040204" pitchFamily="34" charset="-128"/>
              </a:rPr>
              <a:t>02          11         02</a:t>
            </a:r>
          </a:p>
          <a:p>
            <a:pPr algn="l"/>
            <a:r>
              <a:rPr kumimoji="1" lang="en-US" altLang="ja-JP" dirty="0">
                <a:latin typeface="Meiryo UI" panose="020B0604030504040204" pitchFamily="34" charset="-128"/>
                <a:ea typeface="Meiryo UI" panose="020B0604030504040204" pitchFamily="34" charset="-128"/>
                <a:cs typeface="Meiryo UI" panose="020B0604030504040204" pitchFamily="34" charset="-128"/>
              </a:rPr>
              <a:t>ECU</a:t>
            </a:r>
            <a:r>
              <a:rPr kumimoji="1" lang="zh-CN" altLang="en-US" dirty="0">
                <a:latin typeface="Meiryo UI" panose="020B0604030504040204" pitchFamily="34" charset="-128"/>
                <a:ea typeface="Meiryo UI" panose="020B0604030504040204" pitchFamily="34" charset="-128"/>
                <a:cs typeface="Meiryo UI" panose="020B0604030504040204" pitchFamily="34" charset="-128"/>
              </a:rPr>
              <a:t>返信：             </a:t>
            </a:r>
            <a:r>
              <a:rPr kumimoji="1" lang="en-US" altLang="zh-CN" dirty="0">
                <a:latin typeface="Meiryo UI" panose="020B0604030504040204" pitchFamily="34" charset="-128"/>
                <a:ea typeface="Meiryo UI" panose="020B0604030504040204" pitchFamily="34" charset="-128"/>
                <a:cs typeface="Meiryo UI" panose="020B0604030504040204" pitchFamily="34" charset="-128"/>
              </a:rPr>
              <a:t>02          51         02</a:t>
            </a:r>
            <a:endParaRPr kumimoji="1" lang="ja-JP" altLang="en-US" dirty="0" err="1">
              <a:latin typeface="Meiryo UI" panose="020B0604030504040204" pitchFamily="34" charset="-128"/>
              <a:ea typeface="Meiryo UI" panose="020B0604030504040204" pitchFamily="34" charset="-128"/>
              <a:cs typeface="Meiryo UI" panose="020B0604030504040204" pitchFamily="34" charset="-128"/>
            </a:endParaRPr>
          </a:p>
        </p:txBody>
      </p:sp>
      <p:pic>
        <p:nvPicPr>
          <p:cNvPr id="3" name="図 2">
            <a:extLst>
              <a:ext uri="{FF2B5EF4-FFF2-40B4-BE49-F238E27FC236}">
                <a16:creationId xmlns:a16="http://schemas.microsoft.com/office/drawing/2014/main" id="{1C3816EC-1733-44A1-B9DE-8349935DE2C9}"/>
              </a:ext>
            </a:extLst>
          </p:cNvPr>
          <p:cNvPicPr>
            <a:picLocks noChangeAspect="1"/>
          </p:cNvPicPr>
          <p:nvPr/>
        </p:nvPicPr>
        <p:blipFill>
          <a:blip r:embed="rId2"/>
          <a:stretch>
            <a:fillRect/>
          </a:stretch>
        </p:blipFill>
        <p:spPr>
          <a:xfrm>
            <a:off x="407679" y="1460342"/>
            <a:ext cx="8060382" cy="2952750"/>
          </a:xfrm>
          <a:prstGeom prst="rect">
            <a:avLst/>
          </a:prstGeom>
        </p:spPr>
      </p:pic>
    </p:spTree>
    <p:extLst>
      <p:ext uri="{BB962C8B-B14F-4D97-AF65-F5344CB8AC3E}">
        <p14:creationId xmlns:p14="http://schemas.microsoft.com/office/powerpoint/2010/main" val="19149401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F_Tool_2_JA_R">
  <a:themeElements>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JA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accent1">
                <a:lumMod val="5000"/>
                <a:lumOff val="95000"/>
              </a:schemeClr>
            </a:gs>
            <a:gs pos="21000">
              <a:schemeClr val="bg1">
                <a:lumMod val="65000"/>
              </a:schemeClr>
            </a:gs>
            <a:gs pos="62000">
              <a:schemeClr val="bg1">
                <a:lumMod val="65000"/>
              </a:schemeClr>
            </a:gs>
            <a:gs pos="100000">
              <a:schemeClr val="bg1">
                <a:lumMod val="65000"/>
              </a:schemeClr>
            </a:gs>
          </a:gsLst>
          <a:lin ang="5400000" scaled="1"/>
        </a:gradFill>
        <a:ln>
          <a:noFill/>
        </a:ln>
      </a:spPr>
      <a:bodyPr rtlCol="0" anchor="t"/>
      <a:lstStyle>
        <a:defPPr algn="l">
          <a:defRPr sz="110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anose="020B0600070205080204" pitchFamily="34" charset="-128"/>
            <a:ea typeface="ＭＳ Ｐゴシック" panose="020B0600070205080204" pitchFamily="34" charset="-128"/>
          </a:defRPr>
        </a:defPPr>
      </a:lstStyle>
    </a:lnDef>
    <a:txDef>
      <a:spPr>
        <a:noFill/>
      </a:spPr>
      <a:bodyPr wrap="none" rtlCol="0">
        <a:spAutoFit/>
      </a:bodyPr>
      <a:lstStyle>
        <a:defPPr>
          <a:defRPr dirty="0" err="1" smtClean="0">
            <a:latin typeface="Meiryo UI" panose="020B0604030504040204" pitchFamily="34" charset="-128"/>
            <a:ea typeface="Meiryo UI" panose="020B0604030504040204" pitchFamily="34" charset="-128"/>
            <a:cs typeface="Meiryo UI" panose="020B0604030504040204" pitchFamily="34" charset="-128"/>
          </a:defRPr>
        </a:defPPr>
      </a:lstStyle>
    </a:tx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839</Words>
  <Application>Microsoft Office PowerPoint</Application>
  <PresentationFormat>画面に合わせる (4:3)</PresentationFormat>
  <Paragraphs>110</Paragraphs>
  <Slides>13</Slides>
  <Notes>4</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13</vt:i4>
      </vt:variant>
    </vt:vector>
  </HeadingPairs>
  <TitlesOfParts>
    <vt:vector size="22" baseType="lpstr">
      <vt:lpstr>-apple-system</vt:lpstr>
      <vt:lpstr>Fujitsu Sans</vt:lpstr>
      <vt:lpstr>Meiryo UI</vt:lpstr>
      <vt:lpstr>Microsoft YaHei</vt:lpstr>
      <vt:lpstr>Microsoft YaHei</vt:lpstr>
      <vt:lpstr>ＭＳ Ｐゴシック</vt:lpstr>
      <vt:lpstr>Arial</vt:lpstr>
      <vt:lpstr>Wingdings</vt:lpstr>
      <vt:lpstr>F_Tool_2_JA_R</vt:lpstr>
      <vt:lpstr> UDS</vt:lpstr>
      <vt:lpstr>UDS协议</vt:lpstr>
      <vt:lpstr>Service Identifier (SID)</vt:lpstr>
      <vt:lpstr>PowerPoint プレゼンテーション</vt:lpstr>
      <vt:lpstr>协议规范</vt:lpstr>
      <vt:lpstr>PowerPoint プレゼンテーション</vt:lpstr>
      <vt:lpstr>SID 0x11</vt:lpstr>
      <vt:lpstr>SID 0x11</vt:lpstr>
      <vt:lpstr>SID 0x11</vt:lpstr>
      <vt:lpstr>SID 0x11</vt:lpstr>
      <vt:lpstr>SID 0x11</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2005-05-17T00:06:03Z</dcterms:created>
  <dcterms:modified xsi:type="dcterms:W3CDTF">2021-10-25T04:46:44Z</dcterms:modified>
</cp:coreProperties>
</file>