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4C0E-075C-E391-FB8C-4C0024128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CD28A-2DCD-1E8E-1BFB-A5D120107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358D2-982C-D49C-38C9-0F9E684A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B85B-1B20-C12F-7170-82A6779D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F8036-73DE-4E5D-B086-B8A07FEC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73C1-8861-41C5-3E94-410153A3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60C0B-7EC5-60A8-9600-4A75AD1E7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026FA-78B9-EDE0-96D0-AE9965DA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D133-41B5-050E-B642-A484BDC5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598B-8DFB-8DD9-45EB-437A0814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6CAD7-BF3D-0151-54FD-B8F60C028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08C65-2ED1-E53C-D78A-5FAEAA9C7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7CD7-9627-5020-75AB-EC2AD399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81A9-D6D0-D015-B231-45510F9A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A219-74E8-280E-0C61-B9357759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406B-D0CD-EBDA-6E77-D40ED3DF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92F6-4B65-D053-E0F9-F1F3C32E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B21C-9069-316B-1E6B-F08EC417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9A71-5C83-7365-A0B2-F8CAEEE9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548F-0D6E-13EA-3B11-833A0762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21AF-3866-6271-02A5-0C11C695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11B73-C0B6-7AAF-BCCB-AEB2CEBA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505B-6046-76F9-0D3C-482F8565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5EE9-5DC6-B676-B6AD-0BAE835A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751A-5C80-0263-1A73-CC219B77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2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120-D883-7EF3-DB0B-5D7623CB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AA52-5E0C-8219-19C5-1FD4760D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F4484-FA42-F861-16D0-2D1A90EBA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8571-4516-09FF-0991-C020A038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9C249-62AD-8F81-B3E6-898954A0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F863B-65D8-2847-8A15-CF4A2CF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D692-2CE7-B1D3-5675-1F8C19C0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9445C-6433-1E84-CD30-F3533D2F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4C9E-41F7-ED53-E811-C7CAC5943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5F450-4E8E-174F-9D05-57E176E10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A4155-49F7-B5DA-7222-D9685518D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24DEB-0960-969F-CAC9-B7FB30A3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441EF-D5DE-8F3B-ECE8-DECF31FD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8AEB8-DF37-609A-4520-C9FBBA14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4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0CB2-16E1-E7C8-FF93-F14081C5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43F02-87A0-E819-8333-ED279984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A7A31-34D5-1F85-2E7C-E4870218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598FB-ECD0-9008-9D3C-09AFC744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2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60D50-3CB4-F1F7-C258-CE460A7F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AD202D-F90E-DD92-A6AE-567FEA06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77650-0F6F-1600-1489-64118BF4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4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4680-3CE3-2599-275C-85CE8153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5572-F001-CF3E-C393-1B1E6C40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C517-6350-4EBA-75F3-74287A887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23D4A-C0F6-4C4E-90ED-1EE52508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65A28-BD43-B2A2-8AB7-16740555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8E9DD-83B9-ACFA-7EAB-75B61FB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C330-11BD-6451-D436-0EB547A9E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E98E5-8091-0A02-60FD-49BEF709E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8D2D8-C23D-2485-1640-DDA0E7472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997E-8BC0-9589-823A-1D649139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3E5D-5BFF-087E-BDAA-0F9B0C58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378B-B17A-EB68-3FDC-F201770C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5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3C2FE-9148-0706-26F7-6D7DC702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4A03-42AD-1992-E096-92C63C3FE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4476-5EB2-D541-27B3-FB56B0514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E346E-B86D-4FBB-8379-64D4F3B09DE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27D4-6E05-ED2B-6852-1070E905D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1645F-8B45-08C3-A0A1-A7F3F0F89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FB724-6DB8-4C31-922B-CA70B6D05F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4FEC0-17EF-59E6-EE5C-18D2412152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471150" y="0"/>
            <a:ext cx="17526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7373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1151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DF97-A827-64B2-6C24-D681211C6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SENT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协议（单边半字传输协议）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EABB1-5EB7-ECBC-AE76-E63EFC03D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--</a:t>
            </a:r>
            <a:r>
              <a:rPr lang="en-US" altLang="zh-CN" dirty="0" err="1"/>
              <a:t>yangshangchao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42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23CD-6482-F706-A09D-2401CA49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Edge Nibble Transmission (SENT)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2965-E68D-81C8-B56F-F8E5FAFD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34" y="1076688"/>
            <a:ext cx="10515600" cy="316438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SENT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协议（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S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ingle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E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dge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N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ibble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T</a:t>
            </a:r>
            <a:r>
              <a:rPr lang="en-US" b="0" i="0" dirty="0">
                <a:solidFill>
                  <a:srgbClr val="4D4D4D"/>
                </a:solidFill>
                <a:effectLst/>
                <a:latin typeface="-apple-system"/>
              </a:rPr>
              <a:t>ransmission，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单边半字传输协议）</a:t>
            </a:r>
            <a:r>
              <a:rPr lang="zh-CN" altLang="en-US" dirty="0"/>
              <a:t>是一种将传感器数据编码成一系列脉冲信号的单向通信方案，用于传感器向发动机控制单元（</a:t>
            </a:r>
            <a:r>
              <a:rPr lang="en-US" altLang="zh-CN" dirty="0"/>
              <a:t>Engine Control Unit</a:t>
            </a:r>
            <a:r>
              <a:rPr lang="zh-CN" altLang="en-US" dirty="0"/>
              <a:t>，</a:t>
            </a:r>
            <a:r>
              <a:rPr lang="en-US" altLang="zh-CN" dirty="0"/>
              <a:t>ECU</a:t>
            </a:r>
            <a:r>
              <a:rPr lang="zh-CN" altLang="en-US" dirty="0"/>
              <a:t>）的数据发送。使用该协议传输的传感器信号，具有信号频率高，传输速度快，数据单向连续发送等特点。它旨在作为一种替代方法，代替</a:t>
            </a:r>
            <a:r>
              <a:rPr lang="en-US" altLang="zh-CN" dirty="0"/>
              <a:t>10</a:t>
            </a:r>
            <a:r>
              <a:rPr lang="zh-CN" altLang="en-US" dirty="0"/>
              <a:t>位</a:t>
            </a:r>
            <a:r>
              <a:rPr lang="en-US" altLang="zh-CN" dirty="0"/>
              <a:t>A/D</a:t>
            </a:r>
            <a:r>
              <a:rPr lang="zh-CN" altLang="en-US" dirty="0"/>
              <a:t>和</a:t>
            </a:r>
            <a:r>
              <a:rPr lang="en-US" altLang="zh-CN" dirty="0"/>
              <a:t>PWM</a:t>
            </a:r>
            <a:r>
              <a:rPr lang="zh-CN" altLang="en-US" dirty="0"/>
              <a:t>的较低分辨率的信号传输，并且是</a:t>
            </a:r>
            <a:r>
              <a:rPr lang="en-US" altLang="zh-CN" dirty="0"/>
              <a:t>CAN</a:t>
            </a:r>
            <a:r>
              <a:rPr lang="zh-CN" altLang="en-US" dirty="0"/>
              <a:t>或</a:t>
            </a:r>
            <a:r>
              <a:rPr lang="en-US" altLang="zh-CN" dirty="0"/>
              <a:t>LIN</a:t>
            </a:r>
            <a:r>
              <a:rPr lang="zh-CN" altLang="en-US" dirty="0"/>
              <a:t>的一种更简单的低成本替代产品。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0DB77-C23A-516C-D2AF-406331B8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660" y="4186818"/>
            <a:ext cx="6902631" cy="26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1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93F04-C377-4B3F-A6CB-A5C8F18B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SENT</a:t>
            </a:r>
            <a:r>
              <a:rPr lang="zh-CN" altLang="en-US" dirty="0"/>
              <a:t>时钟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91563-D15F-6835-65B5-D37C5601B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760" y="686454"/>
            <a:ext cx="5851723" cy="216546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307B9-528D-FB49-BED6-F548BBCDC53C}"/>
              </a:ext>
            </a:extLst>
          </p:cNvPr>
          <p:cNvSpPr txBox="1"/>
          <p:nvPr/>
        </p:nvSpPr>
        <p:spPr>
          <a:xfrm>
            <a:off x="56003" y="1312838"/>
            <a:ext cx="62527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f</a:t>
            </a:r>
            <a:r>
              <a:rPr lang="en-US" altLang="zh-CN" sz="1400" dirty="0" err="1"/>
              <a:t>sent</a:t>
            </a:r>
            <a:r>
              <a:rPr lang="en-US" dirty="0" err="1"/>
              <a:t>是</a:t>
            </a:r>
            <a:r>
              <a:rPr lang="en-US" dirty="0"/>
              <a:t> SENT </a:t>
            </a:r>
            <a:r>
              <a:rPr lang="en-US" dirty="0" err="1"/>
              <a:t>内核内部用于控制目的的模块时钟，例如控制逻辑和寄存器操作的时钟</a:t>
            </a:r>
            <a:r>
              <a:rPr lang="en-US" dirty="0"/>
              <a:t>。 </a:t>
            </a:r>
            <a:r>
              <a:rPr lang="en-US" dirty="0" err="1"/>
              <a:t>fSENT</a:t>
            </a:r>
            <a:r>
              <a:rPr lang="en-US" dirty="0"/>
              <a:t> </a:t>
            </a:r>
            <a:r>
              <a:rPr lang="en-US" dirty="0" err="1"/>
              <a:t>的频率始终与系统时钟频率</a:t>
            </a:r>
            <a:r>
              <a:rPr lang="en-US" dirty="0"/>
              <a:t> </a:t>
            </a:r>
            <a:r>
              <a:rPr lang="en-US" dirty="0" err="1"/>
              <a:t>f</a:t>
            </a:r>
            <a:r>
              <a:rPr lang="en-US" sz="1200" dirty="0" err="1"/>
              <a:t>SPB</a:t>
            </a:r>
            <a:r>
              <a:rPr lang="en-US" dirty="0"/>
              <a:t> </a:t>
            </a:r>
            <a:r>
              <a:rPr lang="en-US" dirty="0" err="1"/>
              <a:t>相同</a:t>
            </a:r>
            <a:r>
              <a:rPr lang="en-US" dirty="0"/>
              <a:t>。 </a:t>
            </a:r>
            <a:r>
              <a:rPr lang="en-US" dirty="0" err="1"/>
              <a:t>时钟控制寄存器</a:t>
            </a:r>
            <a:r>
              <a:rPr lang="en-US" dirty="0"/>
              <a:t> SENT_CLC </a:t>
            </a:r>
            <a:r>
              <a:rPr lang="en-US" dirty="0" err="1"/>
              <a:t>可以在某些条件下启用</a:t>
            </a:r>
            <a:r>
              <a:rPr lang="en-US" dirty="0"/>
              <a:t>/</a:t>
            </a:r>
            <a:r>
              <a:rPr lang="en-US" dirty="0" err="1"/>
              <a:t>禁用</a:t>
            </a:r>
            <a:r>
              <a:rPr lang="en-US" dirty="0"/>
              <a:t> </a:t>
            </a:r>
            <a:r>
              <a:rPr lang="en-US" dirty="0" err="1"/>
              <a:t>fSENT</a:t>
            </a:r>
            <a:r>
              <a:rPr lang="en-US" dirty="0"/>
              <a:t>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60CA0-8F5A-F381-7D4F-369760918CEB}"/>
              </a:ext>
            </a:extLst>
          </p:cNvPr>
          <p:cNvSpPr txBox="1"/>
          <p:nvPr/>
        </p:nvSpPr>
        <p:spPr>
          <a:xfrm>
            <a:off x="0" y="2853831"/>
            <a:ext cx="6871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</a:t>
            </a:r>
            <a:r>
              <a:rPr lang="en-US" sz="1400" dirty="0" err="1"/>
              <a:t>fracdiv</a:t>
            </a:r>
            <a:r>
              <a:rPr lang="en-US" dirty="0" err="1"/>
              <a:t>时钟是</a:t>
            </a:r>
            <a:r>
              <a:rPr lang="en-US" dirty="0"/>
              <a:t> SENT </a:t>
            </a:r>
            <a:r>
              <a:rPr lang="en-US" dirty="0" err="1"/>
              <a:t>内核内部用于生成串行通道波特率的模块时钟</a:t>
            </a:r>
            <a:r>
              <a:rPr lang="en-US" dirty="0"/>
              <a:t>。 </a:t>
            </a:r>
            <a:r>
              <a:rPr lang="en-US" dirty="0" err="1"/>
              <a:t>小数分频器寄存器</a:t>
            </a:r>
            <a:r>
              <a:rPr lang="en-US" dirty="0"/>
              <a:t> SENT_FDR </a:t>
            </a:r>
            <a:r>
              <a:rPr lang="en-US" dirty="0" err="1"/>
              <a:t>控制</a:t>
            </a:r>
            <a:r>
              <a:rPr lang="en-US" dirty="0"/>
              <a:t> </a:t>
            </a:r>
            <a:r>
              <a:rPr lang="en-US" dirty="0" err="1"/>
              <a:t>ffracdiv</a:t>
            </a:r>
            <a:r>
              <a:rPr lang="en-US" dirty="0"/>
              <a:t> </a:t>
            </a:r>
            <a:r>
              <a:rPr lang="en-US" dirty="0" err="1"/>
              <a:t>的频率</a:t>
            </a:r>
            <a:r>
              <a:rPr lang="en-US" dirty="0"/>
              <a:t>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1510C-9F8E-9ECE-CAF1-58AEED85E160}"/>
              </a:ext>
            </a:extLst>
          </p:cNvPr>
          <p:cNvSpPr txBox="1"/>
          <p:nvPr/>
        </p:nvSpPr>
        <p:spPr>
          <a:xfrm>
            <a:off x="0" y="3943788"/>
            <a:ext cx="87085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fpdiv_x</a:t>
            </a:r>
            <a:endParaRPr lang="en-US" dirty="0"/>
          </a:p>
          <a:p>
            <a:r>
              <a:rPr lang="en-US" dirty="0" err="1"/>
              <a:t>该时钟是在</a:t>
            </a:r>
            <a:r>
              <a:rPr lang="en-US" dirty="0"/>
              <a:t> SENT </a:t>
            </a:r>
            <a:r>
              <a:rPr lang="en-US" dirty="0" err="1"/>
              <a:t>通道</a:t>
            </a:r>
            <a:r>
              <a:rPr lang="en-US" dirty="0"/>
              <a:t> x </a:t>
            </a:r>
            <a:r>
              <a:rPr lang="en-US" dirty="0" err="1"/>
              <a:t>内部使用的通道时钟，用于生成串行通道的波特率</a:t>
            </a:r>
            <a:r>
              <a:rPr lang="en-US" dirty="0"/>
              <a:t>。 </a:t>
            </a:r>
            <a:r>
              <a:rPr lang="en-US" dirty="0" err="1"/>
              <a:t>分频寄存器SENT_CPDRx</a:t>
            </a:r>
            <a:r>
              <a:rPr lang="en-US" dirty="0"/>
              <a:t> </a:t>
            </a:r>
            <a:r>
              <a:rPr lang="en-US" dirty="0" err="1"/>
              <a:t>控制fpdiv_x</a:t>
            </a:r>
            <a:r>
              <a:rPr lang="en-US" dirty="0"/>
              <a:t> </a:t>
            </a:r>
            <a:r>
              <a:rPr lang="en-US" dirty="0" err="1"/>
              <a:t>的频率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en-US" dirty="0" err="1"/>
              <a:t>ftick_x</a:t>
            </a:r>
            <a:endParaRPr lang="en-US" dirty="0"/>
          </a:p>
          <a:p>
            <a:r>
              <a:rPr lang="en-US" dirty="0" err="1"/>
              <a:t>该时钟是在</a:t>
            </a:r>
            <a:r>
              <a:rPr lang="en-US" dirty="0"/>
              <a:t> SENT </a:t>
            </a:r>
            <a:r>
              <a:rPr lang="en-US" dirty="0" err="1"/>
              <a:t>通道内部用作波特率频率的通道时钟</a:t>
            </a:r>
            <a:r>
              <a:rPr lang="en-US" dirty="0"/>
              <a:t>。 </a:t>
            </a:r>
            <a:r>
              <a:rPr lang="en-US" dirty="0" err="1"/>
              <a:t>小数分频寄存器</a:t>
            </a:r>
            <a:r>
              <a:rPr lang="en-US" dirty="0"/>
              <a:t> </a:t>
            </a:r>
            <a:r>
              <a:rPr lang="en-US" dirty="0" err="1"/>
              <a:t>SENT_CFDRx</a:t>
            </a:r>
            <a:r>
              <a:rPr lang="en-US" dirty="0"/>
              <a:t> </a:t>
            </a:r>
            <a:r>
              <a:rPr lang="en-US" dirty="0" err="1"/>
              <a:t>控制</a:t>
            </a:r>
            <a:r>
              <a:rPr lang="en-US" dirty="0"/>
              <a:t> </a:t>
            </a:r>
            <a:r>
              <a:rPr lang="en-US" dirty="0" err="1"/>
              <a:t>ftick_x</a:t>
            </a:r>
            <a:r>
              <a:rPr lang="en-US" dirty="0"/>
              <a:t> </a:t>
            </a:r>
            <a:r>
              <a:rPr lang="en-US" dirty="0" err="1"/>
              <a:t>的频率。DIV</a:t>
            </a:r>
            <a:r>
              <a:rPr lang="en-US" dirty="0"/>
              <a:t> </a:t>
            </a:r>
            <a:r>
              <a:rPr lang="en-US" dirty="0" err="1"/>
              <a:t>的值越高，测量同步</a:t>
            </a:r>
            <a:r>
              <a:rPr lang="en-US" dirty="0"/>
              <a:t>/</a:t>
            </a:r>
            <a:r>
              <a:rPr lang="en-US" dirty="0" err="1"/>
              <a:t>校准脉冲以及</a:t>
            </a:r>
            <a:r>
              <a:rPr lang="en-US" dirty="0"/>
              <a:t> 2 </a:t>
            </a:r>
            <a:r>
              <a:rPr lang="en-US" dirty="0" err="1"/>
              <a:t>个连续同步</a:t>
            </a:r>
            <a:r>
              <a:rPr lang="en-US" dirty="0"/>
              <a:t>/</a:t>
            </a:r>
            <a:r>
              <a:rPr lang="en-US" dirty="0" err="1"/>
              <a:t>校准脉冲长度偏差（漂移）的精度就越高</a:t>
            </a:r>
            <a:r>
              <a:rPr lang="en-US" dirty="0"/>
              <a:t>。</a:t>
            </a:r>
          </a:p>
          <a:p>
            <a:r>
              <a:rPr lang="en-US" dirty="0"/>
              <a:t>DIV </a:t>
            </a:r>
            <a:r>
              <a:rPr lang="en-US" dirty="0" err="1"/>
              <a:t>必须设置在</a:t>
            </a:r>
            <a:r>
              <a:rPr lang="en-US" dirty="0"/>
              <a:t> [2200, 49100] </a:t>
            </a:r>
            <a:r>
              <a:rPr lang="en-US" dirty="0" err="1"/>
              <a:t>范围内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549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2C5D4-4F31-E14C-818D-456167371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28" y="3091054"/>
            <a:ext cx="9659527" cy="376694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01B61A-776E-CCDB-60F4-0DA9B709E8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SENT</a:t>
            </a:r>
            <a:r>
              <a:rPr lang="zh-CN" altLang="en-US" dirty="0"/>
              <a:t>时钟</a:t>
            </a: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4F5EA29-CFFB-F90C-061D-61222EB1B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35" y="662781"/>
            <a:ext cx="5851723" cy="21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01D9-F32D-FFCF-5C10-06DE2C7C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7" y="947732"/>
            <a:ext cx="3794760" cy="58497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SENT frame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41D65-FF95-3F28-1F98-14B950CBD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755" y="3179978"/>
            <a:ext cx="8084245" cy="367802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C98EC06-11D4-0E55-D26D-38607937BA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Single Edge Nibble Transmission (SENT)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B9C28-26F1-92FF-F9E5-605472097D54}"/>
              </a:ext>
            </a:extLst>
          </p:cNvPr>
          <p:cNvSpPr txBox="1"/>
          <p:nvPr/>
        </p:nvSpPr>
        <p:spPr>
          <a:xfrm>
            <a:off x="0" y="145641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SENT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信号以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为单位计时，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的名义长度是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3us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。数据每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 bit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记为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Nibble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，即半字，半字的脉冲周期为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12 ~ 27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tick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，代表数据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0 ~ 15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9BC8E-A97C-840A-E2C4-47348266BBA9}"/>
              </a:ext>
            </a:extLst>
          </p:cNvPr>
          <p:cNvSpPr txBox="1"/>
          <p:nvPr/>
        </p:nvSpPr>
        <p:spPr>
          <a:xfrm>
            <a:off x="0" y="2102744"/>
            <a:ext cx="75307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校验</a:t>
            </a:r>
            <a:r>
              <a:rPr lang="en-US" dirty="0"/>
              <a:t>/</a:t>
            </a:r>
            <a:r>
              <a:rPr lang="en-US" dirty="0" err="1"/>
              <a:t>同步（Calibration</a:t>
            </a:r>
            <a:r>
              <a:rPr lang="en-US" dirty="0"/>
              <a:t>/Synchronization）脉冲，脉冲周期为</a:t>
            </a:r>
            <a:r>
              <a:rPr lang="en-US" dirty="0">
                <a:solidFill>
                  <a:srgbClr val="FF0000"/>
                </a:solidFill>
              </a:rPr>
              <a:t>56</a:t>
            </a:r>
            <a:r>
              <a:rPr lang="en-US" dirty="0"/>
              <a:t> ticks。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一个状态和串行通信（Status</a:t>
            </a:r>
            <a:r>
              <a:rPr lang="en-US" dirty="0"/>
              <a:t> and Serial </a:t>
            </a:r>
            <a:r>
              <a:rPr lang="en-US" dirty="0" err="1"/>
              <a:t>Communication）半字</a:t>
            </a:r>
            <a:r>
              <a:rPr 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一串数据半字（Data</a:t>
            </a:r>
            <a:r>
              <a:rPr lang="en-US" dirty="0"/>
              <a:t> nibble），最多有6个半字，代表要传输的数据。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一个CRC校验半字（Checksum</a:t>
            </a:r>
            <a:r>
              <a:rPr lang="en-US" dirty="0"/>
              <a:t> nibble）。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一个可选的暂停脉冲（Pause</a:t>
            </a:r>
            <a:r>
              <a:rPr lang="en-US" dirty="0"/>
              <a:t> Pulse）。</a:t>
            </a:r>
          </a:p>
        </p:txBody>
      </p:sp>
    </p:spTree>
    <p:extLst>
      <p:ext uri="{BB962C8B-B14F-4D97-AF65-F5344CB8AC3E}">
        <p14:creationId xmlns:p14="http://schemas.microsoft.com/office/powerpoint/2010/main" val="75507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A1E7-3F25-14F4-7557-BA7A74A3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EXAMPLE FRAME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FBD428-1247-A1A2-96B8-ED613C335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39" y="2311674"/>
            <a:ext cx="10130719" cy="420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2AACD9-9E20-2FBC-4D50-A1584C9E5EA9}"/>
              </a:ext>
            </a:extLst>
          </p:cNvPr>
          <p:cNvSpPr txBox="1"/>
          <p:nvPr/>
        </p:nvSpPr>
        <p:spPr>
          <a:xfrm>
            <a:off x="-1" y="1214173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一帧带有2个12位数据的SENT信号。除了可选的Pause Pulse外，包含1个校验/同步脉冲，1个状态Nibble，6个数据Nibble，1个CRC </a:t>
            </a:r>
            <a:r>
              <a:rPr lang="en-US" dirty="0" err="1"/>
              <a:t>Nibble。因CRC</a:t>
            </a:r>
            <a:r>
              <a:rPr lang="en-US" dirty="0"/>
              <a:t> Nibble的值由前面6个数据Nibble的大小经循环冗余校验得到，一帧不含Pause Pulse的SENT信号最短为154个tick，最长为270个tick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5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E14D-2806-3D1D-483B-4C8774CB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解析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E3D3-4490-D8BE-E4DC-76FA6E3FB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4699"/>
            <a:ext cx="12192000" cy="264187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SENT</a:t>
            </a:r>
            <a:r>
              <a:rPr lang="zh-CN" altLang="en-US" sz="2400" dirty="0"/>
              <a:t>信号是将数据值对应到相邻下降沿的时间间隔上，因此解析</a:t>
            </a:r>
            <a:r>
              <a:rPr lang="en-US" altLang="zh-CN" sz="2400" dirty="0"/>
              <a:t>SENT</a:t>
            </a:r>
            <a:r>
              <a:rPr lang="zh-CN" altLang="en-US" sz="2400" dirty="0"/>
              <a:t>信号的关键也就是检测出时间间隔，计算出</a:t>
            </a:r>
            <a:r>
              <a:rPr lang="en-US" altLang="zh-CN" sz="2400" dirty="0"/>
              <a:t>tick</a:t>
            </a:r>
            <a:r>
              <a:rPr lang="zh-CN" altLang="en-US" sz="2400" dirty="0"/>
              <a:t>数。标准的</a:t>
            </a:r>
            <a:r>
              <a:rPr lang="en-US" altLang="zh-CN" sz="2400" dirty="0"/>
              <a:t>1</a:t>
            </a:r>
            <a:r>
              <a:rPr lang="zh-CN" altLang="en-US" sz="2400" dirty="0"/>
              <a:t>个</a:t>
            </a:r>
            <a:r>
              <a:rPr lang="en-US" altLang="zh-CN" sz="2400" dirty="0"/>
              <a:t>tick</a:t>
            </a:r>
            <a:r>
              <a:rPr lang="zh-CN" altLang="en-US" sz="2400" dirty="0"/>
              <a:t>为</a:t>
            </a:r>
            <a:r>
              <a:rPr lang="en-US" altLang="zh-CN" sz="2400" dirty="0"/>
              <a:t>3us</a:t>
            </a:r>
            <a:r>
              <a:rPr lang="zh-CN" altLang="en-US" sz="2400" dirty="0"/>
              <a:t>，实际信号中会存在一些偏差，可根据校验</a:t>
            </a:r>
            <a:r>
              <a:rPr lang="en-US" altLang="zh-CN" sz="2400" dirty="0"/>
              <a:t>/</a:t>
            </a:r>
            <a:r>
              <a:rPr lang="zh-CN" altLang="en-US" sz="2400" dirty="0"/>
              <a:t>同步脉冲修正。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修正过程如下：</a:t>
            </a:r>
            <a:endParaRPr lang="en-US" altLang="zh-CN" sz="2400" dirty="0"/>
          </a:p>
          <a:p>
            <a:r>
              <a:rPr lang="zh-CN" altLang="en-US" sz="2400" dirty="0"/>
              <a:t>首先，</a:t>
            </a:r>
            <a:r>
              <a:rPr lang="en-US" altLang="zh-CN" sz="2400" dirty="0"/>
              <a:t>SENT</a:t>
            </a:r>
            <a:r>
              <a:rPr lang="zh-CN" altLang="en-US" sz="2400" dirty="0"/>
              <a:t>信号中校验</a:t>
            </a:r>
            <a:r>
              <a:rPr lang="en-US" altLang="zh-CN" sz="2400" dirty="0"/>
              <a:t>/</a:t>
            </a:r>
            <a:r>
              <a:rPr lang="zh-CN" altLang="en-US" sz="2400" dirty="0"/>
              <a:t>同步脉冲的理论周期为</a:t>
            </a:r>
            <a:r>
              <a:rPr lang="en-US" altLang="zh-CN" sz="2400" dirty="0"/>
              <a:t>56</a:t>
            </a:r>
            <a:r>
              <a:rPr lang="zh-CN" altLang="en-US" sz="2400" dirty="0"/>
              <a:t>个标准</a:t>
            </a:r>
            <a:r>
              <a:rPr lang="en-US" altLang="zh-CN" sz="2400" dirty="0"/>
              <a:t>tick</a:t>
            </a:r>
            <a:r>
              <a:rPr lang="zh-CN" altLang="en-US" sz="2400" dirty="0"/>
              <a:t>（</a:t>
            </a:r>
            <a:r>
              <a:rPr lang="en-US" altLang="zh-CN" sz="2400" dirty="0"/>
              <a:t>3us</a:t>
            </a:r>
            <a:r>
              <a:rPr lang="zh-CN" altLang="en-US" sz="2400" dirty="0"/>
              <a:t>），实际处理中允许周期长度存在</a:t>
            </a:r>
            <a:r>
              <a:rPr lang="en-US" altLang="zh-CN" sz="2400" dirty="0"/>
              <a:t>±20%</a:t>
            </a:r>
            <a:r>
              <a:rPr lang="zh-CN" altLang="en-US" sz="2400" dirty="0"/>
              <a:t>的误差。解析时，用校验</a:t>
            </a:r>
            <a:r>
              <a:rPr lang="en-US" altLang="zh-CN" sz="2400" dirty="0"/>
              <a:t>/</a:t>
            </a:r>
            <a:r>
              <a:rPr lang="zh-CN" altLang="en-US" sz="2400" dirty="0"/>
              <a:t>同步脉冲的实际周期与理论周期（</a:t>
            </a:r>
            <a:r>
              <a:rPr lang="en-US" altLang="zh-CN" sz="2400" dirty="0"/>
              <a:t>168us</a:t>
            </a:r>
            <a:r>
              <a:rPr lang="zh-CN" altLang="en-US" sz="2400" dirty="0"/>
              <a:t>）相除，得到一个修正因子；后面数据</a:t>
            </a:r>
            <a:r>
              <a:rPr lang="en-US" altLang="zh-CN" sz="2400" dirty="0"/>
              <a:t>Nibble</a:t>
            </a:r>
            <a:r>
              <a:rPr lang="zh-CN" altLang="en-US" sz="2400" dirty="0"/>
              <a:t>的实际周期与修正因子相除，得到当前数据</a:t>
            </a:r>
            <a:r>
              <a:rPr lang="en-US" altLang="zh-CN" sz="2400" dirty="0"/>
              <a:t>Nibble</a:t>
            </a:r>
            <a:r>
              <a:rPr lang="zh-CN" altLang="en-US" sz="2400" dirty="0"/>
              <a:t>的理论周期，该值与</a:t>
            </a:r>
            <a:r>
              <a:rPr lang="en-US" altLang="zh-CN" sz="2400" dirty="0"/>
              <a:t>36us</a:t>
            </a:r>
            <a:r>
              <a:rPr lang="zh-CN" altLang="en-US" sz="2400" dirty="0"/>
              <a:t>的差，除以</a:t>
            </a:r>
            <a:r>
              <a:rPr lang="en-US" altLang="zh-CN" sz="2400" dirty="0"/>
              <a:t>3us</a:t>
            </a:r>
            <a:r>
              <a:rPr lang="zh-CN" altLang="en-US" sz="2400" dirty="0"/>
              <a:t>，就可以得到数据</a:t>
            </a:r>
            <a:r>
              <a:rPr lang="en-US" altLang="zh-CN" sz="2400" dirty="0"/>
              <a:t>Nibble</a:t>
            </a:r>
            <a:r>
              <a:rPr lang="zh-CN" altLang="en-US" sz="2400" dirty="0"/>
              <a:t>对应的数据值（范围是</a:t>
            </a:r>
            <a:r>
              <a:rPr lang="en-US" altLang="zh-CN" sz="2400" dirty="0"/>
              <a:t>0~15</a:t>
            </a:r>
            <a:r>
              <a:rPr lang="zh-CN" altLang="en-US" sz="24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6607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42E1-AA89-63EC-8F79-C32BA517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寄存器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8D2CD0-E3C5-9C4B-6F10-703805C2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868" y="3079719"/>
            <a:ext cx="5634445" cy="36407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077C7-9DFE-3B71-24BD-67330E3170E4}"/>
              </a:ext>
            </a:extLst>
          </p:cNvPr>
          <p:cNvSpPr txBox="1"/>
          <p:nvPr/>
        </p:nvSpPr>
        <p:spPr>
          <a:xfrm>
            <a:off x="102325" y="3056709"/>
            <a:ext cx="51554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接收数据查看寄存器</a:t>
            </a:r>
            <a:r>
              <a:rPr lang="en-US" dirty="0"/>
              <a:t> </a:t>
            </a:r>
            <a:r>
              <a:rPr lang="en-US" dirty="0" err="1"/>
              <a:t>VIEWx</a:t>
            </a:r>
            <a:r>
              <a:rPr lang="en-US" dirty="0"/>
              <a:t> </a:t>
            </a:r>
            <a:r>
              <a:rPr lang="en-US" dirty="0" err="1"/>
              <a:t>存储半字节指针</a:t>
            </a:r>
            <a:r>
              <a:rPr lang="en-US" dirty="0"/>
              <a:t>。 </a:t>
            </a:r>
            <a:r>
              <a:rPr lang="en-US" dirty="0" err="1"/>
              <a:t>他们决定了其中的顺序接收到的数据半字节被呈现给主机</a:t>
            </a:r>
            <a:r>
              <a:rPr lang="en-US" dirty="0"/>
              <a:t>。 </a:t>
            </a:r>
            <a:r>
              <a:rPr lang="en-US" dirty="0" err="1"/>
              <a:t>这减少了软件对半字节进行排序的工作量</a:t>
            </a:r>
            <a:r>
              <a:rPr lang="en-US" dirty="0"/>
              <a:t>。 </a:t>
            </a:r>
            <a:r>
              <a:rPr lang="en-US" dirty="0" err="1"/>
              <a:t>接收帧中第一个接收到的数据半字节移动到寄存器</a:t>
            </a:r>
            <a:r>
              <a:rPr lang="en-US" dirty="0"/>
              <a:t> VIEW.RDNP0 </a:t>
            </a:r>
            <a:r>
              <a:rPr lang="en-US" dirty="0" err="1"/>
              <a:t>中指定的位置，第二个数据半字节移动到</a:t>
            </a:r>
            <a:r>
              <a:rPr lang="en-US" dirty="0"/>
              <a:t> VIEW.RDNP1 </a:t>
            </a:r>
            <a:r>
              <a:rPr lang="en-US" dirty="0" err="1"/>
              <a:t>中，依此类推，直到</a:t>
            </a:r>
            <a:r>
              <a:rPr lang="en-US" dirty="0"/>
              <a:t> VIEW.RDNP7。 </a:t>
            </a:r>
            <a:r>
              <a:rPr lang="en-US" dirty="0" err="1"/>
              <a:t>如果多个</a:t>
            </a:r>
            <a:r>
              <a:rPr lang="en-US" dirty="0"/>
              <a:t> </a:t>
            </a:r>
            <a:r>
              <a:rPr lang="en-US" dirty="0" err="1"/>
              <a:t>VIEW.RDNPx</a:t>
            </a:r>
            <a:r>
              <a:rPr lang="en-US" dirty="0"/>
              <a:t> </a:t>
            </a:r>
            <a:r>
              <a:rPr lang="en-US" dirty="0" err="1"/>
              <a:t>指向</a:t>
            </a:r>
            <a:r>
              <a:rPr lang="en-US" dirty="0"/>
              <a:t> RDR </a:t>
            </a:r>
            <a:r>
              <a:rPr lang="en-US" dirty="0" err="1"/>
              <a:t>中的某一位置，则最后一个将覆盖前一个</a:t>
            </a:r>
            <a:r>
              <a:rPr lang="en-US" dirty="0"/>
              <a:t>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DDB0DE-3F6B-628C-2BDC-45457D22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048" y="137562"/>
            <a:ext cx="8347916" cy="26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5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746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SENT协议（单边半字传输协议）</vt:lpstr>
      <vt:lpstr>Single Edge Nibble Transmission (SENT)</vt:lpstr>
      <vt:lpstr>SENT时钟</vt:lpstr>
      <vt:lpstr>PowerPoint Presentation</vt:lpstr>
      <vt:lpstr>standard SENT frame</vt:lpstr>
      <vt:lpstr>EXAMPLE FRAME</vt:lpstr>
      <vt:lpstr>解析</vt:lpstr>
      <vt:lpstr>VIEW寄存器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SENT协议（单边半字传输协议）</dc:title>
  <dc:creator>Yang, Shangchao (external)</dc:creator>
  <cp:lastModifiedBy>Yang, Shangchao (external)</cp:lastModifiedBy>
  <cp:revision>2</cp:revision>
  <dcterms:created xsi:type="dcterms:W3CDTF">2023-07-24T06:54:37Z</dcterms:created>
  <dcterms:modified xsi:type="dcterms:W3CDTF">2023-07-24T08:03:36Z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31df75-0a72-42d5-9cc1-0c4dcec1599e_Enabled">
    <vt:lpwstr>true</vt:lpwstr>
  </property>
  <property fmtid="{D5CDD505-2E9C-101B-9397-08002B2CF9AE}" pid="3" name="MSIP_Label_f731df75-0a72-42d5-9cc1-0c4dcec1599e_SetDate">
    <vt:lpwstr>2023-07-24T06:54:45Z</vt:lpwstr>
  </property>
  <property fmtid="{D5CDD505-2E9C-101B-9397-08002B2CF9AE}" pid="4" name="MSIP_Label_f731df75-0a72-42d5-9cc1-0c4dcec1599e_Method">
    <vt:lpwstr>Privileged</vt:lpwstr>
  </property>
  <property fmtid="{D5CDD505-2E9C-101B-9397-08002B2CF9AE}" pid="5" name="MSIP_Label_f731df75-0a72-42d5-9cc1-0c4dcec1599e_Name">
    <vt:lpwstr>f731df75-0a72-42d5-9cc1-0c4dcec1599e</vt:lpwstr>
  </property>
  <property fmtid="{D5CDD505-2E9C-101B-9397-08002B2CF9AE}" pid="6" name="MSIP_Label_f731df75-0a72-42d5-9cc1-0c4dcec1599e_SiteId">
    <vt:lpwstr>2d5eb7e2-d3ee-4bf5-bc62-79d5ae9cd9e1</vt:lpwstr>
  </property>
  <property fmtid="{D5CDD505-2E9C-101B-9397-08002B2CF9AE}" pid="7" name="MSIP_Label_f731df75-0a72-42d5-9cc1-0c4dcec1599e_ActionId">
    <vt:lpwstr>b0632c1c-1190-4a53-80d2-d762c62e0e6b</vt:lpwstr>
  </property>
  <property fmtid="{D5CDD505-2E9C-101B-9397-08002B2CF9AE}" pid="8" name="MSIP_Label_f731df75-0a72-42d5-9cc1-0c4dcec1599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Information Classification: Internal</vt:lpwstr>
  </property>
</Properties>
</file>