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375" r:id="rId2"/>
    <p:sldId id="381" r:id="rId3"/>
    <p:sldId id="389" r:id="rId4"/>
    <p:sldId id="385" r:id="rId5"/>
    <p:sldId id="386" r:id="rId6"/>
    <p:sldId id="387" r:id="rId7"/>
    <p:sldId id="390" r:id="rId8"/>
    <p:sldId id="391" r:id="rId9"/>
    <p:sldId id="392" r:id="rId10"/>
    <p:sldId id="393" r:id="rId11"/>
    <p:sldId id="38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2430" autoAdjust="0"/>
  </p:normalViewPr>
  <p:slideViewPr>
    <p:cSldViewPr>
      <p:cViewPr varScale="1">
        <p:scale>
          <a:sx n="114" d="100"/>
          <a:sy n="114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02.07.2021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51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16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84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41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31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02.07.2021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02.07.2021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02.07.2021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02.07.2021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02.07.2021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02.07.2021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02.07.2021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02.07.2021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02.07.2021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02.07.2021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02.07.2021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02.07.2021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764704"/>
            <a:ext cx="5400600" cy="1358573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Gilroy SemiBold" pitchFamily="50" charset="-52"/>
              </a:rPr>
              <a:t>Решение инженерных задач при помощи графического движка в среде разработки 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930" y="2204864"/>
            <a:ext cx="3167526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Научный руководитель – Толстиков А.В.</a:t>
            </a:r>
          </a:p>
          <a:p>
            <a:r>
              <a:rPr lang="ru-RU" sz="1400" dirty="0"/>
              <a:t>Лидер проекта – Лукьяненко В.С.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5209865-7FBE-4FD5-94B4-EF1073F9E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3" y="1744663"/>
            <a:ext cx="7733200" cy="4348162"/>
          </a:xfrm>
        </p:spPr>
      </p:pic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Разработка интерфейса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02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4B6EB9"/>
                </a:solidFill>
                <a:cs typeface="Arial"/>
              </a:rPr>
              <a:t>Страница 1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Участники команды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6EAB730-6428-456D-A24B-D3E2CB45B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6" y="1700808"/>
            <a:ext cx="1340768" cy="1340768"/>
          </a:xfrm>
          <a:prstGeom prst="rect">
            <a:avLst/>
          </a:prstGeom>
        </p:spPr>
      </p:pic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318F9E77-0DBE-4E50-91F4-72F6DD094B35}"/>
              </a:ext>
            </a:extLst>
          </p:cNvPr>
          <p:cNvSpPr/>
          <p:nvPr/>
        </p:nvSpPr>
        <p:spPr>
          <a:xfrm>
            <a:off x="905322" y="3041576"/>
            <a:ext cx="15842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Жерздев Т.А. 191-325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701CCE5E-6A17-4809-8CED-33FEEB1BA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72" y="1700808"/>
            <a:ext cx="1787691" cy="1340768"/>
          </a:xfrm>
          <a:prstGeom prst="rect">
            <a:avLst/>
          </a:prstGeom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586688D8-0BB8-42FC-AFF9-650CB3D2D12F}"/>
              </a:ext>
            </a:extLst>
          </p:cNvPr>
          <p:cNvSpPr/>
          <p:nvPr/>
        </p:nvSpPr>
        <p:spPr>
          <a:xfrm>
            <a:off x="3443809" y="3041576"/>
            <a:ext cx="14462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err="1"/>
              <a:t>Сёмин</a:t>
            </a:r>
            <a:r>
              <a:rPr lang="ru-RU" sz="1200" dirty="0"/>
              <a:t> А.С. 191-325</a:t>
            </a: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48213AB2-A12E-4CAF-81A6-C9094DE5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21" y="1700808"/>
            <a:ext cx="1330837" cy="1340768"/>
          </a:xfrm>
          <a:prstGeom prst="rect">
            <a:avLst/>
          </a:prstGeom>
        </p:spPr>
      </p:pic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5CBBE979-DF21-4521-839A-410CB10EFD40}"/>
              </a:ext>
            </a:extLst>
          </p:cNvPr>
          <p:cNvSpPr/>
          <p:nvPr/>
        </p:nvSpPr>
        <p:spPr>
          <a:xfrm>
            <a:off x="5905260" y="3041576"/>
            <a:ext cx="1728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Приходько Е.А. 201-323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0133B89D-831C-4E96-9EC3-3D257BBEE8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39425"/>
            <a:ext cx="1396214" cy="1861619"/>
          </a:xfrm>
          <a:prstGeom prst="rect">
            <a:avLst/>
          </a:prstGeom>
        </p:spPr>
      </p:pic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36B095F0-9C17-4DF9-BF80-1B2C3D1E4EA1}"/>
              </a:ext>
            </a:extLst>
          </p:cNvPr>
          <p:cNvSpPr/>
          <p:nvPr/>
        </p:nvSpPr>
        <p:spPr>
          <a:xfrm>
            <a:off x="865151" y="5401044"/>
            <a:ext cx="1664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Платонов Д.А. 191-323</a:t>
            </a: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37D56F98-C23E-48EC-ABD4-72FB8A1F55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83" y="3539425"/>
            <a:ext cx="1716138" cy="1861619"/>
          </a:xfrm>
          <a:prstGeom prst="rect">
            <a:avLst/>
          </a:prstGeom>
        </p:spPr>
      </p:pic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453DA4FD-568D-4A04-BA50-A0A5500472F3}"/>
              </a:ext>
            </a:extLst>
          </p:cNvPr>
          <p:cNvSpPr/>
          <p:nvPr/>
        </p:nvSpPr>
        <p:spPr>
          <a:xfrm>
            <a:off x="2683783" y="5401044"/>
            <a:ext cx="1625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err="1"/>
              <a:t>Гайнулин</a:t>
            </a:r>
            <a:r>
              <a:rPr lang="ru-RU" sz="1200" dirty="0"/>
              <a:t> А.В. 191-325</a:t>
            </a:r>
          </a:p>
          <a:p>
            <a:endParaRPr lang="ru-RU" sz="1200" dirty="0"/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B3B136A5-F504-44E4-8305-35C7C8E539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81" y="3527693"/>
            <a:ext cx="1861619" cy="1861619"/>
          </a:xfrm>
          <a:prstGeom prst="rect">
            <a:avLst/>
          </a:prstGeom>
        </p:spPr>
      </p:pic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D4B77D26-0EEB-4197-B16B-1EA5130B35D9}"/>
              </a:ext>
            </a:extLst>
          </p:cNvPr>
          <p:cNvSpPr/>
          <p:nvPr/>
        </p:nvSpPr>
        <p:spPr>
          <a:xfrm>
            <a:off x="4862296" y="5375842"/>
            <a:ext cx="159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Саблин Д.М. 201-323 </a:t>
            </a:r>
          </a:p>
          <a:p>
            <a:endParaRPr lang="ru-RU" sz="1200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8F92D4B4-2BBF-41DF-83BB-1D021B069E31}"/>
              </a:ext>
            </a:extLst>
          </p:cNvPr>
          <p:cNvSpPr/>
          <p:nvPr/>
        </p:nvSpPr>
        <p:spPr>
          <a:xfrm>
            <a:off x="6757424" y="5401044"/>
            <a:ext cx="1725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Смирнова М.В. 191-324</a:t>
            </a: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E2622AB-79AD-4845-9FE8-75C23E235EB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6" b="12755"/>
          <a:stretch/>
        </p:blipFill>
        <p:spPr>
          <a:xfrm>
            <a:off x="6918697" y="3539425"/>
            <a:ext cx="1409664" cy="17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4B6EB9"/>
                </a:solidFill>
                <a:cs typeface="Arial"/>
              </a:rPr>
              <a:t>Страница 2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Участники команды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318F9E77-0DBE-4E50-91F4-72F6DD094B35}"/>
              </a:ext>
            </a:extLst>
          </p:cNvPr>
          <p:cNvSpPr/>
          <p:nvPr/>
        </p:nvSpPr>
        <p:spPr>
          <a:xfrm>
            <a:off x="905322" y="3041576"/>
            <a:ext cx="1706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Короткова А.К. 201-323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27D15A-41C4-4CC7-BD68-625740360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" y="1484784"/>
            <a:ext cx="1190398" cy="15901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998FD2-4A33-4818-8AD4-A1B7EB33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60" y="1484784"/>
            <a:ext cx="1605531" cy="159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4FDC6D-B1A2-4F95-987E-80049716585F}"/>
              </a:ext>
            </a:extLst>
          </p:cNvPr>
          <p:cNvSpPr/>
          <p:nvPr/>
        </p:nvSpPr>
        <p:spPr>
          <a:xfrm>
            <a:off x="6410717" y="3041577"/>
            <a:ext cx="1788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Лукьяненко В.С. 191-325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AB57C5-3ED7-447F-88B1-BDADE7F5EF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28" y="1484784"/>
            <a:ext cx="1424757" cy="2532901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9509728-41E8-4D4B-8F76-87BE5C73DE7D}"/>
              </a:ext>
            </a:extLst>
          </p:cNvPr>
          <p:cNvSpPr/>
          <p:nvPr/>
        </p:nvSpPr>
        <p:spPr>
          <a:xfrm>
            <a:off x="3658019" y="4077072"/>
            <a:ext cx="16458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Муравьев А.Г. 191-325</a:t>
            </a:r>
          </a:p>
        </p:txBody>
      </p:sp>
    </p:spTree>
    <p:extLst>
      <p:ext uri="{BB962C8B-B14F-4D97-AF65-F5344CB8AC3E}">
        <p14:creationId xmlns:p14="http://schemas.microsoft.com/office/powerpoint/2010/main" val="253271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dirty="0"/>
              <a:t>Задача нашей команды - разработка программного продукта, позволяющего пользователю ознакомиться с теоретической информацией о ДВС беспилотника, а также получить наглядное представление о строении и работе механизма, визуализированное в 3D, без использования стороннего ПО </a:t>
            </a:r>
            <a:r>
              <a:rPr lang="ru-RU" dirty="0" err="1"/>
              <a:t>по</a:t>
            </a:r>
            <a:r>
              <a:rPr lang="ru-RU" dirty="0"/>
              <a:t> работе с </a:t>
            </a:r>
            <a:r>
              <a:rPr lang="en-US" dirty="0"/>
              <a:t>CAD</a:t>
            </a:r>
            <a:r>
              <a:rPr lang="ru-RU" dirty="0"/>
              <a:t>. Инструментом для выполнения поставленной задачи была выбрана среда разработки с графическим движком Unity.</a:t>
            </a: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Поставленная задача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ru-RU" b="1" dirty="0"/>
              <a:t>Постановка задач</a:t>
            </a:r>
            <a:r>
              <a:rPr lang="ru-RU" dirty="0"/>
              <a:t>. Первым делом мы провели онлайн-собрание всей командой, где были распределены группы и определены конкретные задачи. </a:t>
            </a:r>
            <a:endParaRPr lang="ru-RU" b="1" dirty="0"/>
          </a:p>
          <a:p>
            <a:r>
              <a:rPr lang="ru-RU" dirty="0"/>
              <a:t>Наша команда разбилась на несколько групп, каждая из которых выполняла свою работу:</a:t>
            </a:r>
            <a:endParaRPr lang="ru-RU" sz="1800" dirty="0"/>
          </a:p>
          <a:p>
            <a:r>
              <a:rPr lang="ru-RU" dirty="0"/>
              <a:t>Лидер – Лукьяненко Виталий.</a:t>
            </a:r>
          </a:p>
          <a:p>
            <a:r>
              <a:rPr lang="ru-RU" dirty="0"/>
              <a:t>UI и интерфейс – Жерздев Тимофей, Мария Смирнова</a:t>
            </a:r>
          </a:p>
          <a:p>
            <a:r>
              <a:rPr lang="ru-RU" dirty="0" err="1"/>
              <a:t>Лендинг</a:t>
            </a:r>
            <a:r>
              <a:rPr lang="ru-RU" dirty="0"/>
              <a:t> - </a:t>
            </a:r>
            <a:r>
              <a:rPr lang="ru-RU" dirty="0" err="1"/>
              <a:t>Гайнулин</a:t>
            </a:r>
            <a:r>
              <a:rPr lang="ru-RU" dirty="0"/>
              <a:t> Артем;</a:t>
            </a:r>
            <a:endParaRPr lang="ru-RU" sz="1800" dirty="0"/>
          </a:p>
          <a:p>
            <a:r>
              <a:rPr lang="ru-RU" dirty="0"/>
              <a:t>Разработчики – Андрей Муравьёв, </a:t>
            </a:r>
            <a:r>
              <a:rPr lang="ru-RU" dirty="0" err="1"/>
              <a:t>Сёмин</a:t>
            </a:r>
            <a:r>
              <a:rPr lang="ru-RU" dirty="0"/>
              <a:t> Артём.</a:t>
            </a:r>
          </a:p>
          <a:p>
            <a:r>
              <a:rPr lang="ru-RU" sz="3300" dirty="0"/>
              <a:t>Анимация – Егор Приходько, Саблин Дмитрий, Короткова Арина.</a:t>
            </a:r>
          </a:p>
          <a:p>
            <a:pPr fontAlgn="base"/>
            <a:r>
              <a:rPr lang="ru-RU" b="1" dirty="0"/>
              <a:t>Поиск и изучение материалов</a:t>
            </a:r>
            <a:r>
              <a:rPr lang="ru-RU" dirty="0"/>
              <a:t>. После этого каждая группа искала необходимые методические пособия(видео, </a:t>
            </a:r>
            <a:r>
              <a:rPr lang="ru-RU" dirty="0" err="1"/>
              <a:t>гайды</a:t>
            </a:r>
            <a:r>
              <a:rPr lang="ru-RU"/>
              <a:t>, документация) </a:t>
            </a:r>
            <a:r>
              <a:rPr lang="ru-RU" dirty="0"/>
              <a:t>для своей задачи и регулярно поддерживали связь и делились найденным материалом.</a:t>
            </a:r>
            <a:endParaRPr lang="ru-RU" b="1" dirty="0"/>
          </a:p>
          <a:p>
            <a:pPr fontAlgn="base"/>
            <a:r>
              <a:rPr lang="ru-RU" b="1" dirty="0"/>
              <a:t>Утверждение модели. </a:t>
            </a:r>
            <a:r>
              <a:rPr lang="ru-RU" dirty="0"/>
              <a:t>Этот этап включал в себя поиск подходящих сборок, обсуждение вариантов анимации, плюсов и минусов модели.</a:t>
            </a:r>
            <a:endParaRPr lang="ru-RU" b="1" dirty="0"/>
          </a:p>
          <a:p>
            <a:pPr fontAlgn="base"/>
            <a:r>
              <a:rPr lang="ru-RU" b="1" dirty="0"/>
              <a:t>Начало работы. </a:t>
            </a:r>
            <a:r>
              <a:rPr lang="ru-RU" dirty="0"/>
              <a:t>На данном этапе начинался процесс оформления приложения и создания анимации сборки и разборки, написание скриптов.</a:t>
            </a:r>
            <a:endParaRPr lang="ru-RU" b="1" dirty="0"/>
          </a:p>
          <a:p>
            <a:r>
              <a:rPr lang="ru-RU" b="1" dirty="0"/>
              <a:t>Подготовка к презентации проекта. </a:t>
            </a:r>
            <a:r>
              <a:rPr lang="ru-RU" dirty="0"/>
              <a:t>Написание методических пособий, подготовка презентации, отчета и т.д.</a:t>
            </a: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Этапы работы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C599F6C-3118-4EF0-BECE-A4575DD49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3" y="1744663"/>
            <a:ext cx="7733200" cy="4348162"/>
          </a:xfrm>
        </p:spPr>
      </p:pic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Разработка интерфейса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B00198A-CC02-421D-AAFA-BF5869CBE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3" y="1744663"/>
            <a:ext cx="7733200" cy="4348162"/>
          </a:xfrm>
        </p:spPr>
      </p:pic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Разработка интерфейса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24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D22122B-08A2-44DE-B3F3-19925FD13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3" y="1744663"/>
            <a:ext cx="7733200" cy="4348162"/>
          </a:xfrm>
        </p:spPr>
      </p:pic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Разработка интерфейса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2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18086E-3F8F-4732-B115-EBF1EECC4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3" y="1744663"/>
            <a:ext cx="7733200" cy="4348162"/>
          </a:xfrm>
        </p:spPr>
      </p:pic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Разработка интерфейса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549080"/>
      </p:ext>
    </p:extLst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1085</TotalTime>
  <Words>205</Words>
  <Application>Microsoft Office PowerPoint</Application>
  <PresentationFormat>Экран (4:3)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Gilroy</vt:lpstr>
      <vt:lpstr>Gilroy Bold</vt:lpstr>
      <vt:lpstr>Gilroy SemiBold</vt:lpstr>
      <vt:lpstr>Николаенко_ААИ-2015</vt:lpstr>
      <vt:lpstr>Презентация PowerPoint</vt:lpstr>
      <vt:lpstr>Страница 1</vt:lpstr>
      <vt:lpstr>Страница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Neo Error BroSpirit</cp:lastModifiedBy>
  <cp:revision>103</cp:revision>
  <cp:lastPrinted>2016-06-06T19:02:34Z</cp:lastPrinted>
  <dcterms:created xsi:type="dcterms:W3CDTF">2015-04-17T11:13:20Z</dcterms:created>
  <dcterms:modified xsi:type="dcterms:W3CDTF">2021-07-02T13:14:48Z</dcterms:modified>
</cp:coreProperties>
</file>