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8D8D-29EE-69F5-BC42-6C7DFB35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55C1-0B5B-2A10-22E5-496941DE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D4E8-5D6C-F312-AE74-C3AA1AF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A480-B0BC-C074-8BCD-97EA1671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3FEE-9FBE-2850-C92F-BB70D83F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1EA6-F3BA-F1BB-82A3-71CBCDC9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FC8B-B5A6-D06C-2BD9-8F4A58BB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7CAB-1594-F1D2-B893-46CF35AC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19BC-1B13-7532-2631-971F6BC8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CD01-331C-A0B0-781A-3ABF950E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554A9-D02C-9B4E-FC80-831851FF5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5EBC-9623-F04F-C2BC-C6752C06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BD0C-3AA6-B93D-7FA9-003D5023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5BE1-6FB4-B035-6E5F-6AD2CADB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33F5-EAE7-40F6-E7F8-A850E32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9C5-69BF-A7C2-2B59-3240B1D8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435E-C718-7BDA-88E1-6C90D4F5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C29E-CEAD-A442-5800-DC169D5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DFD5-3F24-81AD-9A00-6500A255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B105-4C88-F535-1DAA-B1326F59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A2E3-303F-3E35-E184-2D463BBC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6C6A5-2466-1BC9-1157-BB59590A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AE5E-39B5-C4BD-5911-E356B6CC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EF88-9E36-FD01-9E8B-57598733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9DE5-568E-F551-64F8-E5A74DE3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B4E2-ABA0-8E01-372A-0C0E117D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5CC5-F615-DF4D-4FA5-DBE53A337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29100-4A32-621E-4D90-0B7D27CD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ACF5-E088-EE16-BAD6-35860576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D5E01-671D-FB83-90E4-95C5F710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31B9-3FF3-30EE-B614-483BDFD4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B0A9-7FC7-1E42-1DB5-32E32B56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87EC-101F-B317-C71E-4A0A2542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ABB6-586F-F61C-2D35-8F170DDB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2DEC9-DD34-BB0D-5532-DDDFCA3F4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B9B5-4585-F60F-719C-F0DEA94F3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CEB49-4934-6C0F-4FD3-C57D35F9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2B90-91D2-8C62-753B-A9FDBB05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D5B37-F6A3-7122-635C-31B0727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B680-B72B-0797-7DA2-9E9D1C74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42312-A1FC-3751-8FD6-FCEF1327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64B4F-99F3-3E45-1E6D-049831C7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B42D1-76D9-7A47-3557-96B98051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61D1B-901F-C2DC-065D-B2966426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A1F4E-0BF4-8A93-ADB9-8FBA4D7E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B56BE-2EEA-337D-31CB-482E63AF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39ED-B41B-D6BF-C609-EF65F88E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3FF2-2BC9-E640-DA89-E3402E3BA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6559C-72C6-A757-C073-8B6A0259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DEAE7-D950-3311-009E-E91DBF23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E433E-3794-31C4-DCCC-E89AA8A2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C9330-FC53-A072-36A4-30AE7B67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37CB-A05A-F5B4-7620-54282D50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435AA-B736-CA7D-3A43-8C5CDF765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CC6A-F703-2EEE-6A47-8B70BE19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D40FF-B9A7-7FFE-F5AA-D59E7527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AF7C-ACEC-D6A9-F0B4-35F6956D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1151-7846-83AD-A921-631211FF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B7E15-A912-8B1C-CA5D-CD5112F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5C8D-A929-6819-1F36-92F25561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F1A6-6244-021D-102B-98CCE0CF6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1A23-F2DF-4645-9319-0D56518E562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492C-7D75-6367-BB50-727A3E196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CAD1-257B-E567-71B4-BFEE8D6F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D98B-8F8A-4DB8-9CC1-EA7D149B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61F-32AE-DBFD-9608-A8AC61331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Gamma Distributions </a:t>
            </a:r>
            <a:br>
              <a:rPr lang="en-US" dirty="0"/>
            </a:br>
            <a:r>
              <a:rPr lang="en-US" dirty="0"/>
              <a:t>and hypothesis testing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144A-661B-E1A0-715D-A61AA105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10/20/2022</a:t>
            </a:r>
          </a:p>
        </p:txBody>
      </p:sp>
    </p:spTree>
    <p:extLst>
      <p:ext uri="{BB962C8B-B14F-4D97-AF65-F5344CB8AC3E}">
        <p14:creationId xmlns:p14="http://schemas.microsoft.com/office/powerpoint/2010/main" val="326448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20F-E5BE-6A0F-CB5B-BEB3581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Quick interlude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continuous form of the previous equation to be the following.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density function, or probability distribution function. </a:t>
                </a:r>
              </a:p>
              <a:p>
                <a:r>
                  <a:rPr lang="en-US" dirty="0"/>
                  <a:t>This implies…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5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Back to the derivation. </a:t>
                </a:r>
              </a:p>
              <a:p>
                <a:r>
                  <a:rPr lang="en-US" dirty="0"/>
                  <a:t>We can expand our previous formula out slightly.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Now if 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31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Back to the derivation. </a:t>
                </a:r>
              </a:p>
              <a:p>
                <a:r>
                  <a:rPr lang="en-US" dirty="0"/>
                  <a:t>We can expand our previous formula out slightly.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Now if we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0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9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02F-D387-3D30-27D0-7EA733AC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673BD-F645-EC7E-028F-6E31C2B3F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9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8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0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highlight>
                                            <a:srgbClr val="FF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14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2F7-6482-F25D-72D6-606EA20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17416-0220-02D0-4799-2E2D547C3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9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086-3631-D37A-72CA-13634C3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AF00-C750-FD01-BB84-1FD2BF75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27DDF-B856-6638-9A1D-C9432E5E2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58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Previously we discussed the Poisson distribution.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			or </a:t>
                </a:r>
              </a:p>
              <a:p>
                <a:pPr marL="0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 - average occurrences in a set time period. 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</a:p>
              <a:p>
                <a:pPr lvl="1"/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r – rate of occurrences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t – time investigated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227DDF-B856-6638-9A1D-C9432E5E2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585"/>
              </a:xfrm>
              <a:blipFill>
                <a:blip r:embed="rId2"/>
                <a:stretch>
                  <a:fillRect l="-638" t="-2253" b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21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086-3631-D37A-72CA-13634C3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7EF3C-5D9B-C50D-0BD8-2A906F36F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1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rt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6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01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5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81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8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6266-035E-2143-9DE3-22AFEC25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1!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=−1+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D1809-4CC9-1307-C920-B98E8AD63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3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C4A-FAFC-8153-A1C5-0DADFCF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8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C4A-FAFC-8153-A1C5-0DADFCFF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rt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rt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9835E-F4E8-C497-C1C8-A5008C23D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704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346A-6E15-C010-0BCE-250DF0F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A9FFA-A621-29CC-A602-0616D38E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rt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rt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A9FFA-A621-29CC-A602-0616D38E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21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30FE-8036-7C49-5048-02E073FC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A454-AB01-42A7-08F9-13A64613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that discussion we discussed how we might use it to investigate failure times or inform replacement schedules. </a:t>
            </a:r>
          </a:p>
          <a:p>
            <a:pPr lvl="1"/>
            <a:r>
              <a:rPr lang="en-US" dirty="0"/>
              <a:t>This was the  example we did at the end of class about the </a:t>
            </a:r>
            <a:r>
              <a:rPr lang="en-US" dirty="0" err="1"/>
              <a:t>transister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r>
              <a:rPr lang="en-US" dirty="0"/>
              <a:t>In this class we’re going to extend that work by deriving the Gamma distribution. This distribution is often used to determine the </a:t>
            </a:r>
            <a:r>
              <a:rPr lang="en-US" dirty="0" err="1"/>
              <a:t>r’th</a:t>
            </a:r>
            <a:r>
              <a:rPr lang="en-US" dirty="0"/>
              <a:t> time an event will occur. </a:t>
            </a:r>
          </a:p>
        </p:txBody>
      </p:sp>
    </p:spTree>
    <p:extLst>
      <p:ext uri="{BB962C8B-B14F-4D97-AF65-F5344CB8AC3E}">
        <p14:creationId xmlns:p14="http://schemas.microsoft.com/office/powerpoint/2010/main" val="429297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B1BB-7E5C-812F-A81A-9FD3592A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EBC8-3EC4-ABF5-B55B-660B64BD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times until the 4</a:t>
            </a:r>
            <a:r>
              <a:rPr lang="en-US" baseline="30000" dirty="0"/>
              <a:t>th</a:t>
            </a:r>
            <a:r>
              <a:rPr lang="en-US" dirty="0"/>
              <a:t> pump fails in a system of pumps that ensure cooling of a nuclear reactor. </a:t>
            </a:r>
          </a:p>
          <a:p>
            <a:endParaRPr lang="en-US" dirty="0"/>
          </a:p>
          <a:p>
            <a:r>
              <a:rPr lang="en-US" dirty="0"/>
              <a:t>Distribution of times until the 3</a:t>
            </a:r>
            <a:r>
              <a:rPr lang="en-US" baseline="30000" dirty="0"/>
              <a:t>rd</a:t>
            </a:r>
            <a:r>
              <a:rPr lang="en-US" dirty="0"/>
              <a:t> transistor failure in the auto-pilot system of a commercial aircraft. </a:t>
            </a:r>
          </a:p>
          <a:p>
            <a:endParaRPr lang="en-US" dirty="0"/>
          </a:p>
          <a:p>
            <a:r>
              <a:rPr lang="en-US" dirty="0"/>
              <a:t>Distribution of times until the 8</a:t>
            </a:r>
            <a:r>
              <a:rPr lang="en-US" baseline="30000" dirty="0"/>
              <a:t>th</a:t>
            </a:r>
            <a:r>
              <a:rPr lang="en-US" dirty="0"/>
              <a:t> airbag in a fleet of cars fails. </a:t>
            </a:r>
          </a:p>
        </p:txBody>
      </p:sp>
    </p:spTree>
    <p:extLst>
      <p:ext uri="{BB962C8B-B14F-4D97-AF65-F5344CB8AC3E}">
        <p14:creationId xmlns:p14="http://schemas.microsoft.com/office/powerpoint/2010/main" val="176112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D28-8045-8538-57A7-46216BDA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397CD-661E-3A1A-5B5F-29D47B482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with the gaussian distribution, we will start with the Poisson distribution.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k - Number of occurrences in question.</a:t>
                </a:r>
              </a:p>
              <a:p>
                <a:pPr lvl="1"/>
                <a:r>
                  <a:rPr lang="en-US" b="0" i="0" dirty="0">
                    <a:solidFill>
                      <a:srgbClr val="111111"/>
                    </a:solidFill>
                    <a:effectLst/>
                    <a:latin typeface="SourceSansPro"/>
                  </a:rPr>
                  <a:t>r – rate of occurrences</a:t>
                </a:r>
              </a:p>
              <a:p>
                <a:pPr lvl="1"/>
                <a:r>
                  <a:rPr lang="en-US" dirty="0">
                    <a:solidFill>
                      <a:srgbClr val="111111"/>
                    </a:solidFill>
                    <a:latin typeface="SourceSansPro"/>
                  </a:rPr>
                  <a:t>t – time investigated</a:t>
                </a:r>
                <a:endParaRPr lang="en-US" b="0" i="0" dirty="0">
                  <a:solidFill>
                    <a:srgbClr val="111111"/>
                  </a:solidFill>
                  <a:effectLst/>
                  <a:latin typeface="SourceSansPro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397CD-661E-3A1A-5B5F-29D47B482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First, we need to figure out how to determine time between events. In that regard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defined as the probability of waiting less than or equal to ‘t’ for k=r events to occur. </a:t>
                </a:r>
              </a:p>
              <a:p>
                <a:r>
                  <a:rPr lang="en-US" dirty="0"/>
                  <a:t>Note that this means that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Where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of less than r events in time ‘t’.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2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64-0049-1F02-ABEE-A304BAB1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- Derivation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0" dirty="0"/>
                  <a:t>Now please note,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is a cumulative probability distribution.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6FB3E-AABD-5E37-B146-2CEE95246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20F-E5BE-6A0F-CB5B-BEB3581A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Distribution – Quick interlude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Next, we assume the continuous form of the previous equation to be the following.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defined as the probability density function, or probability distribution function.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6EF69-DBF5-C4FA-8B4B-D09BDA045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90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746</Words>
  <Application>Microsoft Office PowerPoint</Application>
  <PresentationFormat>Widescreen</PresentationFormat>
  <Paragraphs>135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SourceSansPro</vt:lpstr>
      <vt:lpstr>Office Theme</vt:lpstr>
      <vt:lpstr>Gamma Distributions  and hypothesis testing examples</vt:lpstr>
      <vt:lpstr>Recap</vt:lpstr>
      <vt:lpstr>Recap</vt:lpstr>
      <vt:lpstr>Gamma Distribution</vt:lpstr>
      <vt:lpstr>Gamma Distribution - Derivation</vt:lpstr>
      <vt:lpstr>Gamma Distribution - Derivation </vt:lpstr>
      <vt:lpstr>Gamma Distribution - Derivation </vt:lpstr>
      <vt:lpstr>Gamma Distribution - Derivation </vt:lpstr>
      <vt:lpstr>Gamma Distribution – Quick interlude</vt:lpstr>
      <vt:lpstr>Gamma Distribution - Quick interlude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  <vt:lpstr>Gamma Distribution - Derivation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Distributions  and hypothesis testing examples</dc:title>
  <dc:creator>Robert Flanagan</dc:creator>
  <cp:lastModifiedBy>Robert Flanagan</cp:lastModifiedBy>
  <cp:revision>1</cp:revision>
  <dcterms:created xsi:type="dcterms:W3CDTF">2022-10-20T14:26:58Z</dcterms:created>
  <dcterms:modified xsi:type="dcterms:W3CDTF">2022-10-20T17:22:48Z</dcterms:modified>
</cp:coreProperties>
</file>