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3" r:id="rId3"/>
    <p:sldId id="259" r:id="rId4"/>
    <p:sldId id="264" r:id="rId5"/>
    <p:sldId id="261" r:id="rId6"/>
    <p:sldId id="265" r:id="rId7"/>
    <p:sldId id="262" r:id="rId8"/>
    <p:sldId id="266" r:id="rId9"/>
    <p:sldId id="267" r:id="rId10"/>
    <p:sldId id="260" r:id="rId1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7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31B7"/>
    <a:srgbClr val="381B36"/>
    <a:srgbClr val="141923"/>
    <a:srgbClr val="57172C"/>
    <a:srgbClr val="19131E"/>
    <a:srgbClr val="2C3E68"/>
    <a:srgbClr val="0F1018"/>
    <a:srgbClr val="2B0B18"/>
    <a:srgbClr val="14141F"/>
    <a:srgbClr val="2F4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-420" y="-1872"/>
      </p:cViewPr>
      <p:guideLst>
        <p:guide orient="horz" pos="4077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2B958-6CA8-443E-92D8-A7AC43FA7EB2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F60B6-FD3A-4706-B292-BD3A88FCB1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35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6E42-C124-422E-97E6-E1B94C40457E}" type="datetime1">
              <a:rPr lang="pt-BR" smtClean="0"/>
              <a:t>22/01/2025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Transformando idéias em Aplicativos com Power Apps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25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9973-28AB-47DD-B65C-D938772D7197}" type="datetime1">
              <a:rPr lang="pt-BR" smtClean="0"/>
              <a:t>22/01/2025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Transformando idéias em Aplicativos com Power Apps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34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14E-FDDC-4EE1-86BE-E042CB78DFE4}" type="datetime1">
              <a:rPr lang="pt-BR" smtClean="0"/>
              <a:t>22/01/2025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Transformando idéias em Aplicativos com Power Apps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77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1E5CE-D2B2-464F-A821-E181E4F7C62E}" type="datetime1">
              <a:rPr lang="pt-BR" smtClean="0"/>
              <a:t>22/01/2025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Transformando idéias em Aplicativos com Power Apps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35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EA65-D9C0-4F37-8A35-19C3EBFF8C63}" type="datetime1">
              <a:rPr lang="pt-BR" smtClean="0"/>
              <a:t>22/01/2025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Transformando idéias em Aplicativos com Power Apps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02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BA7D-060F-43FE-B38C-BDF1B504E40B}" type="datetime1">
              <a:rPr lang="pt-BR" smtClean="0"/>
              <a:t>22/01/2025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Transformando idéias em Aplicativos com Power Apps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26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CF1B-EEB6-46F0-882C-063C0958D689}" type="datetime1">
              <a:rPr lang="pt-BR" smtClean="0"/>
              <a:t>22/01/2025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Transformando idéias em Aplicativos com Power Apps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3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94BE-84EC-4C8D-BCAB-87C9648AD9DF}" type="datetime1">
              <a:rPr lang="pt-BR" smtClean="0"/>
              <a:t>22/01/2025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Transformando idéias em Aplicativos com Power Apps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20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C5D2-506F-4DB1-B812-59C9670C0858}" type="datetime1">
              <a:rPr lang="pt-BR" smtClean="0"/>
              <a:t>22/01/2025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Transformando idéias em Aplicativos com Power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42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096C-DEFF-4CF6-A102-14C2BE722563}" type="datetime1">
              <a:rPr lang="pt-BR" smtClean="0"/>
              <a:t>22/01/2025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Transformando idéias em Aplicativos com Power Apps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22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1E03-074A-4F74-A832-42686C995CC6}" type="datetime1">
              <a:rPr lang="pt-BR" smtClean="0"/>
              <a:t>22/01/2025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Transformando idéias em Aplicativos com Power Apps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16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F8537-496D-4B65-A882-B930E4EFA129}" type="datetime1">
              <a:rPr lang="pt-BR" smtClean="0"/>
              <a:t>22/01/2025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Transformando idéias em Aplicativos com Power Apps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75E2-D2E9-4DB1-93A7-38C71C3AF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75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8C1A5-B12E-8F0C-7715-F29AD6B0F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795F0E7-D11D-ED3D-5D23-A49E3D843F1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414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B95035F-81A5-BE08-20AE-2802ACE40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369"/>
            <a:ext cx="9601200" cy="9601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546916D-C867-368C-E94C-669132D88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53" r="5916"/>
          <a:stretch/>
        </p:blipFill>
        <p:spPr>
          <a:xfrm>
            <a:off x="4147423" y="10355627"/>
            <a:ext cx="1306352" cy="1255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46B2D52-CF96-C407-72CC-5475361B6D33}"/>
              </a:ext>
            </a:extLst>
          </p:cNvPr>
          <p:cNvSpPr txBox="1"/>
          <p:nvPr/>
        </p:nvSpPr>
        <p:spPr>
          <a:xfrm>
            <a:off x="1178197" y="48098"/>
            <a:ext cx="73152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2"/>
                </a:solidFill>
                <a:latin typeface="Bodoni MT Black" panose="02070A03080606020203" pitchFamily="18" charset="0"/>
              </a:rPr>
              <a:t>POWER APPS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E290C72-4974-ABA6-5958-9BF8DDF154D4}"/>
              </a:ext>
            </a:extLst>
          </p:cNvPr>
          <p:cNvSpPr/>
          <p:nvPr/>
        </p:nvSpPr>
        <p:spPr>
          <a:xfrm>
            <a:off x="0" y="1171699"/>
            <a:ext cx="9601200" cy="646331"/>
          </a:xfrm>
          <a:prstGeom prst="rect">
            <a:avLst/>
          </a:prstGeom>
          <a:solidFill>
            <a:srgbClr val="C731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15D1A3-B616-A42C-279D-A8F4FF3ED3E7}"/>
              </a:ext>
            </a:extLst>
          </p:cNvPr>
          <p:cNvSpPr txBox="1"/>
          <p:nvPr/>
        </p:nvSpPr>
        <p:spPr>
          <a:xfrm>
            <a:off x="834736" y="1187946"/>
            <a:ext cx="793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2"/>
                </a:solidFill>
                <a:latin typeface="Aptos Narrow" panose="020B0004020202020204" pitchFamily="34" charset="0"/>
              </a:rPr>
              <a:t>TRANFORMANDO IDEIAS EM APLICATIVOS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5DE32F7-616B-407E-F96D-B8F82E325AC0}"/>
              </a:ext>
            </a:extLst>
          </p:cNvPr>
          <p:cNvSpPr/>
          <p:nvPr/>
        </p:nvSpPr>
        <p:spPr>
          <a:xfrm>
            <a:off x="2667000" y="11675238"/>
            <a:ext cx="4267200" cy="703565"/>
          </a:xfrm>
          <a:prstGeom prst="rect">
            <a:avLst/>
          </a:prstGeom>
          <a:solidFill>
            <a:srgbClr val="C731B7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04DFBD9-7570-E030-D141-472919FDD052}"/>
              </a:ext>
            </a:extLst>
          </p:cNvPr>
          <p:cNvSpPr txBox="1"/>
          <p:nvPr/>
        </p:nvSpPr>
        <p:spPr>
          <a:xfrm>
            <a:off x="2945822" y="11732472"/>
            <a:ext cx="370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2"/>
                </a:solidFill>
                <a:latin typeface="Aptos Narrow" panose="020B0004020202020204" pitchFamily="34" charset="0"/>
              </a:rPr>
              <a:t>FLANDER JUNIOR</a:t>
            </a:r>
          </a:p>
        </p:txBody>
      </p:sp>
    </p:spTree>
    <p:extLst>
      <p:ext uri="{BB962C8B-B14F-4D97-AF65-F5344CB8AC3E}">
        <p14:creationId xmlns:p14="http://schemas.microsoft.com/office/powerpoint/2010/main" val="20651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9E75B2B-94D8-A7CF-D22E-A699CC4A5BC0}"/>
              </a:ext>
            </a:extLst>
          </p:cNvPr>
          <p:cNvSpPr txBox="1"/>
          <p:nvPr/>
        </p:nvSpPr>
        <p:spPr>
          <a:xfrm>
            <a:off x="1244904" y="3451041"/>
            <a:ext cx="7583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Este Ebook foi criado com fins didáticos, sendo projeto desenvolvido no Curso fornecido pela DIO: CAIXA - IA Generativa com Microsoft </a:t>
            </a:r>
            <a:r>
              <a:rPr lang="pt-BR" sz="2400" dirty="0" err="1"/>
              <a:t>Copilot</a:t>
            </a:r>
            <a:endParaRPr lang="pt-BR" sz="240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FD7712-B9BD-A01B-54AB-66E95500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9"/>
            <a:ext cx="3960495" cy="681567"/>
          </a:xfrm>
        </p:spPr>
        <p:txBody>
          <a:bodyPr/>
          <a:lstStyle/>
          <a:p>
            <a:r>
              <a:rPr lang="pt-BR" dirty="0"/>
              <a:t>Transformando ideias em Aplicativos com Power Apps – </a:t>
            </a:r>
            <a:r>
              <a:rPr lang="pt-BR" b="1" dirty="0">
                <a:solidFill>
                  <a:schemeClr val="tx1"/>
                </a:solidFill>
              </a:rPr>
              <a:t>Autor: Flander Jr. De Carvalho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7E927B-AC5F-066E-BE52-DBEE4854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10</a:t>
            </a:fld>
            <a:endParaRPr lang="pt-BR"/>
          </a:p>
        </p:txBody>
      </p:sp>
      <p:pic>
        <p:nvPicPr>
          <p:cNvPr id="11" name="Picture 8" descr="Underline PNG Images, Free Transparent Underline Download , Page 2 - KindPNG">
            <a:extLst>
              <a:ext uri="{FF2B5EF4-FFF2-40B4-BE49-F238E27FC236}">
                <a16:creationId xmlns:a16="http://schemas.microsoft.com/office/drawing/2014/main" id="{5C1BE2E5-5E4B-1F45-6169-B5EAADA02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12" b="37533"/>
          <a:stretch/>
        </p:blipFill>
        <p:spPr bwMode="auto">
          <a:xfrm>
            <a:off x="772518" y="1818948"/>
            <a:ext cx="8056163" cy="68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82F218F-94AD-7DEB-CA61-E53E9DC313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53" r="5916"/>
          <a:stretch/>
        </p:blipFill>
        <p:spPr>
          <a:xfrm>
            <a:off x="2735571" y="8002554"/>
            <a:ext cx="4130058" cy="3970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D67101C-35DA-2375-BF3D-0FE94F2750CE}"/>
              </a:ext>
            </a:extLst>
          </p:cNvPr>
          <p:cNvSpPr txBox="1"/>
          <p:nvPr/>
        </p:nvSpPr>
        <p:spPr>
          <a:xfrm>
            <a:off x="1377171" y="5382359"/>
            <a:ext cx="7583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Foi utilizadas ferramentas de Inteligência Artificial, editores de apresentação de texto, ao mesmo tempo diagramado por humanos. Não foi realizada uma validação cuidadosa humana sobre o conteúdo e pode conter erros gerados por I.A.</a:t>
            </a:r>
          </a:p>
        </p:txBody>
      </p:sp>
    </p:spTree>
    <p:extLst>
      <p:ext uri="{BB962C8B-B14F-4D97-AF65-F5344CB8AC3E}">
        <p14:creationId xmlns:p14="http://schemas.microsoft.com/office/powerpoint/2010/main" val="113622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B3B43-0508-6C81-6487-94B68C56D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7E755BF-2428-2D89-D647-A799AA8241EB}"/>
              </a:ext>
            </a:extLst>
          </p:cNvPr>
          <p:cNvSpPr txBox="1"/>
          <p:nvPr/>
        </p:nvSpPr>
        <p:spPr>
          <a:xfrm>
            <a:off x="1115545" y="3865813"/>
            <a:ext cx="8056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tecnologia está remodelando o mundo dos negócios, e o Power Apps se destaca como uma ferramenta essencial para empresas que desejam inovar, economizar e aumentar sua produtividade. Com sua abordagem de desenvolvimento </a:t>
            </a:r>
            <a:r>
              <a:rPr lang="pt-BR" sz="2400" dirty="0" err="1"/>
              <a:t>low-code</a:t>
            </a:r>
            <a:r>
              <a:rPr lang="pt-BR" sz="2400" dirty="0"/>
              <a:t>, ele permite que qualquer pessoa transforme ideias em aplicativos práticos e eficazes. Neste ebook, vamos explorar os três principais benefícios do Power Apps para o mundo dos negócios, com exemplos que mostram como essa ferramenta pode impactar positivamente sua empresa.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A098EC-8666-A9C4-0BD3-7F402352FDC6}"/>
              </a:ext>
            </a:extLst>
          </p:cNvPr>
          <p:cNvSpPr txBox="1"/>
          <p:nvPr/>
        </p:nvSpPr>
        <p:spPr>
          <a:xfrm>
            <a:off x="1115545" y="2256851"/>
            <a:ext cx="7585109" cy="584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Transformando Negócios com Power Apps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E71146-D250-9154-8AD8-5F54413BD9CC}"/>
              </a:ext>
            </a:extLst>
          </p:cNvPr>
          <p:cNvSpPr txBox="1"/>
          <p:nvPr/>
        </p:nvSpPr>
        <p:spPr>
          <a:xfrm>
            <a:off x="1115545" y="828544"/>
            <a:ext cx="8056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 MAGIA DO LOW CODE NO POWER APPS: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0513705-88C5-CA3F-06C1-C9379BD13DC8}"/>
              </a:ext>
            </a:extLst>
          </p:cNvPr>
          <p:cNvSpPr/>
          <p:nvPr/>
        </p:nvSpPr>
        <p:spPr>
          <a:xfrm>
            <a:off x="971545" y="-42115"/>
            <a:ext cx="144000" cy="14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81B36"/>
              </a:gs>
              <a:gs pos="83000">
                <a:srgbClr val="7030A0"/>
              </a:gs>
              <a:gs pos="100000">
                <a:srgbClr val="C731B7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2F9F87E-4200-5770-72DD-457848FC0B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53" r="5916"/>
          <a:stretch/>
        </p:blipFill>
        <p:spPr>
          <a:xfrm>
            <a:off x="2735571" y="8002554"/>
            <a:ext cx="4130058" cy="3970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29EAF62-344D-B7AF-73C2-E06C0C99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2</a:t>
            </a:fld>
            <a:endParaRPr lang="pt-BR"/>
          </a:p>
        </p:txBody>
      </p:sp>
      <p:sp>
        <p:nvSpPr>
          <p:cNvPr id="9" name="Espaço Reservado para Rodapé 7">
            <a:extLst>
              <a:ext uri="{FF2B5EF4-FFF2-40B4-BE49-F238E27FC236}">
                <a16:creationId xmlns:a16="http://schemas.microsoft.com/office/drawing/2014/main" id="{27D4CDB0-310F-7BF2-00A6-B2E3285A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9"/>
            <a:ext cx="3960495" cy="681567"/>
          </a:xfrm>
        </p:spPr>
        <p:txBody>
          <a:bodyPr/>
          <a:lstStyle/>
          <a:p>
            <a:r>
              <a:rPr lang="pt-BR" dirty="0"/>
              <a:t>Transformando ideias em Aplicativos com Power Apps – </a:t>
            </a:r>
            <a:r>
              <a:rPr lang="pt-BR" b="1" dirty="0">
                <a:solidFill>
                  <a:schemeClr val="tx1"/>
                </a:solidFill>
              </a:rPr>
              <a:t>Autor: Flander Jr. De Carvalho</a:t>
            </a:r>
          </a:p>
        </p:txBody>
      </p:sp>
    </p:spTree>
    <p:extLst>
      <p:ext uri="{BB962C8B-B14F-4D97-AF65-F5344CB8AC3E}">
        <p14:creationId xmlns:p14="http://schemas.microsoft.com/office/powerpoint/2010/main" val="167217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6425BA6-9F67-DBA8-239B-6255660E5CA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81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E0D7A0-D9F8-882A-EE74-6C1D923C65A5}"/>
              </a:ext>
            </a:extLst>
          </p:cNvPr>
          <p:cNvSpPr txBox="1"/>
          <p:nvPr/>
        </p:nvSpPr>
        <p:spPr>
          <a:xfrm>
            <a:off x="387927" y="6472238"/>
            <a:ext cx="8977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2"/>
                </a:solidFill>
                <a:latin typeface="Impact" panose="020B0806030902050204" pitchFamily="34" charset="0"/>
              </a:rPr>
              <a:t>Facilidade e Agilidade no Desenvolvimento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C8BBF8A-71E3-CAD5-62A8-04A3452686F4}"/>
              </a:ext>
            </a:extLst>
          </p:cNvPr>
          <p:cNvSpPr/>
          <p:nvPr/>
        </p:nvSpPr>
        <p:spPr>
          <a:xfrm>
            <a:off x="2476248" y="2526291"/>
            <a:ext cx="4035388" cy="37702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900" b="1" cap="none" spc="0" dirty="0">
                <a:ln w="9525">
                  <a:solidFill>
                    <a:schemeClr val="bg1"/>
                  </a:solidFill>
                  <a:prstDash val="solid"/>
                </a:ln>
                <a:noFill/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D4831A-F5C3-D94C-6FA0-C36815775F56}"/>
              </a:ext>
            </a:extLst>
          </p:cNvPr>
          <p:cNvSpPr/>
          <p:nvPr/>
        </p:nvSpPr>
        <p:spPr>
          <a:xfrm flipV="1">
            <a:off x="775855" y="8780561"/>
            <a:ext cx="8201890" cy="1756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81B36"/>
              </a:gs>
              <a:gs pos="83000">
                <a:srgbClr val="7030A0"/>
              </a:gs>
              <a:gs pos="100000">
                <a:srgbClr val="C731B7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77CE2F2-8209-5A22-5FF8-FE6FBE0B9874}"/>
              </a:ext>
            </a:extLst>
          </p:cNvPr>
          <p:cNvSpPr txBox="1"/>
          <p:nvPr/>
        </p:nvSpPr>
        <p:spPr>
          <a:xfrm>
            <a:off x="848717" y="9284819"/>
            <a:ext cx="8056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</a:rPr>
              <a:t>No mundo corporativo, tempo é dinheiro. O Power Apps possibilita a criação rápida de aplicativos personalizados, sem a necessidade de programadores ou longos ciclos de desenvolvimento. Sua interface intuitiva permite que qualquer colaborador, mesmo sem conhecimentos técnicos avançados, desenvolva soluções úteis.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E62ADFD8-7AFC-C74E-49EE-C13F72F3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3</a:t>
            </a:fld>
            <a:endParaRPr lang="pt-BR"/>
          </a:p>
        </p:txBody>
      </p:sp>
      <p:sp>
        <p:nvSpPr>
          <p:cNvPr id="17" name="Espaço Reservado para Rodapé 7">
            <a:extLst>
              <a:ext uri="{FF2B5EF4-FFF2-40B4-BE49-F238E27FC236}">
                <a16:creationId xmlns:a16="http://schemas.microsoft.com/office/drawing/2014/main" id="{19CDCDD1-23A4-0AD0-CEE3-A03EB723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9"/>
            <a:ext cx="3960495" cy="681567"/>
          </a:xfrm>
        </p:spPr>
        <p:txBody>
          <a:bodyPr/>
          <a:lstStyle/>
          <a:p>
            <a:r>
              <a:rPr lang="pt-BR" dirty="0"/>
              <a:t>Transformando ideias em Aplicativos com Power Apps – </a:t>
            </a:r>
            <a:r>
              <a:rPr lang="pt-BR" b="1" dirty="0">
                <a:solidFill>
                  <a:schemeClr val="tx1"/>
                </a:solidFill>
              </a:rPr>
              <a:t>Autor: Flander Jr. De Carvalho</a:t>
            </a:r>
          </a:p>
        </p:txBody>
      </p:sp>
    </p:spTree>
    <p:extLst>
      <p:ext uri="{BB962C8B-B14F-4D97-AF65-F5344CB8AC3E}">
        <p14:creationId xmlns:p14="http://schemas.microsoft.com/office/powerpoint/2010/main" val="194062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21005-3C2C-CE2B-CE83-CA8AB65F5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53596E9-5A02-CCAD-2DCC-23409E1C0FD7}"/>
              </a:ext>
            </a:extLst>
          </p:cNvPr>
          <p:cNvSpPr txBox="1"/>
          <p:nvPr/>
        </p:nvSpPr>
        <p:spPr>
          <a:xfrm>
            <a:off x="1115545" y="2999119"/>
            <a:ext cx="8056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Uma rede de restaurantes criou um aplicativo para gerenciar o feedback dos clientes em cada unidade. Com isso, foi possível coletar dados em tempo real, identificar problemas rapidamente e melhorar a experiência do cliente, tudo sem depender de uma equipe de TI.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11898A-3941-13CA-3D5E-FB1907E5CD03}"/>
              </a:ext>
            </a:extLst>
          </p:cNvPr>
          <p:cNvSpPr txBox="1"/>
          <p:nvPr/>
        </p:nvSpPr>
        <p:spPr>
          <a:xfrm>
            <a:off x="1115545" y="828544"/>
            <a:ext cx="8056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AGILIDADE NA CRIAÇÃO DE SOLUÇÕES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86A1E1-9C20-1AA3-72BF-2FCBEF51E3A5}"/>
              </a:ext>
            </a:extLst>
          </p:cNvPr>
          <p:cNvSpPr/>
          <p:nvPr/>
        </p:nvSpPr>
        <p:spPr>
          <a:xfrm>
            <a:off x="971545" y="-42115"/>
            <a:ext cx="144000" cy="14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81B36"/>
              </a:gs>
              <a:gs pos="83000">
                <a:srgbClr val="7030A0"/>
              </a:gs>
              <a:gs pos="100000">
                <a:srgbClr val="C731B7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46EF2C2-8002-9705-6F6B-B8C4FEE5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37" y="6472238"/>
            <a:ext cx="4694526" cy="4694526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20412122-83A2-3346-64FB-2CCB42A1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4</a:t>
            </a:fld>
            <a:endParaRPr lang="pt-BR"/>
          </a:p>
        </p:txBody>
      </p:sp>
      <p:pic>
        <p:nvPicPr>
          <p:cNvPr id="1032" name="Picture 8" descr="Underline PNG Images, Free Transparent Underline Download , Page 2 - KindPNG">
            <a:extLst>
              <a:ext uri="{FF2B5EF4-FFF2-40B4-BE49-F238E27FC236}">
                <a16:creationId xmlns:a16="http://schemas.microsoft.com/office/drawing/2014/main" id="{17442473-6611-4CEF-455A-231F4E54A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12" b="37533"/>
          <a:stretch/>
        </p:blipFill>
        <p:spPr bwMode="auto">
          <a:xfrm>
            <a:off x="772518" y="1818948"/>
            <a:ext cx="8056163" cy="68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ço Reservado para Rodapé 7">
            <a:extLst>
              <a:ext uri="{FF2B5EF4-FFF2-40B4-BE49-F238E27FC236}">
                <a16:creationId xmlns:a16="http://schemas.microsoft.com/office/drawing/2014/main" id="{34B8E9B1-368C-906F-6FF0-0E6F60E0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9"/>
            <a:ext cx="3960495" cy="681567"/>
          </a:xfrm>
        </p:spPr>
        <p:txBody>
          <a:bodyPr/>
          <a:lstStyle/>
          <a:p>
            <a:r>
              <a:rPr lang="pt-BR" dirty="0"/>
              <a:t>Transformando ideias em Aplicativos com Power Apps – </a:t>
            </a:r>
            <a:r>
              <a:rPr lang="pt-BR" b="1" dirty="0">
                <a:solidFill>
                  <a:schemeClr val="tx1"/>
                </a:solidFill>
              </a:rPr>
              <a:t>Autor: Flander Jr. De Carvalho</a:t>
            </a:r>
          </a:p>
        </p:txBody>
      </p:sp>
    </p:spTree>
    <p:extLst>
      <p:ext uri="{BB962C8B-B14F-4D97-AF65-F5344CB8AC3E}">
        <p14:creationId xmlns:p14="http://schemas.microsoft.com/office/powerpoint/2010/main" val="306942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3E570-7655-50C8-5264-3D62392AE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FCBB348-590F-50DD-A575-47EE5D7FADD3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rgbClr val="381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F8650E-F7F4-C4D3-AD33-54EB26E82199}"/>
              </a:ext>
            </a:extLst>
          </p:cNvPr>
          <p:cNvSpPr txBox="1"/>
          <p:nvPr/>
        </p:nvSpPr>
        <p:spPr>
          <a:xfrm>
            <a:off x="387927" y="6472238"/>
            <a:ext cx="8977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2"/>
                </a:solidFill>
                <a:latin typeface="Impact" panose="020B0806030902050204" pitchFamily="34" charset="0"/>
              </a:rPr>
              <a:t>Automatização e Integração Eficiente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6253AA9-8119-CE52-909D-685AC1033B8D}"/>
              </a:ext>
            </a:extLst>
          </p:cNvPr>
          <p:cNvSpPr/>
          <p:nvPr/>
        </p:nvSpPr>
        <p:spPr>
          <a:xfrm>
            <a:off x="2476248" y="2526291"/>
            <a:ext cx="4035388" cy="37702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900" b="1" cap="none" spc="0" dirty="0">
                <a:ln w="9525">
                  <a:solidFill>
                    <a:schemeClr val="bg1"/>
                  </a:solidFill>
                  <a:prstDash val="solid"/>
                </a:ln>
                <a:noFill/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9D67344-237B-E767-E742-AD19F197DD77}"/>
              </a:ext>
            </a:extLst>
          </p:cNvPr>
          <p:cNvSpPr txBox="1"/>
          <p:nvPr/>
        </p:nvSpPr>
        <p:spPr>
          <a:xfrm>
            <a:off x="848717" y="9284819"/>
            <a:ext cx="8056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</a:rPr>
              <a:t>Empresas frequentemente lidam com sistemas fragmentados e processos manuais. O Power Apps resolve esse problema ao se integrar facilmente com ferramentas já utilizadas, como Excel, SharePoint e Dynamics 365, além de permitir automações com o Power </a:t>
            </a:r>
            <a:r>
              <a:rPr lang="pt-BR" sz="2400" dirty="0" err="1">
                <a:solidFill>
                  <a:schemeClr val="bg2"/>
                </a:solidFill>
              </a:rPr>
              <a:t>Automate</a:t>
            </a:r>
            <a:r>
              <a:rPr lang="pt-BR" sz="24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0455FA7-5BED-47A1-2249-E8C1B3F2F207}"/>
              </a:ext>
            </a:extLst>
          </p:cNvPr>
          <p:cNvSpPr/>
          <p:nvPr/>
        </p:nvSpPr>
        <p:spPr>
          <a:xfrm flipV="1">
            <a:off x="775855" y="8780561"/>
            <a:ext cx="8201890" cy="1756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81B36"/>
              </a:gs>
              <a:gs pos="83000">
                <a:srgbClr val="7030A0"/>
              </a:gs>
              <a:gs pos="100000">
                <a:srgbClr val="C731B7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C927B0-AB10-C7BC-F11C-DB1120FC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5</a:t>
            </a:fld>
            <a:endParaRPr lang="pt-BR"/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47A9BEA6-4595-126E-B2DE-4B82AEA3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9"/>
            <a:ext cx="3960495" cy="681567"/>
          </a:xfrm>
        </p:spPr>
        <p:txBody>
          <a:bodyPr/>
          <a:lstStyle/>
          <a:p>
            <a:r>
              <a:rPr lang="pt-BR" dirty="0"/>
              <a:t>Transformando ideias em Aplicativos com Power Apps – </a:t>
            </a:r>
            <a:r>
              <a:rPr lang="pt-BR" b="1" dirty="0">
                <a:solidFill>
                  <a:schemeClr val="tx1"/>
                </a:solidFill>
              </a:rPr>
              <a:t>Autor: Flander Jr. De Carvalho</a:t>
            </a:r>
          </a:p>
        </p:txBody>
      </p:sp>
    </p:spTree>
    <p:extLst>
      <p:ext uri="{BB962C8B-B14F-4D97-AF65-F5344CB8AC3E}">
        <p14:creationId xmlns:p14="http://schemas.microsoft.com/office/powerpoint/2010/main" val="223905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BF38F-0F3A-5479-3728-AAEDADCCB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F21A9C6-BA6B-7EA0-A6EC-B1434B048A1C}"/>
              </a:ext>
            </a:extLst>
          </p:cNvPr>
          <p:cNvSpPr txBox="1"/>
          <p:nvPr/>
        </p:nvSpPr>
        <p:spPr>
          <a:xfrm>
            <a:off x="1115545" y="2999119"/>
            <a:ext cx="8056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Uma empresa de logística desenvolveu um aplicativo que integra dados do SharePoint e usa o Power </a:t>
            </a:r>
            <a:r>
              <a:rPr lang="pt-BR" sz="2400" dirty="0" err="1"/>
              <a:t>Automate</a:t>
            </a:r>
            <a:r>
              <a:rPr lang="pt-BR" sz="2400" dirty="0"/>
              <a:t> para notificar automaticamente os clientes sobre o status de suas entregas. Isso reduziu o número de chamadas ao suporte e melhorou a satisfação do cliente.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4892E3-8296-6FD9-B9DF-94D14CAEDB1E}"/>
              </a:ext>
            </a:extLst>
          </p:cNvPr>
          <p:cNvSpPr txBox="1"/>
          <p:nvPr/>
        </p:nvSpPr>
        <p:spPr>
          <a:xfrm>
            <a:off x="1115545" y="828544"/>
            <a:ext cx="8056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INTEGRAÇÃO E AUTOMAÇÃO PODEROSA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8730C0A-06C5-8737-3DEE-92B8BCFBC97B}"/>
              </a:ext>
            </a:extLst>
          </p:cNvPr>
          <p:cNvSpPr/>
          <p:nvPr/>
        </p:nvSpPr>
        <p:spPr>
          <a:xfrm>
            <a:off x="971545" y="-42115"/>
            <a:ext cx="144000" cy="14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81B36"/>
              </a:gs>
              <a:gs pos="83000">
                <a:srgbClr val="7030A0"/>
              </a:gs>
              <a:gs pos="100000">
                <a:srgbClr val="C731B7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4D79A1-1E96-E4B7-1EEA-4629F5A3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00" y="6472238"/>
            <a:ext cx="4694400" cy="4694400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5CD069A-4CC3-EAEF-CCA7-FF7A8F2A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6</a:t>
            </a:fld>
            <a:endParaRPr lang="pt-BR"/>
          </a:p>
        </p:txBody>
      </p:sp>
      <p:pic>
        <p:nvPicPr>
          <p:cNvPr id="9" name="Picture 8" descr="Underline PNG Images, Free Transparent Underline Download , Page 2 - KindPNG">
            <a:extLst>
              <a:ext uri="{FF2B5EF4-FFF2-40B4-BE49-F238E27FC236}">
                <a16:creationId xmlns:a16="http://schemas.microsoft.com/office/drawing/2014/main" id="{A6664A05-9DF0-109E-36D6-A971520B39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12" b="37533"/>
          <a:stretch/>
        </p:blipFill>
        <p:spPr bwMode="auto">
          <a:xfrm>
            <a:off x="772518" y="1818948"/>
            <a:ext cx="8056163" cy="68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Rodapé 7">
            <a:extLst>
              <a:ext uri="{FF2B5EF4-FFF2-40B4-BE49-F238E27FC236}">
                <a16:creationId xmlns:a16="http://schemas.microsoft.com/office/drawing/2014/main" id="{3CCA05AB-71F1-CFCD-27D2-84DC2913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9"/>
            <a:ext cx="3960495" cy="681567"/>
          </a:xfrm>
        </p:spPr>
        <p:txBody>
          <a:bodyPr/>
          <a:lstStyle/>
          <a:p>
            <a:r>
              <a:rPr lang="pt-BR" dirty="0"/>
              <a:t>Transformando ideias em Aplicativos com Power Apps – </a:t>
            </a:r>
            <a:r>
              <a:rPr lang="pt-BR" b="1" dirty="0">
                <a:solidFill>
                  <a:schemeClr val="tx1"/>
                </a:solidFill>
              </a:rPr>
              <a:t>Autor: Flander Jr. De Carvalho</a:t>
            </a:r>
          </a:p>
        </p:txBody>
      </p:sp>
    </p:spTree>
    <p:extLst>
      <p:ext uri="{BB962C8B-B14F-4D97-AF65-F5344CB8AC3E}">
        <p14:creationId xmlns:p14="http://schemas.microsoft.com/office/powerpoint/2010/main" val="386470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A0928-3256-ED55-1326-6757EFCED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994718C-07A6-E3BF-491E-4471D10F3C48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rgbClr val="381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FDFF91-9D3A-E7C9-C1F3-686491AD1DF0}"/>
              </a:ext>
            </a:extLst>
          </p:cNvPr>
          <p:cNvSpPr txBox="1"/>
          <p:nvPr/>
        </p:nvSpPr>
        <p:spPr>
          <a:xfrm>
            <a:off x="1" y="6472238"/>
            <a:ext cx="96011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2"/>
                </a:solidFill>
                <a:latin typeface="Impact" panose="020B0806030902050204" pitchFamily="34" charset="0"/>
              </a:rPr>
              <a:t>Redução de Custos e Aumento de Produtividade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5331F7A-E982-BC87-E1D1-0DE4A8F4B3A3}"/>
              </a:ext>
            </a:extLst>
          </p:cNvPr>
          <p:cNvSpPr/>
          <p:nvPr/>
        </p:nvSpPr>
        <p:spPr>
          <a:xfrm>
            <a:off x="2476248" y="2526291"/>
            <a:ext cx="4035388" cy="37702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3900" b="1" cap="none" spc="0" dirty="0">
                <a:ln w="9525">
                  <a:solidFill>
                    <a:schemeClr val="bg1"/>
                  </a:solidFill>
                  <a:prstDash val="solid"/>
                </a:ln>
                <a:noFill/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0F6C6CE-005A-619E-B1CF-88D4BF9FFF6D}"/>
              </a:ext>
            </a:extLst>
          </p:cNvPr>
          <p:cNvSpPr txBox="1"/>
          <p:nvPr/>
        </p:nvSpPr>
        <p:spPr>
          <a:xfrm>
            <a:off x="848717" y="9284819"/>
            <a:ext cx="8056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</a:rPr>
              <a:t>Investir em tecnologia não precisa ser caro. O Power Apps permite criar soluções sob medida sem altos custos de desenvolvimento ou licenciamento de softwares complexos. Além disso, os aplicativos ajudam a economizar tempo e recursos ao simplificar processos.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CF1A05-0DC8-899F-8CC0-F97F389ECC2B}"/>
              </a:ext>
            </a:extLst>
          </p:cNvPr>
          <p:cNvSpPr/>
          <p:nvPr/>
        </p:nvSpPr>
        <p:spPr>
          <a:xfrm flipV="1">
            <a:off x="775855" y="8780561"/>
            <a:ext cx="8201890" cy="1756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81B36"/>
              </a:gs>
              <a:gs pos="83000">
                <a:srgbClr val="7030A0"/>
              </a:gs>
              <a:gs pos="100000">
                <a:srgbClr val="C731B7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523378-ECF9-C30A-5FD4-B26BF9AE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7</a:t>
            </a:fld>
            <a:endParaRPr lang="pt-BR"/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DAADEB20-BB42-3D58-CC5A-BE7F636C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9"/>
            <a:ext cx="3960495" cy="681567"/>
          </a:xfrm>
        </p:spPr>
        <p:txBody>
          <a:bodyPr/>
          <a:lstStyle/>
          <a:p>
            <a:r>
              <a:rPr lang="pt-BR" dirty="0"/>
              <a:t>Transformando ideias em Aplicativos com Power Apps – </a:t>
            </a:r>
            <a:r>
              <a:rPr lang="pt-BR" b="1" dirty="0">
                <a:solidFill>
                  <a:schemeClr val="tx1"/>
                </a:solidFill>
              </a:rPr>
              <a:t>Autor: Flander Jr. De Carvalho</a:t>
            </a:r>
          </a:p>
        </p:txBody>
      </p:sp>
    </p:spTree>
    <p:extLst>
      <p:ext uri="{BB962C8B-B14F-4D97-AF65-F5344CB8AC3E}">
        <p14:creationId xmlns:p14="http://schemas.microsoft.com/office/powerpoint/2010/main" val="93285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8573E-0276-6E0B-F73A-9A9188C00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E29070E-DEC4-1C4D-CDEC-47B768475CD4}"/>
              </a:ext>
            </a:extLst>
          </p:cNvPr>
          <p:cNvSpPr txBox="1"/>
          <p:nvPr/>
        </p:nvSpPr>
        <p:spPr>
          <a:xfrm>
            <a:off x="1115545" y="2999119"/>
            <a:ext cx="8056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Uma pequena fábrica criou um aplicativo interno para acompanhar a manutenção de máquinas. Antes, esse controle era feito em papel, o que causava atrasos e falhas. Com o aplicativo, a equipe consegue programar e registrar as manutenções de forma eficiente, evitando paradas inesperadas na produção.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D3CC63-F9B8-7AC7-D72C-246315B3EEC4}"/>
              </a:ext>
            </a:extLst>
          </p:cNvPr>
          <p:cNvSpPr txBox="1"/>
          <p:nvPr/>
        </p:nvSpPr>
        <p:spPr>
          <a:xfrm>
            <a:off x="1115545" y="323748"/>
            <a:ext cx="8056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REDUÇÃO DE CUSTOS E AUMENTO DE PRODUTIVIDADE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C9623A-521E-15E9-ACA9-E039916F26E3}"/>
              </a:ext>
            </a:extLst>
          </p:cNvPr>
          <p:cNvSpPr/>
          <p:nvPr/>
        </p:nvSpPr>
        <p:spPr>
          <a:xfrm>
            <a:off x="971545" y="-42115"/>
            <a:ext cx="144000" cy="14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81B36"/>
              </a:gs>
              <a:gs pos="83000">
                <a:srgbClr val="7030A0"/>
              </a:gs>
              <a:gs pos="100000">
                <a:srgbClr val="C731B7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107CB9-3D2E-C3F1-2354-3563C95F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00" y="6472238"/>
            <a:ext cx="4694400" cy="4694400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EA72EE-4450-2B88-6D00-31C57908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8</a:t>
            </a:fld>
            <a:endParaRPr lang="pt-BR"/>
          </a:p>
        </p:txBody>
      </p:sp>
      <p:pic>
        <p:nvPicPr>
          <p:cNvPr id="10" name="Picture 8" descr="Underline PNG Images, Free Transparent Underline Download , Page 2 - KindPNG">
            <a:extLst>
              <a:ext uri="{FF2B5EF4-FFF2-40B4-BE49-F238E27FC236}">
                <a16:creationId xmlns:a16="http://schemas.microsoft.com/office/drawing/2014/main" id="{F38CCC33-1B52-9BBE-3CE4-D008E8064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12" b="37533"/>
          <a:stretch/>
        </p:blipFill>
        <p:spPr bwMode="auto">
          <a:xfrm>
            <a:off x="772518" y="1818948"/>
            <a:ext cx="8056163" cy="68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Rodapé 7">
            <a:extLst>
              <a:ext uri="{FF2B5EF4-FFF2-40B4-BE49-F238E27FC236}">
                <a16:creationId xmlns:a16="http://schemas.microsoft.com/office/drawing/2014/main" id="{55BAB041-E158-156D-64A0-246CF637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9"/>
            <a:ext cx="3960495" cy="681567"/>
          </a:xfrm>
        </p:spPr>
        <p:txBody>
          <a:bodyPr/>
          <a:lstStyle/>
          <a:p>
            <a:r>
              <a:rPr lang="pt-BR" dirty="0"/>
              <a:t>Transformando ideias em Aplicativos com Power Apps – </a:t>
            </a:r>
            <a:r>
              <a:rPr lang="pt-BR" b="1" dirty="0">
                <a:solidFill>
                  <a:schemeClr val="tx1"/>
                </a:solidFill>
              </a:rPr>
              <a:t>Autor: Flander Jr. De Carvalho</a:t>
            </a:r>
          </a:p>
        </p:txBody>
      </p:sp>
    </p:spTree>
    <p:extLst>
      <p:ext uri="{BB962C8B-B14F-4D97-AF65-F5344CB8AC3E}">
        <p14:creationId xmlns:p14="http://schemas.microsoft.com/office/powerpoint/2010/main" val="214413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58EED-914A-C189-DA8F-6585EF24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C5FA87D-7702-8A03-67CF-832F2ED393B1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rgbClr val="381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C56D4B6-252F-6CDB-528F-50766849BE75}"/>
              </a:ext>
            </a:extLst>
          </p:cNvPr>
          <p:cNvSpPr/>
          <p:nvPr/>
        </p:nvSpPr>
        <p:spPr>
          <a:xfrm>
            <a:off x="2" y="4581889"/>
            <a:ext cx="9601198" cy="15696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1" cap="none" spc="0" dirty="0">
                <a:ln w="9525">
                  <a:solidFill>
                    <a:schemeClr val="bg1"/>
                  </a:solidFill>
                  <a:prstDash val="solid"/>
                </a:ln>
                <a:noFill/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B065FB-C14E-968F-94F8-6C1259879D6A}"/>
              </a:ext>
            </a:extLst>
          </p:cNvPr>
          <p:cNvSpPr txBox="1"/>
          <p:nvPr/>
        </p:nvSpPr>
        <p:spPr>
          <a:xfrm>
            <a:off x="932667" y="7168250"/>
            <a:ext cx="8056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2"/>
                </a:solidFill>
              </a:rPr>
              <a:t>O Power Apps é mais do que uma ferramenta de criação de aplicativos; é um aliado estratégico para o mundo dos negócios. Ele ajuda empresas de todos os tamanhos a serem mais ágeis, integradas e produtivas, proporcionando soluções personalizadas e acessíveis. Explore as possibilidades e transforme sua empresa com o Power Apps.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D66E3C6-33B5-9E24-81F1-43BDF8AD0AF0}"/>
              </a:ext>
            </a:extLst>
          </p:cNvPr>
          <p:cNvSpPr/>
          <p:nvPr/>
        </p:nvSpPr>
        <p:spPr>
          <a:xfrm flipV="1">
            <a:off x="848717" y="6400800"/>
            <a:ext cx="8201890" cy="1756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81B36"/>
              </a:gs>
              <a:gs pos="83000">
                <a:srgbClr val="7030A0"/>
              </a:gs>
              <a:gs pos="100000">
                <a:srgbClr val="C731B7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0BDD4E-8238-1844-778E-64127461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5E2-D2E9-4DB1-93A7-38C71C3AFF0B}" type="slidenum">
              <a:rPr lang="pt-BR" smtClean="0"/>
              <a:t>9</a:t>
            </a:fld>
            <a:endParaRPr lang="pt-BR"/>
          </a:p>
        </p:txBody>
      </p:sp>
      <p:sp>
        <p:nvSpPr>
          <p:cNvPr id="11" name="Espaço Reservado para Rodapé 7">
            <a:extLst>
              <a:ext uri="{FF2B5EF4-FFF2-40B4-BE49-F238E27FC236}">
                <a16:creationId xmlns:a16="http://schemas.microsoft.com/office/drawing/2014/main" id="{DDBE58C4-CEDE-1064-DA14-9A174D06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0353" y="11865189"/>
            <a:ext cx="3960495" cy="681567"/>
          </a:xfrm>
        </p:spPr>
        <p:txBody>
          <a:bodyPr/>
          <a:lstStyle/>
          <a:p>
            <a:r>
              <a:rPr lang="pt-BR" dirty="0"/>
              <a:t>Transformando ideias em Aplicativos com Power Apps – </a:t>
            </a:r>
            <a:r>
              <a:rPr lang="pt-BR" b="1" dirty="0">
                <a:solidFill>
                  <a:schemeClr val="tx1"/>
                </a:solidFill>
              </a:rPr>
              <a:t>Autor: Flander Jr. De Carvalho</a:t>
            </a:r>
          </a:p>
        </p:txBody>
      </p:sp>
    </p:spTree>
    <p:extLst>
      <p:ext uri="{BB962C8B-B14F-4D97-AF65-F5344CB8AC3E}">
        <p14:creationId xmlns:p14="http://schemas.microsoft.com/office/powerpoint/2010/main" val="4144538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3594</TotalTime>
  <Words>681</Words>
  <Application>Microsoft Office PowerPoint</Application>
  <PresentationFormat>Papel A3 (297 x 420 mm)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Aptos Narrow</vt:lpstr>
      <vt:lpstr>Arial</vt:lpstr>
      <vt:lpstr>Bodoni MT Black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Flander Junior</dc:creator>
  <cp:lastModifiedBy>DINA CARVALHO</cp:lastModifiedBy>
  <cp:revision>10</cp:revision>
  <dcterms:created xsi:type="dcterms:W3CDTF">2025-01-20T21:12:29Z</dcterms:created>
  <dcterms:modified xsi:type="dcterms:W3CDTF">2025-01-23T09:06:32Z</dcterms:modified>
</cp:coreProperties>
</file>