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8277f4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8277f4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8277f4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8277f4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8277f4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c8277f4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8277f47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8277f47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ce5465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ce5465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c8277f47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c8277f47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ce5465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ce5465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program-for-round-robin-scheduling-for-the-same-arrival-time/" TargetMode="External"/><Relationship Id="rId4" Type="http://schemas.openxmlformats.org/officeDocument/2006/relationships/hyperlink" Target="https://www.scaler.com/topics/operating-system/cpu-scheduling/" TargetMode="External"/><Relationship Id="rId5" Type="http://schemas.openxmlformats.org/officeDocument/2006/relationships/hyperlink" Target="https://people.cs.rutgers.edu/~pxk/416/notes/07-scheduling.html" TargetMode="External"/><Relationship Id="rId6" Type="http://schemas.openxmlformats.org/officeDocument/2006/relationships/hyperlink" Target="https://www.youtube.com/watch?v=aWlQYllBZ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Scheduler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Devine Chinemere &amp; Kamal Epps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CPU Scheduler?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66925" y="1575350"/>
            <a:ext cx="444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Scheduler decides the order of process execution on the CPU.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key parts of this are 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Waiting Time: Time spent waiting in the ready queue.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Turnaround Time: Total time from process arrival to completion.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Response Time: Time from process arrival to first CPU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Goals were to: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Round Robin Scheduling.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Simulate real-time execution of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3650"/>
            <a:ext cx="4572001" cy="25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r>
              <a:rPr lang="en"/>
              <a:t> Design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program we decided to design each class with a specific task in mind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class: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Represents a task with attributes (e.g., id, </a:t>
            </a:r>
            <a:r>
              <a:rPr lang="en"/>
              <a:t>arrival Time</a:t>
            </a:r>
            <a:r>
              <a:rPr lang="en"/>
              <a:t>, </a:t>
            </a:r>
            <a:r>
              <a:rPr lang="en"/>
              <a:t>burst Time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Scheduler interface: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 class for scheduling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Round Robin Scheduler class: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Derived from Scheduler to simulate Round Robin logic.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Handles processes in fixed quantum time slices.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656050" y="346925"/>
            <a:ext cx="38319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Algorithm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0" y="1362475"/>
            <a:ext cx="53091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are added to the ready queue when they arrive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process gets executed for a fixed quantum (ex: 4 units).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scheduling algorithm then allocates equal time slices to all processes.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process is re-queued, if it doesn’t finish within its time slice.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 switching occurs between each processes in our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Simulation time progresses until all processes </a:t>
            </a:r>
            <a:r>
              <a:rPr lang="en"/>
              <a:t>in</a:t>
            </a:r>
            <a:r>
              <a:rPr lang="en"/>
              <a:t> the queue are complete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100" y="1561988"/>
            <a:ext cx="3685275" cy="2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our algorithm finishes, we should expect the results below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Waiting Time: Total time spent in the ready queue.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Turnaround Time: Total time from arrival to completion.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Response Time: Time until first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this we can see: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That all processes get a fair share of our fake 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turnaround time is affected by arrival and burst times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code execution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9375"/>
            <a:ext cx="4814024" cy="26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424" y="1692725"/>
            <a:ext cx="4025175" cy="228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1233750" y="2217750"/>
            <a:ext cx="667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WALK THROUGH TIME!!!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https://www.geeksforgeeks.org/program-for-round-robin-scheduling-for-the-same-arrival-time/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https://www.scaler.com/topics/operating-system/cpu-scheduling/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https://people.cs.rutgers.edu/~pxk/416/notes/07-scheduling.html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https://www.youtube.com/watch?v=aWlQYllBZDs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