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6776" y="4992410"/>
            <a:ext cx="6072692" cy="1463040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Flappy Jones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731" y="4992410"/>
            <a:ext cx="4840045" cy="1463040"/>
          </a:xfrm>
        </p:spPr>
        <p:txBody>
          <a:bodyPr>
            <a:noAutofit/>
          </a:bodyPr>
          <a:lstStyle/>
          <a:p>
            <a:r>
              <a:rPr lang="en-US" sz="4400" dirty="0" smtClean="0"/>
              <a:t>By Michael Rhee, Jaden </a:t>
            </a:r>
            <a:r>
              <a:rPr lang="en-US" sz="4400" dirty="0" err="1" smtClean="0"/>
              <a:t>Mazzone</a:t>
            </a:r>
            <a:r>
              <a:rPr lang="en-US" sz="4400" dirty="0" smtClean="0"/>
              <a:t>, </a:t>
            </a:r>
          </a:p>
          <a:p>
            <a:r>
              <a:rPr lang="en-US" sz="4400" dirty="0" smtClean="0"/>
              <a:t>and Adin Kwok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571" y="219357"/>
            <a:ext cx="3923512" cy="3923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73122" y="2733617"/>
            <a:ext cx="3463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unique variation of “Flappy Bird”.</a:t>
            </a:r>
            <a:endParaRPr lang="en-US" sz="3600" dirty="0"/>
          </a:p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80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59859"/>
            <a:ext cx="10553790" cy="4749501"/>
          </a:xfrm>
          <a:noFill/>
        </p:spPr>
        <p:txBody>
          <a:bodyPr>
            <a:normAutofit lnSpcReduction="10000"/>
          </a:bodyPr>
          <a:lstStyle/>
          <a:p>
            <a:pPr algn="ctr"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Purpose</a:t>
            </a:r>
          </a:p>
          <a:p>
            <a:pPr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Curricular Goals</a:t>
            </a:r>
          </a:p>
          <a:p>
            <a:pPr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The Process/Specific Timeline</a:t>
            </a:r>
          </a:p>
          <a:p>
            <a:pPr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Results</a:t>
            </a:r>
          </a:p>
          <a:p>
            <a:pPr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Learning Outcome</a:t>
            </a:r>
          </a:p>
          <a:p>
            <a:pPr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Website</a:t>
            </a:r>
          </a:p>
          <a:p>
            <a:pPr algn="ctr"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endParaRPr lang="en-US" sz="4800" dirty="0" smtClean="0"/>
          </a:p>
          <a:p>
            <a:pPr algn="ctr"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endParaRPr lang="en-US" sz="4800" dirty="0" smtClean="0"/>
          </a:p>
          <a:p>
            <a:pPr algn="ctr"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endParaRPr lang="en-US" sz="4800" dirty="0" smtClean="0"/>
          </a:p>
          <a:p>
            <a:pPr algn="ctr"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6732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54" y="445367"/>
            <a:ext cx="9720072" cy="1499616"/>
          </a:xfrm>
        </p:spPr>
        <p:txBody>
          <a:bodyPr/>
          <a:lstStyle/>
          <a:p>
            <a:pPr algn="ctr"/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597511"/>
            <a:ext cx="9720073" cy="4846320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-We have created our own </a:t>
            </a:r>
            <a:r>
              <a:rPr lang="en-US" sz="3000" dirty="0">
                <a:solidFill>
                  <a:schemeClr val="bg1"/>
                </a:solidFill>
              </a:rPr>
              <a:t>version of the addictive game “Flappy Bird” for Android devices</a:t>
            </a:r>
            <a:r>
              <a:rPr lang="en-US" sz="3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-Since a lot of people reminisce the days when “Flappy Bird” existed, we have decided to modify it to our own interface. 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-</a:t>
            </a:r>
            <a:r>
              <a:rPr lang="en-US" sz="3000" b="1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The </a:t>
            </a:r>
            <a:r>
              <a:rPr lang="en-US" sz="3000" dirty="0">
                <a:solidFill>
                  <a:schemeClr val="bg1"/>
                </a:solidFill>
              </a:rPr>
              <a:t>game’s interface </a:t>
            </a:r>
            <a:r>
              <a:rPr lang="en-US" sz="3000" dirty="0" smtClean="0">
                <a:solidFill>
                  <a:schemeClr val="bg1"/>
                </a:solidFill>
              </a:rPr>
              <a:t>is similar </a:t>
            </a:r>
            <a:r>
              <a:rPr lang="en-US" sz="3000" dirty="0">
                <a:solidFill>
                  <a:schemeClr val="bg1"/>
                </a:solidFill>
              </a:rPr>
              <a:t>to that of the original Flappy Bird, but some elements of the game such as the character and obstacles </a:t>
            </a:r>
            <a:r>
              <a:rPr lang="en-US" sz="3000" dirty="0" smtClean="0">
                <a:solidFill>
                  <a:schemeClr val="bg1"/>
                </a:solidFill>
              </a:rPr>
              <a:t>are disparate </a:t>
            </a:r>
            <a:r>
              <a:rPr lang="en-US" sz="3000" dirty="0">
                <a:solidFill>
                  <a:schemeClr val="bg1"/>
                </a:solidFill>
              </a:rPr>
              <a:t>from those of the original game. </a:t>
            </a:r>
            <a:endParaRPr lang="en-US" sz="3000" dirty="0" smtClean="0">
              <a:solidFill>
                <a:schemeClr val="bg1"/>
              </a:solidFill>
            </a:endParaRPr>
          </a:p>
          <a:p>
            <a:r>
              <a:rPr lang="en-US" sz="3000" dirty="0" smtClean="0">
                <a:solidFill>
                  <a:schemeClr val="bg1"/>
                </a:solidFill>
              </a:rPr>
              <a:t>- We have been looking forward to learn new techniques such as writing code in HTML, editing images in Fireworks, and styling website in CSS. </a:t>
            </a:r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/>
              <a:t> </a:t>
            </a:r>
          </a:p>
          <a:p>
            <a:endParaRPr lang="en-US" dirty="0" smtClean="0"/>
          </a:p>
          <a:p>
            <a:r>
              <a:rPr lang="en-US" dirty="0" smtClean="0"/>
              <a:t>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6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385" y="-169527"/>
            <a:ext cx="9720072" cy="1499616"/>
          </a:xfrm>
        </p:spPr>
        <p:txBody>
          <a:bodyPr/>
          <a:lstStyle/>
          <a:p>
            <a:pPr algn="ctr"/>
            <a:r>
              <a:rPr lang="en-US" dirty="0" smtClean="0"/>
              <a:t>Curricular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30089"/>
            <a:ext cx="11051758" cy="4979271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- Keep </a:t>
            </a:r>
            <a:r>
              <a:rPr lang="en-US" sz="3200" dirty="0">
                <a:solidFill>
                  <a:schemeClr val="bg1"/>
                </a:solidFill>
              </a:rPr>
              <a:t>our progress recorded online on a GitHub page</a:t>
            </a: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- Consistent </a:t>
            </a:r>
            <a:r>
              <a:rPr lang="en-US" sz="3200" dirty="0">
                <a:solidFill>
                  <a:schemeClr val="bg1"/>
                </a:solidFill>
              </a:rPr>
              <a:t>commits being pushed</a:t>
            </a: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- Create </a:t>
            </a:r>
            <a:r>
              <a:rPr lang="en-US" sz="3200" dirty="0">
                <a:solidFill>
                  <a:schemeClr val="bg1"/>
                </a:solidFill>
              </a:rPr>
              <a:t>and manage a website that provides Flappy Jones to the users. </a:t>
            </a: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- Learn </a:t>
            </a:r>
            <a:r>
              <a:rPr lang="en-US" sz="3200" dirty="0">
                <a:solidFill>
                  <a:schemeClr val="bg1"/>
                </a:solidFill>
              </a:rPr>
              <a:t>how to transform the game to our own version. </a:t>
            </a: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- Learn </a:t>
            </a:r>
            <a:r>
              <a:rPr lang="en-US" sz="3200" dirty="0">
                <a:solidFill>
                  <a:schemeClr val="bg1"/>
                </a:solidFill>
              </a:rPr>
              <a:t>how to utilize existing graphic design skills.</a:t>
            </a: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- Modify </a:t>
            </a:r>
            <a:r>
              <a:rPr lang="en-US" sz="3200" dirty="0">
                <a:solidFill>
                  <a:schemeClr val="bg1"/>
                </a:solidFill>
              </a:rPr>
              <a:t>a popular game in order to attract users.</a:t>
            </a: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- We </a:t>
            </a:r>
            <a:r>
              <a:rPr lang="en-US" sz="3200" dirty="0">
                <a:solidFill>
                  <a:schemeClr val="bg1"/>
                </a:solidFill>
              </a:rPr>
              <a:t>will have a great opportunity to gauge the potential the game possesses, because the game will be free and will be public.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5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775" y="-227797"/>
            <a:ext cx="9720072" cy="1499616"/>
          </a:xfrm>
        </p:spPr>
        <p:txBody>
          <a:bodyPr/>
          <a:lstStyle/>
          <a:p>
            <a:pPr algn="ctr"/>
            <a:r>
              <a:rPr lang="en-US" dirty="0" smtClean="0"/>
              <a:t>The process/Specific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748117"/>
            <a:ext cx="9720073" cy="40233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54312"/>
              </p:ext>
            </p:extLst>
          </p:nvPr>
        </p:nvGraphicFramePr>
        <p:xfrm>
          <a:off x="1919318" y="937266"/>
          <a:ext cx="9358281" cy="592073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883592"/>
                <a:gridCol w="6474689"/>
              </a:tblGrid>
              <a:tr h="613743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</a:tr>
              <a:tr h="823399">
                <a:tc>
                  <a:txBody>
                    <a:bodyPr/>
                    <a:lstStyle/>
                    <a:p>
                      <a:r>
                        <a:rPr lang="en-US" dirty="0" smtClean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Edits the sprites for Flappy Jones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Experiment with different designs</a:t>
                      </a:r>
                      <a:endParaRPr lang="en-US" dirty="0"/>
                    </a:p>
                  </a:txBody>
                  <a:tcPr/>
                </a:tc>
              </a:tr>
              <a:tr h="1125371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Find template for</a:t>
                      </a:r>
                      <a:r>
                        <a:rPr lang="en-US" baseline="0" dirty="0" smtClean="0"/>
                        <a:t> the website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Figure out the end look for the website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Continue to work on the sprites</a:t>
                      </a:r>
                      <a:endParaRPr lang="en-US" dirty="0"/>
                    </a:p>
                  </a:txBody>
                  <a:tcPr/>
                </a:tc>
              </a:tr>
              <a:tr h="672041">
                <a:tc>
                  <a:txBody>
                    <a:bodyPr/>
                    <a:lstStyle/>
                    <a:p>
                      <a:r>
                        <a:rPr lang="en-US" dirty="0" smtClean="0"/>
                        <a:t>Week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Edit code for Flappy</a:t>
                      </a:r>
                      <a:r>
                        <a:rPr lang="en-US" baseline="0" dirty="0" smtClean="0"/>
                        <a:t> Jones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Style part of the website </a:t>
                      </a:r>
                    </a:p>
                  </a:txBody>
                  <a:tcPr/>
                </a:tc>
              </a:tr>
              <a:tr h="1054081">
                <a:tc>
                  <a:txBody>
                    <a:bodyPr/>
                    <a:lstStyle/>
                    <a:p>
                      <a:r>
                        <a:rPr lang="en-US" dirty="0" smtClean="0"/>
                        <a:t>Week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Change the game drastically with different sprites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Website is up and running, but changes are still needed</a:t>
                      </a:r>
                    </a:p>
                  </a:txBody>
                  <a:tcPr/>
                </a:tc>
              </a:tr>
              <a:tr h="960058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Game</a:t>
                      </a:r>
                      <a:r>
                        <a:rPr lang="en-US" baseline="0" dirty="0" smtClean="0"/>
                        <a:t> is in its final stages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Sound is implemented into the game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Styling is almost done; the website is looking great</a:t>
                      </a:r>
                      <a:endParaRPr lang="en-US" dirty="0"/>
                    </a:p>
                  </a:txBody>
                  <a:tcPr/>
                </a:tc>
              </a:tr>
              <a:tr h="672041">
                <a:tc>
                  <a:txBody>
                    <a:bodyPr/>
                    <a:lstStyle/>
                    <a:p>
                      <a:r>
                        <a:rPr lang="en-US" dirty="0" smtClean="0"/>
                        <a:t>Week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Flappy</a:t>
                      </a:r>
                      <a:r>
                        <a:rPr lang="en-US" baseline="0" dirty="0" smtClean="0"/>
                        <a:t> Jones is completed finished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Working on presentation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3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54629"/>
            <a:ext cx="9832558" cy="465473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- Flappy Jones has turned out to be a success. The game works perfectly on android devices. 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- The game has no flaw in design and functions.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- Despite some setbacks during the process, we have managed to create a unique variation of “Flappy Bird”. 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7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328" y="-169527"/>
            <a:ext cx="9720072" cy="1499616"/>
          </a:xfrm>
        </p:spPr>
        <p:txBody>
          <a:bodyPr/>
          <a:lstStyle/>
          <a:p>
            <a:pPr algn="ctr"/>
            <a:r>
              <a:rPr lang="en-US" dirty="0" smtClean="0"/>
              <a:t>Learning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657" y="827314"/>
            <a:ext cx="11088913" cy="5921829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- We are able to </a:t>
            </a:r>
            <a:r>
              <a:rPr lang="en-US" sz="2800" dirty="0">
                <a:solidFill>
                  <a:schemeClr val="bg1"/>
                </a:solidFill>
              </a:rPr>
              <a:t>manipulate and edit already-existing games/software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Just like the professional website/game-developers, we </a:t>
            </a:r>
            <a:r>
              <a:rPr lang="en-US" sz="2800" dirty="0" smtClean="0">
                <a:solidFill>
                  <a:schemeClr val="bg1"/>
                </a:solidFill>
              </a:rPr>
              <a:t>have experienced </a:t>
            </a:r>
            <a:r>
              <a:rPr lang="en-US" sz="2800" dirty="0">
                <a:solidFill>
                  <a:schemeClr val="bg1"/>
                </a:solidFill>
              </a:rPr>
              <a:t>the whole process of designing, creating, documenting, and pushing (commits via </a:t>
            </a:r>
            <a:r>
              <a:rPr lang="en-US" sz="2800" dirty="0" err="1">
                <a:solidFill>
                  <a:schemeClr val="bg1"/>
                </a:solidFill>
              </a:rPr>
              <a:t>Git</a:t>
            </a:r>
            <a:r>
              <a:rPr lang="en-US" sz="2800" dirty="0">
                <a:solidFill>
                  <a:schemeClr val="bg1"/>
                </a:solidFill>
              </a:rPr>
              <a:t>).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During </a:t>
            </a:r>
            <a:r>
              <a:rPr lang="en-US" sz="2800" dirty="0">
                <a:solidFill>
                  <a:schemeClr val="bg1"/>
                </a:solidFill>
              </a:rPr>
              <a:t>the process of making the game and website, our knowledge of both graphic design and HTML </a:t>
            </a:r>
            <a:r>
              <a:rPr lang="en-US" sz="2800" dirty="0" smtClean="0">
                <a:solidFill>
                  <a:schemeClr val="bg1"/>
                </a:solidFill>
              </a:rPr>
              <a:t>significantly expanded.</a:t>
            </a:r>
          </a:p>
          <a:p>
            <a:r>
              <a:rPr lang="en-US" sz="2800" dirty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From this point on, we </a:t>
            </a:r>
            <a:r>
              <a:rPr lang="en-US" sz="2800" dirty="0" smtClean="0">
                <a:solidFill>
                  <a:schemeClr val="bg1"/>
                </a:solidFill>
              </a:rPr>
              <a:t>are </a:t>
            </a:r>
            <a:r>
              <a:rPr lang="en-US" sz="2800" dirty="0">
                <a:solidFill>
                  <a:schemeClr val="bg1"/>
                </a:solidFill>
              </a:rPr>
              <a:t>expected to have a better understanding of website/game development.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We have made </a:t>
            </a:r>
            <a:r>
              <a:rPr lang="en-US" sz="2800" dirty="0">
                <a:solidFill>
                  <a:schemeClr val="bg1"/>
                </a:solidFill>
              </a:rPr>
              <a:t>our very own server to run the </a:t>
            </a:r>
            <a:r>
              <a:rPr lang="en-US" sz="2800" dirty="0" smtClean="0">
                <a:solidFill>
                  <a:schemeClr val="bg1"/>
                </a:solidFill>
              </a:rPr>
              <a:t>website and learned how to cooperate with </a:t>
            </a:r>
            <a:r>
              <a:rPr lang="en-US" sz="2800" dirty="0">
                <a:solidFill>
                  <a:schemeClr val="bg1"/>
                </a:solidFill>
              </a:rPr>
              <a:t>each other </a:t>
            </a:r>
            <a:r>
              <a:rPr lang="en-US" sz="2800" dirty="0" smtClean="0">
                <a:solidFill>
                  <a:schemeClr val="bg1"/>
                </a:solidFill>
              </a:rPr>
              <a:t>and </a:t>
            </a:r>
            <a:r>
              <a:rPr lang="en-US" sz="2800" dirty="0">
                <a:solidFill>
                  <a:schemeClr val="bg1"/>
                </a:solidFill>
              </a:rPr>
              <a:t>the importance of teamwork.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-</a:t>
            </a:r>
            <a:r>
              <a:rPr lang="en-US" sz="2800" dirty="0" smtClean="0">
                <a:solidFill>
                  <a:schemeClr val="bg1"/>
                </a:solidFill>
              </a:rPr>
              <a:t>This has been a </a:t>
            </a:r>
            <a:r>
              <a:rPr lang="en-US" sz="2800" dirty="0">
                <a:solidFill>
                  <a:schemeClr val="bg1"/>
                </a:solidFill>
              </a:rPr>
              <a:t>huge learning experience, filled with lots of new information which will help us continue our future in information technology.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4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Link :</a:t>
            </a:r>
          </a:p>
          <a:p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dirty="0">
                <a:solidFill>
                  <a:schemeClr val="bg1"/>
                </a:solidFill>
              </a:rPr>
              <a:t>http://flappyjones.com:70/</a:t>
            </a:r>
          </a:p>
        </p:txBody>
      </p:sp>
    </p:spTree>
    <p:extLst>
      <p:ext uri="{BB962C8B-B14F-4D97-AF65-F5344CB8AC3E}">
        <p14:creationId xmlns:p14="http://schemas.microsoft.com/office/powerpoint/2010/main" val="406213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 FOR LISTENING!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4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121</TotalTime>
  <Words>532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Integral</vt:lpstr>
      <vt:lpstr>Flappy Jones</vt:lpstr>
      <vt:lpstr>Contents</vt:lpstr>
      <vt:lpstr>Purpose</vt:lpstr>
      <vt:lpstr>Curricular Goals</vt:lpstr>
      <vt:lpstr>The process/Specific timeline</vt:lpstr>
      <vt:lpstr>Results</vt:lpstr>
      <vt:lpstr>Learning outcome</vt:lpstr>
      <vt:lpstr>WEbsite</vt:lpstr>
      <vt:lpstr>Thank You FOR LISTENING!</vt:lpstr>
    </vt:vector>
  </TitlesOfParts>
  <Company>Vancouver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Jones</dc:title>
  <dc:creator>Rhee, Jin Ho</dc:creator>
  <cp:lastModifiedBy>Rhee, Jin Ho</cp:lastModifiedBy>
  <cp:revision>18</cp:revision>
  <dcterms:created xsi:type="dcterms:W3CDTF">2016-06-06T17:49:45Z</dcterms:created>
  <dcterms:modified xsi:type="dcterms:W3CDTF">2016-06-14T17:41:17Z</dcterms:modified>
</cp:coreProperties>
</file>