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3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3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9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60E42F-7096-A54B-88BF-7A4B8070F7FB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231B6D-7A30-2A48-A5B3-525BBB0D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27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eracode.com/security/sql-injection" TargetMode="External"/><Relationship Id="rId3" Type="http://schemas.openxmlformats.org/officeDocument/2006/relationships/hyperlink" Target="https://www.w3schools.com/sql/sql_inject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Trevor Greenside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https://www.veracode.com/security/sql-injection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https://www.w3schools.com/sql/sql_injection.asp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244</TotalTime>
  <Words>14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Celestial</vt:lpstr>
      <vt:lpstr>SQL Injections</vt:lpstr>
      <vt:lpstr>History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Greenside, Trevor Michael</dc:creator>
  <cp:lastModifiedBy>Greenside, Trevor Michael</cp:lastModifiedBy>
  <cp:revision>5</cp:revision>
  <dcterms:created xsi:type="dcterms:W3CDTF">2017-12-01T05:46:56Z</dcterms:created>
  <dcterms:modified xsi:type="dcterms:W3CDTF">2017-12-01T21:39:04Z</dcterms:modified>
</cp:coreProperties>
</file>