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3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3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9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60E42F-7096-A54B-88BF-7A4B8070F7F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27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eracode.com/security/sql-injection" TargetMode="External"/><Relationship Id="rId3" Type="http://schemas.openxmlformats.org/officeDocument/2006/relationships/hyperlink" Target="https://www.w3schools.com/sql/sql_inject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Trevor Greenside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publicly discussed in 1998 by </a:t>
            </a:r>
            <a:r>
              <a:rPr lang="en-US" dirty="0"/>
              <a:t>Jeff </a:t>
            </a:r>
            <a:r>
              <a:rPr lang="en-US" dirty="0" err="1" smtClean="0"/>
              <a:t>Foristal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196558" cy="36491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https://www.veracode.com/security/sql-injection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https://www.w3schools.com/sql/sql_injection.asp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683</TotalTime>
  <Words>24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Celestial</vt:lpstr>
      <vt:lpstr>SQL Injections</vt:lpstr>
      <vt:lpstr>History</vt:lpstr>
      <vt:lpstr>Recent uses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Greenside, Trevor Michael</dc:creator>
  <cp:lastModifiedBy>Greenside, Trevor Michael</cp:lastModifiedBy>
  <cp:revision>11</cp:revision>
  <dcterms:created xsi:type="dcterms:W3CDTF">2017-12-01T05:46:56Z</dcterms:created>
  <dcterms:modified xsi:type="dcterms:W3CDTF">2017-12-03T21:41:55Z</dcterms:modified>
</cp:coreProperties>
</file>