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-490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35.png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ED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38125"/>
            <a:ext cx="8477250" cy="4667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34188" y="976312"/>
            <a:ext cx="15763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1650"/>
              </a:lnSpc>
              <a:buNone/>
            </a:pP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TODAY’S DATE</a:t>
            </a:r>
            <a:endParaRPr lang="en-US" sz="1575" dirty="0"/>
          </a:p>
          <a:p>
            <a:pPr marL="0" indent="0" algn="r">
              <a:lnSpc>
                <a:spcPts val="1650"/>
              </a:lnSpc>
              <a:buNone/>
            </a:pP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11-08-2025</a:t>
            </a:r>
            <a:endParaRPr lang="en-US" sz="1575" dirty="0"/>
          </a:p>
        </p:txBody>
      </p:sp>
      <p:sp>
        <p:nvSpPr>
          <p:cNvPr id="4" name="Text 1"/>
          <p:cNvSpPr/>
          <p:nvPr/>
        </p:nvSpPr>
        <p:spPr>
          <a:xfrm>
            <a:off x="2355507" y="971550"/>
            <a:ext cx="4592980" cy="3371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13263"/>
              </a:lnSpc>
              <a:buNone/>
            </a:pPr>
            <a:r>
              <a:rPr lang="en-US" sz="16928" kern="0" spc="-169" dirty="0" err="1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kris</a:t>
            </a:r>
            <a:r>
              <a:rPr lang="en-US" sz="16928" kern="0" spc="-169" dirty="0" err="1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hak</a:t>
            </a:r>
            <a:endParaRPr lang="en-US" sz="16928" dirty="0"/>
          </a:p>
        </p:txBody>
      </p:sp>
      <p:sp>
        <p:nvSpPr>
          <p:cNvPr id="5" name="Text 2"/>
          <p:cNvSpPr/>
          <p:nvPr/>
        </p:nvSpPr>
        <p:spPr>
          <a:xfrm>
            <a:off x="1057275" y="3186113"/>
            <a:ext cx="2486025" cy="838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650"/>
              </a:lnSpc>
            </a:pP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– AGENCY </a:t>
            </a:r>
            <a:r>
              <a:rPr lang="en-US" sz="1575" kern="0" spc="158" dirty="0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NAME     </a:t>
            </a: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CAPITAL </a:t>
            </a:r>
            <a:r>
              <a:rPr lang="en-US" sz="1575" kern="0" spc="158" dirty="0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ONE </a:t>
            </a:r>
            <a:r>
              <a:rPr lang="en-US" sz="1575" kern="0" spc="158" dirty="0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        – </a:t>
            </a:r>
            <a:r>
              <a:rPr lang="en-US" sz="1575" kern="0" spc="158" dirty="0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TEAM </a:t>
            </a: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NAME</a:t>
            </a:r>
            <a:endParaRPr lang="en-US" sz="1575" dirty="0"/>
          </a:p>
          <a:p>
            <a:pPr marL="0" indent="0" algn="l">
              <a:lnSpc>
                <a:spcPts val="1650"/>
              </a:lnSpc>
              <a:buNone/>
            </a:pPr>
            <a:r>
              <a:rPr lang="en-US" sz="1575" kern="0" spc="158" dirty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      SHAFT</a:t>
            </a:r>
            <a:endParaRPr lang="en-US" sz="15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38237" y="609600"/>
            <a:ext cx="6096000" cy="39004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138237" y="609600"/>
            <a:ext cx="6096000" cy="39004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138237" y="609600"/>
            <a:ext cx="6096000" cy="390048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138237" y="609600"/>
            <a:ext cx="6096000" cy="30956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38237" y="919162"/>
            <a:ext cx="6096000" cy="359092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1900237" y="1014413"/>
            <a:ext cx="4572000" cy="340995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1900237" y="1014413"/>
            <a:ext cx="4572000" cy="5000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1900237" y="1514475"/>
            <a:ext cx="4572000" cy="22383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1900237" y="1738313"/>
            <a:ext cx="4572000" cy="676275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1900237" y="2414588"/>
            <a:ext cx="4572000" cy="223838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1900237" y="2638425"/>
            <a:ext cx="4572000" cy="137160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1900237" y="4010025"/>
            <a:ext cx="4572000" cy="223838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1900237" y="4233863"/>
            <a:ext cx="4572000" cy="1905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1976437" y="2695575"/>
            <a:ext cx="4419600" cy="1257300"/>
          </a:xfrm>
          <a:prstGeom prst="roundRect">
            <a:avLst>
              <a:gd name="adj" fmla="val 872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1981200" y="2700338"/>
            <a:ext cx="4410075" cy="1247775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1981200" y="2700338"/>
            <a:ext cx="4410075" cy="219075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1981200" y="2919413"/>
            <a:ext cx="4410075" cy="102870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1981200" y="2919413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1981200" y="3262313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1981200" y="3605213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1981200" y="3609975"/>
            <a:ext cx="1066800" cy="342900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048000" y="36099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4110037" y="36099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5172075" y="3609975"/>
            <a:ext cx="1214438" cy="342900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1981200" y="3267075"/>
            <a:ext cx="1066800" cy="342900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3048000" y="32670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4110037" y="32670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5172075" y="3267075"/>
            <a:ext cx="1214438" cy="342900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1981200" y="2924175"/>
            <a:ext cx="1066800" cy="342900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3048000" y="29241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4110037" y="2924175"/>
            <a:ext cx="1062038" cy="342900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5172075" y="2924175"/>
            <a:ext cx="1214438" cy="342900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1981200" y="2700338"/>
            <a:ext cx="4410075" cy="219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5" name="Shape 33"/>
          <p:cNvSpPr/>
          <p:nvPr/>
        </p:nvSpPr>
        <p:spPr>
          <a:xfrm>
            <a:off x="1981200" y="2700338"/>
            <a:ext cx="1066800" cy="219075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3048000" y="2700338"/>
            <a:ext cx="1062038" cy="219075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4110037" y="2700338"/>
            <a:ext cx="1062038" cy="219075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5172075" y="2700338"/>
            <a:ext cx="1214438" cy="219075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1976437" y="1814513"/>
            <a:ext cx="4419600" cy="523875"/>
          </a:xfrm>
          <a:prstGeom prst="roundRect">
            <a:avLst>
              <a:gd name="adj" fmla="val 20945"/>
            </a:avLst>
          </a:prstGeom>
          <a:solidFill>
            <a:srgbClr val="F2F5F0"/>
          </a:solidFill>
          <a:ln/>
        </p:spPr>
      </p:sp>
      <p:sp>
        <p:nvSpPr>
          <p:cNvPr id="40" name="Shape 38"/>
          <p:cNvSpPr/>
          <p:nvPr/>
        </p:nvSpPr>
        <p:spPr>
          <a:xfrm>
            <a:off x="2090737" y="1928813"/>
            <a:ext cx="4191000" cy="1143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2090737" y="2081212"/>
            <a:ext cx="4191000" cy="142875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1976437" y="1090613"/>
            <a:ext cx="2590800" cy="347663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1976437" y="1090613"/>
            <a:ext cx="2590800" cy="1905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1976437" y="1338263"/>
            <a:ext cx="2590800" cy="100013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1328737" y="707231"/>
            <a:ext cx="490538" cy="109538"/>
          </a:xfrm>
          <a:prstGeom prst="rect">
            <a:avLst/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1819275" y="666750"/>
            <a:ext cx="5224463" cy="190500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4510087" y="666750"/>
            <a:ext cx="2190750" cy="190500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4510087" y="711994"/>
            <a:ext cx="366713" cy="100013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5048250" y="711994"/>
            <a:ext cx="190500" cy="100013"/>
          </a:xfrm>
          <a:prstGeom prst="rect">
            <a:avLst/>
          </a:prstGeom>
          <a:noFill/>
          <a:ln/>
        </p:spPr>
      </p:sp>
      <p:sp>
        <p:nvSpPr>
          <p:cNvPr id="50" name="Shape 48"/>
          <p:cNvSpPr/>
          <p:nvPr/>
        </p:nvSpPr>
        <p:spPr>
          <a:xfrm>
            <a:off x="5410200" y="711994"/>
            <a:ext cx="233362" cy="100013"/>
          </a:xfrm>
          <a:prstGeom prst="rect">
            <a:avLst/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5815012" y="711994"/>
            <a:ext cx="333375" cy="100013"/>
          </a:xfrm>
          <a:prstGeom prst="rect">
            <a:avLst/>
          </a:prstGeom>
          <a:noFill/>
          <a:ln/>
        </p:spPr>
      </p:sp>
      <p:sp>
        <p:nvSpPr>
          <p:cNvPr id="52" name="Shape 50"/>
          <p:cNvSpPr/>
          <p:nvPr/>
        </p:nvSpPr>
        <p:spPr>
          <a:xfrm>
            <a:off x="6319837" y="711994"/>
            <a:ext cx="381000" cy="100013"/>
          </a:xfrm>
          <a:prstGeom prst="rect">
            <a:avLst/>
          </a:prstGeom>
          <a:noFill/>
          <a:ln/>
        </p:spPr>
      </p:sp>
      <p:sp>
        <p:nvSpPr>
          <p:cNvPr id="53" name="Shape 51"/>
          <p:cNvSpPr/>
          <p:nvPr/>
        </p:nvSpPr>
        <p:spPr>
          <a:xfrm>
            <a:off x="1328737" y="723900"/>
            <a:ext cx="76200" cy="76200"/>
          </a:xfrm>
          <a:prstGeom prst="rect">
            <a:avLst/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1481137" y="707231"/>
            <a:ext cx="338138" cy="109538"/>
          </a:xfrm>
          <a:prstGeom prst="rect">
            <a:avLst/>
          </a:prstGeom>
          <a:noFill/>
          <a:ln/>
        </p:spPr>
      </p:sp>
      <p:sp>
        <p:nvSpPr>
          <p:cNvPr id="55" name="Shape 53"/>
          <p:cNvSpPr/>
          <p:nvPr/>
        </p:nvSpPr>
        <p:spPr>
          <a:xfrm>
            <a:off x="1328737" y="723900"/>
            <a:ext cx="76200" cy="76200"/>
          </a:xfrm>
          <a:prstGeom prst="rect">
            <a:avLst/>
          </a:prstGeom>
          <a:noFill/>
          <a:ln/>
        </p:spPr>
      </p:sp>
      <p:pic>
        <p:nvPicPr>
          <p:cNvPr id="5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37" y="666750"/>
            <a:ext cx="190500" cy="190500"/>
          </a:xfrm>
          <a:prstGeom prst="rect">
            <a:avLst/>
          </a:prstGeom>
        </p:spPr>
      </p:pic>
      <p:pic>
        <p:nvPicPr>
          <p:cNvPr id="5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737" y="723900"/>
            <a:ext cx="66117" cy="66111"/>
          </a:xfrm>
          <a:prstGeom prst="rect">
            <a:avLst/>
          </a:prstGeom>
        </p:spPr>
      </p:pic>
      <p:sp>
        <p:nvSpPr>
          <p:cNvPr id="58" name="Text 54"/>
          <p:cNvSpPr/>
          <p:nvPr/>
        </p:nvSpPr>
        <p:spPr>
          <a:xfrm>
            <a:off x="1976437" y="4252913"/>
            <a:ext cx="4876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No unexpected power outages reported at the moment. We will notify you immediately if any issues arise.</a:t>
            </a:r>
            <a:endParaRPr lang="en-US" sz="600" dirty="0"/>
          </a:p>
        </p:txBody>
      </p:sp>
      <p:sp>
        <p:nvSpPr>
          <p:cNvPr id="59" name="Text 55"/>
          <p:cNvSpPr/>
          <p:nvPr/>
        </p:nvSpPr>
        <p:spPr>
          <a:xfrm>
            <a:off x="1976437" y="4086225"/>
            <a:ext cx="48768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Real-time Notifications</a:t>
            </a:r>
            <a:endParaRPr lang="en-US" sz="675" dirty="0"/>
          </a:p>
        </p:txBody>
      </p:sp>
      <p:sp>
        <p:nvSpPr>
          <p:cNvPr id="60" name="Text 56"/>
          <p:cNvSpPr/>
          <p:nvPr/>
        </p:nvSpPr>
        <p:spPr>
          <a:xfrm>
            <a:off x="5248275" y="3731419"/>
            <a:ext cx="15192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System check</a:t>
            </a:r>
            <a:endParaRPr lang="en-US" sz="525" dirty="0"/>
          </a:p>
        </p:txBody>
      </p:sp>
      <p:sp>
        <p:nvSpPr>
          <p:cNvPr id="61" name="Text 57"/>
          <p:cNvSpPr/>
          <p:nvPr/>
        </p:nvSpPr>
        <p:spPr>
          <a:xfrm>
            <a:off x="4186237" y="37314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17:00</a:t>
            </a:r>
            <a:endParaRPr lang="en-US" sz="525" dirty="0"/>
          </a:p>
        </p:txBody>
      </p:sp>
      <p:sp>
        <p:nvSpPr>
          <p:cNvPr id="62" name="Text 58"/>
          <p:cNvSpPr/>
          <p:nvPr/>
        </p:nvSpPr>
        <p:spPr>
          <a:xfrm>
            <a:off x="3124200" y="37314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15:00</a:t>
            </a:r>
            <a:endParaRPr lang="en-US" sz="525" dirty="0"/>
          </a:p>
        </p:txBody>
      </p:sp>
      <p:sp>
        <p:nvSpPr>
          <p:cNvPr id="63" name="Text 59"/>
          <p:cNvSpPr/>
          <p:nvPr/>
        </p:nvSpPr>
        <p:spPr>
          <a:xfrm>
            <a:off x="2057400" y="3731419"/>
            <a:ext cx="13716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2024-08-05</a:t>
            </a:r>
            <a:endParaRPr lang="en-US" sz="525" dirty="0"/>
          </a:p>
        </p:txBody>
      </p:sp>
      <p:sp>
        <p:nvSpPr>
          <p:cNvPr id="64" name="Text 60"/>
          <p:cNvSpPr/>
          <p:nvPr/>
        </p:nvSpPr>
        <p:spPr>
          <a:xfrm>
            <a:off x="5248275" y="3388519"/>
            <a:ext cx="15192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Infrastructure upgrade</a:t>
            </a:r>
            <a:endParaRPr lang="en-US" sz="525" dirty="0"/>
          </a:p>
        </p:txBody>
      </p:sp>
      <p:sp>
        <p:nvSpPr>
          <p:cNvPr id="65" name="Text 61"/>
          <p:cNvSpPr/>
          <p:nvPr/>
        </p:nvSpPr>
        <p:spPr>
          <a:xfrm>
            <a:off x="4186237" y="33885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12:00</a:t>
            </a:r>
            <a:endParaRPr lang="en-US" sz="525" dirty="0"/>
          </a:p>
        </p:txBody>
      </p:sp>
      <p:sp>
        <p:nvSpPr>
          <p:cNvPr id="66" name="Text 62"/>
          <p:cNvSpPr/>
          <p:nvPr/>
        </p:nvSpPr>
        <p:spPr>
          <a:xfrm>
            <a:off x="3124200" y="33885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10:00</a:t>
            </a:r>
            <a:endParaRPr lang="en-US" sz="525" dirty="0"/>
          </a:p>
        </p:txBody>
      </p:sp>
      <p:sp>
        <p:nvSpPr>
          <p:cNvPr id="67" name="Text 63"/>
          <p:cNvSpPr/>
          <p:nvPr/>
        </p:nvSpPr>
        <p:spPr>
          <a:xfrm>
            <a:off x="2057400" y="3388519"/>
            <a:ext cx="13716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2024-07-25</a:t>
            </a:r>
            <a:endParaRPr lang="en-US" sz="525" dirty="0"/>
          </a:p>
        </p:txBody>
      </p:sp>
      <p:sp>
        <p:nvSpPr>
          <p:cNvPr id="68" name="Text 64"/>
          <p:cNvSpPr/>
          <p:nvPr/>
        </p:nvSpPr>
        <p:spPr>
          <a:xfrm>
            <a:off x="5248275" y="3045619"/>
            <a:ext cx="15192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Routine maintenance</a:t>
            </a:r>
            <a:endParaRPr lang="en-US" sz="525" dirty="0"/>
          </a:p>
        </p:txBody>
      </p:sp>
      <p:sp>
        <p:nvSpPr>
          <p:cNvPr id="69" name="Text 65"/>
          <p:cNvSpPr/>
          <p:nvPr/>
        </p:nvSpPr>
        <p:spPr>
          <a:xfrm>
            <a:off x="4186237" y="30456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16:00</a:t>
            </a:r>
            <a:endParaRPr lang="en-US" sz="525" dirty="0"/>
          </a:p>
        </p:txBody>
      </p:sp>
      <p:sp>
        <p:nvSpPr>
          <p:cNvPr id="70" name="Text 66"/>
          <p:cNvSpPr/>
          <p:nvPr/>
        </p:nvSpPr>
        <p:spPr>
          <a:xfrm>
            <a:off x="3124200" y="3045619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14:00</a:t>
            </a:r>
            <a:endParaRPr lang="en-US" sz="525" dirty="0"/>
          </a:p>
        </p:txBody>
      </p:sp>
      <p:sp>
        <p:nvSpPr>
          <p:cNvPr id="71" name="Text 67"/>
          <p:cNvSpPr/>
          <p:nvPr/>
        </p:nvSpPr>
        <p:spPr>
          <a:xfrm>
            <a:off x="2057400" y="3045619"/>
            <a:ext cx="13716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2024-07-20</a:t>
            </a:r>
            <a:endParaRPr lang="en-US" sz="525" dirty="0"/>
          </a:p>
        </p:txBody>
      </p:sp>
      <p:sp>
        <p:nvSpPr>
          <p:cNvPr id="72" name="Text 68"/>
          <p:cNvSpPr/>
          <p:nvPr/>
        </p:nvSpPr>
        <p:spPr>
          <a:xfrm>
            <a:off x="5248275" y="2757488"/>
            <a:ext cx="15192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Reason</a:t>
            </a:r>
            <a:endParaRPr lang="en-US" sz="525" dirty="0"/>
          </a:p>
        </p:txBody>
      </p:sp>
      <p:sp>
        <p:nvSpPr>
          <p:cNvPr id="73" name="Text 69"/>
          <p:cNvSpPr/>
          <p:nvPr/>
        </p:nvSpPr>
        <p:spPr>
          <a:xfrm>
            <a:off x="4186237" y="2757488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End Time</a:t>
            </a:r>
            <a:endParaRPr lang="en-US" sz="525" dirty="0"/>
          </a:p>
        </p:txBody>
      </p:sp>
      <p:sp>
        <p:nvSpPr>
          <p:cNvPr id="74" name="Text 70"/>
          <p:cNvSpPr/>
          <p:nvPr/>
        </p:nvSpPr>
        <p:spPr>
          <a:xfrm>
            <a:off x="3124200" y="2757488"/>
            <a:ext cx="136683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Start Time</a:t>
            </a:r>
            <a:endParaRPr lang="en-US" sz="525" dirty="0"/>
          </a:p>
        </p:txBody>
      </p:sp>
      <p:sp>
        <p:nvSpPr>
          <p:cNvPr id="75" name="Text 71"/>
          <p:cNvSpPr/>
          <p:nvPr/>
        </p:nvSpPr>
        <p:spPr>
          <a:xfrm>
            <a:off x="2057400" y="2757488"/>
            <a:ext cx="13716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Date</a:t>
            </a:r>
            <a:endParaRPr lang="en-US" sz="525" dirty="0"/>
          </a:p>
        </p:txBody>
      </p:sp>
      <p:sp>
        <p:nvSpPr>
          <p:cNvPr id="76" name="Text 72"/>
          <p:cNvSpPr/>
          <p:nvPr/>
        </p:nvSpPr>
        <p:spPr>
          <a:xfrm>
            <a:off x="1976437" y="2490788"/>
            <a:ext cx="48768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Scheduled Power Cuts</a:t>
            </a:r>
            <a:endParaRPr lang="en-US" sz="675" dirty="0"/>
          </a:p>
        </p:txBody>
      </p:sp>
      <p:sp>
        <p:nvSpPr>
          <p:cNvPr id="77" name="Text 73"/>
          <p:cNvSpPr/>
          <p:nvPr/>
        </p:nvSpPr>
        <p:spPr>
          <a:xfrm>
            <a:off x="2090737" y="2081212"/>
            <a:ext cx="4648200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9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Available</a:t>
            </a:r>
            <a:endParaRPr lang="en-US" sz="900" dirty="0"/>
          </a:p>
        </p:txBody>
      </p:sp>
      <p:sp>
        <p:nvSpPr>
          <p:cNvPr id="78" name="Text 74"/>
          <p:cNvSpPr/>
          <p:nvPr/>
        </p:nvSpPr>
        <p:spPr>
          <a:xfrm>
            <a:off x="2090737" y="1928813"/>
            <a:ext cx="4648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Power Status</a:t>
            </a:r>
            <a:endParaRPr lang="en-US" sz="600" dirty="0"/>
          </a:p>
        </p:txBody>
      </p:sp>
      <p:sp>
        <p:nvSpPr>
          <p:cNvPr id="79" name="Text 75"/>
          <p:cNvSpPr/>
          <p:nvPr/>
        </p:nvSpPr>
        <p:spPr>
          <a:xfrm>
            <a:off x="1976437" y="1590675"/>
            <a:ext cx="48768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Current Power Status</a:t>
            </a:r>
            <a:endParaRPr lang="en-US" sz="675" dirty="0"/>
          </a:p>
        </p:txBody>
      </p:sp>
      <p:sp>
        <p:nvSpPr>
          <p:cNvPr id="80" name="Text 76"/>
          <p:cNvSpPr/>
          <p:nvPr/>
        </p:nvSpPr>
        <p:spPr>
          <a:xfrm>
            <a:off x="1976437" y="1338263"/>
            <a:ext cx="30480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Stay informed about electricity availability to optimize your farming operations.</a:t>
            </a:r>
            <a:endParaRPr lang="en-US" sz="525" dirty="0"/>
          </a:p>
        </p:txBody>
      </p:sp>
      <p:sp>
        <p:nvSpPr>
          <p:cNvPr id="81" name="Text 77"/>
          <p:cNvSpPr/>
          <p:nvPr/>
        </p:nvSpPr>
        <p:spPr>
          <a:xfrm>
            <a:off x="1976437" y="1090613"/>
            <a:ext cx="30480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Power Information Display</a:t>
            </a:r>
            <a:endParaRPr lang="en-US" sz="1200" dirty="0"/>
          </a:p>
        </p:txBody>
      </p:sp>
      <p:sp>
        <p:nvSpPr>
          <p:cNvPr id="82" name="Text 78"/>
          <p:cNvSpPr/>
          <p:nvPr/>
        </p:nvSpPr>
        <p:spPr>
          <a:xfrm>
            <a:off x="6319837" y="711994"/>
            <a:ext cx="8382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Community</a:t>
            </a:r>
            <a:endParaRPr lang="en-US" sz="525" dirty="0"/>
          </a:p>
        </p:txBody>
      </p:sp>
      <p:sp>
        <p:nvSpPr>
          <p:cNvPr id="83" name="Text 79"/>
          <p:cNvSpPr/>
          <p:nvPr/>
        </p:nvSpPr>
        <p:spPr>
          <a:xfrm>
            <a:off x="5815012" y="711994"/>
            <a:ext cx="7905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Resources</a:t>
            </a:r>
            <a:endParaRPr lang="en-US" sz="525" dirty="0"/>
          </a:p>
        </p:txBody>
      </p:sp>
      <p:sp>
        <p:nvSpPr>
          <p:cNvPr id="84" name="Text 80"/>
          <p:cNvSpPr/>
          <p:nvPr/>
        </p:nvSpPr>
        <p:spPr>
          <a:xfrm>
            <a:off x="5410200" y="711994"/>
            <a:ext cx="69056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</a:t>
            </a:r>
            <a:endParaRPr lang="en-US" sz="525" dirty="0"/>
          </a:p>
        </p:txBody>
      </p:sp>
      <p:sp>
        <p:nvSpPr>
          <p:cNvPr id="85" name="Text 81"/>
          <p:cNvSpPr/>
          <p:nvPr/>
        </p:nvSpPr>
        <p:spPr>
          <a:xfrm>
            <a:off x="5048250" y="711994"/>
            <a:ext cx="6477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Crops</a:t>
            </a:r>
            <a:endParaRPr lang="en-US" sz="525" dirty="0"/>
          </a:p>
        </p:txBody>
      </p:sp>
      <p:sp>
        <p:nvSpPr>
          <p:cNvPr id="86" name="Text 82"/>
          <p:cNvSpPr/>
          <p:nvPr/>
        </p:nvSpPr>
        <p:spPr>
          <a:xfrm>
            <a:off x="4510087" y="711994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87" name="Text 83"/>
          <p:cNvSpPr/>
          <p:nvPr/>
        </p:nvSpPr>
        <p:spPr>
          <a:xfrm>
            <a:off x="1481137" y="707231"/>
            <a:ext cx="795338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7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DED8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38125"/>
            <a:ext cx="8477250" cy="4667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685925" y="881063"/>
            <a:ext cx="5753100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250"/>
              </a:lnSpc>
              <a:buNone/>
            </a:pPr>
            <a:r>
              <a:rPr lang="en-US" sz="9600" kern="0" spc="-182" dirty="0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</a:rPr>
              <a:t>THANK</a:t>
            </a:r>
            <a:endParaRPr lang="en-US" sz="9600" dirty="0"/>
          </a:p>
        </p:txBody>
      </p:sp>
      <p:sp>
        <p:nvSpPr>
          <p:cNvPr id="4" name="Text 1"/>
          <p:cNvSpPr/>
          <p:nvPr/>
        </p:nvSpPr>
        <p:spPr>
          <a:xfrm>
            <a:off x="4667250" y="2752725"/>
            <a:ext cx="3438525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14250"/>
              </a:lnSpc>
              <a:buNone/>
            </a:pPr>
            <a:r>
              <a:rPr lang="en-US" sz="9600" kern="0" spc="-182" dirty="0" smtClean="0">
                <a:solidFill>
                  <a:srgbClr val="00000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</a:rPr>
              <a:t>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90825" y="3152775"/>
            <a:ext cx="2238375" cy="15049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5805488" y="3152775"/>
            <a:ext cx="2238375" cy="15049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1928813" y="1243013"/>
            <a:ext cx="2238375" cy="140017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605338" y="1243013"/>
            <a:ext cx="2238375" cy="1400175"/>
          </a:xfrm>
          <a:prstGeom prst="rect">
            <a:avLst/>
          </a:prstGeom>
          <a:noFill/>
          <a:ln/>
        </p:spPr>
      </p:sp>
      <p:sp>
        <p:nvSpPr>
          <p:cNvPr id="6" name="Text 4"/>
          <p:cNvSpPr/>
          <p:nvPr/>
        </p:nvSpPr>
        <p:spPr>
          <a:xfrm>
            <a:off x="333375" y="190500"/>
            <a:ext cx="1314450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38" kern="0" spc="73" dirty="0">
                <a:solidFill>
                  <a:srgbClr val="DED8C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T</a:t>
            </a:r>
            <a:r>
              <a:rPr lang="en-US" sz="2438" kern="0" spc="73" dirty="0" smtClean="0">
                <a:solidFill>
                  <a:srgbClr val="DED8C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eam</a:t>
            </a:r>
            <a:endParaRPr lang="en-US" sz="2438" dirty="0"/>
          </a:p>
        </p:txBody>
      </p:sp>
      <p:sp>
        <p:nvSpPr>
          <p:cNvPr id="7" name="Text 5"/>
          <p:cNvSpPr/>
          <p:nvPr/>
        </p:nvSpPr>
        <p:spPr>
          <a:xfrm>
            <a:off x="4605338" y="1243013"/>
            <a:ext cx="1490663" cy="1400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063"/>
              </a:lnSpc>
              <a:buNone/>
            </a:pPr>
            <a:r>
              <a:rPr lang="en-US" sz="14063" b="1" dirty="0">
                <a:solidFill>
                  <a:srgbClr val="15857A">
                    <a:alpha val="99000"/>
                  </a:srgbClr>
                </a:solidFill>
                <a:latin typeface="Stardos Stencil" pitchFamily="34" charset="0"/>
                <a:ea typeface="Stardos Stencil" pitchFamily="34" charset="-122"/>
                <a:cs typeface="Stardos Stencil" pitchFamily="34" charset="-120"/>
              </a:rPr>
              <a:t>2</a:t>
            </a:r>
            <a:endParaRPr lang="en-US" sz="14063" dirty="0"/>
          </a:p>
        </p:txBody>
      </p:sp>
      <p:sp>
        <p:nvSpPr>
          <p:cNvPr id="8" name="Text 6"/>
          <p:cNvSpPr/>
          <p:nvPr/>
        </p:nvSpPr>
        <p:spPr>
          <a:xfrm>
            <a:off x="5753100" y="1878806"/>
            <a:ext cx="1547813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13"/>
              </a:lnSpc>
              <a:buNone/>
            </a:pPr>
            <a:r>
              <a:rPr lang="en-US" sz="938" b="1" kern="0" spc="94" dirty="0">
                <a:solidFill>
                  <a:srgbClr val="DED8CB">
                    <a:alpha val="99000"/>
                  </a:srgbClr>
                </a:solidFill>
                <a:latin typeface="BioRhyme" pitchFamily="34" charset="0"/>
                <a:ea typeface="BioRhyme" pitchFamily="34" charset="-122"/>
                <a:cs typeface="BioRhyme" pitchFamily="34" charset="-120"/>
              </a:rPr>
              <a:t>TRUSHITHA</a:t>
            </a:r>
            <a:endParaRPr lang="en-US" sz="938" dirty="0"/>
          </a:p>
        </p:txBody>
      </p:sp>
      <p:sp>
        <p:nvSpPr>
          <p:cNvPr id="9" name="Text 7"/>
          <p:cNvSpPr/>
          <p:nvPr/>
        </p:nvSpPr>
        <p:spPr>
          <a:xfrm>
            <a:off x="1928813" y="1243013"/>
            <a:ext cx="1490663" cy="1400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063"/>
              </a:lnSpc>
              <a:buNone/>
            </a:pPr>
            <a:r>
              <a:rPr lang="en-US" sz="14063" b="1" dirty="0">
                <a:solidFill>
                  <a:srgbClr val="FF6A3B">
                    <a:alpha val="99000"/>
                  </a:srgbClr>
                </a:solidFill>
                <a:latin typeface="Stardos Stencil" pitchFamily="34" charset="0"/>
                <a:ea typeface="Stardos Stencil" pitchFamily="34" charset="-122"/>
                <a:cs typeface="Stardos Stencil" pitchFamily="34" charset="-120"/>
              </a:rPr>
              <a:t>1</a:t>
            </a:r>
            <a:endParaRPr lang="en-US" sz="14063" dirty="0"/>
          </a:p>
        </p:txBody>
      </p:sp>
      <p:sp>
        <p:nvSpPr>
          <p:cNvPr id="10" name="Text 8"/>
          <p:cNvSpPr/>
          <p:nvPr/>
        </p:nvSpPr>
        <p:spPr>
          <a:xfrm>
            <a:off x="3076575" y="1707356"/>
            <a:ext cx="1547813" cy="471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13"/>
              </a:lnSpc>
              <a:buNone/>
            </a:pPr>
            <a:r>
              <a:rPr lang="en-US" sz="938" b="1" kern="0" spc="94" dirty="0">
                <a:solidFill>
                  <a:srgbClr val="DED8CB">
                    <a:alpha val="99000"/>
                  </a:srgbClr>
                </a:solidFill>
                <a:latin typeface="BioRhyme" pitchFamily="34" charset="0"/>
                <a:ea typeface="BioRhyme" pitchFamily="34" charset="-122"/>
                <a:cs typeface="BioRhyme" pitchFamily="34" charset="-120"/>
              </a:rPr>
              <a:t>HARIKA</a:t>
            </a:r>
            <a:endParaRPr lang="en-US" sz="938" dirty="0"/>
          </a:p>
        </p:txBody>
      </p:sp>
      <p:sp>
        <p:nvSpPr>
          <p:cNvPr id="11" name="Text 9"/>
          <p:cNvSpPr/>
          <p:nvPr/>
        </p:nvSpPr>
        <p:spPr>
          <a:xfrm>
            <a:off x="5805488" y="3152775"/>
            <a:ext cx="1490663" cy="1504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063"/>
              </a:lnSpc>
              <a:buNone/>
            </a:pPr>
            <a:r>
              <a:rPr lang="en-US" sz="14063" b="1" dirty="0">
                <a:solidFill>
                  <a:srgbClr val="C04277">
                    <a:alpha val="99000"/>
                  </a:srgbClr>
                </a:solidFill>
                <a:latin typeface="Stardos Stencil" pitchFamily="34" charset="0"/>
                <a:ea typeface="Stardos Stencil" pitchFamily="34" charset="-122"/>
                <a:cs typeface="Stardos Stencil" pitchFamily="34" charset="-120"/>
              </a:rPr>
              <a:t>4</a:t>
            </a:r>
            <a:endParaRPr lang="en-US" sz="14063" dirty="0"/>
          </a:p>
        </p:txBody>
      </p:sp>
      <p:sp>
        <p:nvSpPr>
          <p:cNvPr id="12" name="Text 10"/>
          <p:cNvSpPr/>
          <p:nvPr/>
        </p:nvSpPr>
        <p:spPr>
          <a:xfrm>
            <a:off x="6953250" y="3236119"/>
            <a:ext cx="1547813" cy="1338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13"/>
              </a:lnSpc>
              <a:buNone/>
            </a:pPr>
            <a:r>
              <a:rPr lang="en-US" sz="938" b="1" kern="0" spc="94" dirty="0">
                <a:solidFill>
                  <a:srgbClr val="DED8CB">
                    <a:alpha val="99000"/>
                  </a:srgbClr>
                </a:solidFill>
                <a:latin typeface="BioRhyme" pitchFamily="34" charset="0"/>
                <a:ea typeface="BioRhyme" pitchFamily="34" charset="-122"/>
                <a:cs typeface="BioRhyme" pitchFamily="34" charset="-120"/>
              </a:rPr>
              <a:t>SHAFIYA</a:t>
            </a:r>
            <a:endParaRPr lang="en-US" sz="938" dirty="0"/>
          </a:p>
        </p:txBody>
      </p:sp>
      <p:sp>
        <p:nvSpPr>
          <p:cNvPr id="13" name="Text 11"/>
          <p:cNvSpPr/>
          <p:nvPr/>
        </p:nvSpPr>
        <p:spPr>
          <a:xfrm>
            <a:off x="2790825" y="3152775"/>
            <a:ext cx="1490663" cy="1504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4063"/>
              </a:lnSpc>
              <a:buNone/>
            </a:pPr>
            <a:r>
              <a:rPr lang="en-US" sz="14063" b="1" dirty="0">
                <a:solidFill>
                  <a:srgbClr val="A97C50">
                    <a:alpha val="99000"/>
                  </a:srgbClr>
                </a:solidFill>
                <a:latin typeface="Stardos Stencil" pitchFamily="34" charset="0"/>
                <a:ea typeface="Stardos Stencil" pitchFamily="34" charset="-122"/>
                <a:cs typeface="Stardos Stencil" pitchFamily="34" charset="-120"/>
              </a:rPr>
              <a:t>3</a:t>
            </a:r>
            <a:endParaRPr lang="en-US" sz="14063" dirty="0"/>
          </a:p>
        </p:txBody>
      </p:sp>
      <p:sp>
        <p:nvSpPr>
          <p:cNvPr id="14" name="Text 12"/>
          <p:cNvSpPr/>
          <p:nvPr/>
        </p:nvSpPr>
        <p:spPr>
          <a:xfrm>
            <a:off x="3938588" y="3733800"/>
            <a:ext cx="1547813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13"/>
              </a:lnSpc>
              <a:buNone/>
            </a:pPr>
            <a:r>
              <a:rPr lang="en-US" sz="938" b="1" kern="0" spc="94" dirty="0">
                <a:solidFill>
                  <a:srgbClr val="DED8CB">
                    <a:alpha val="99000"/>
                  </a:srgbClr>
                </a:solidFill>
                <a:latin typeface="BioRhyme" pitchFamily="34" charset="0"/>
                <a:ea typeface="BioRhyme" pitchFamily="34" charset="-122"/>
                <a:cs typeface="BioRhyme" pitchFamily="34" charset="-120"/>
              </a:rPr>
              <a:t>FLARANCE</a:t>
            </a:r>
            <a:endParaRPr lang="en-US" sz="93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813" y="1447800"/>
            <a:ext cx="8143875" cy="2933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1688" b="1" kern="0" spc="118" dirty="0">
                <a:solidFill>
                  <a:srgbClr val="DED8CB">
                    <a:alpha val="99000"/>
                  </a:srgbClr>
                </a:solidFill>
                <a:latin typeface="BioRhyme Expanded" pitchFamily="34" charset="0"/>
                <a:ea typeface="BioRhyme Expanded" pitchFamily="34" charset="-122"/>
                <a:cs typeface="BioRhyme Expanded" pitchFamily="34" charset="-120"/>
              </a:rPr>
              <a:t>MOTTO:</a:t>
            </a:r>
            <a:endParaRPr lang="en-US" sz="1688" dirty="0"/>
          </a:p>
          <a:p>
            <a:pPr marL="0" indent="0" algn="l">
              <a:lnSpc>
                <a:spcPts val="3300"/>
              </a:lnSpc>
              <a:buNone/>
            </a:pPr>
            <a:r>
              <a:rPr lang="en-US" sz="1688" b="1" kern="0" spc="118" dirty="0">
                <a:solidFill>
                  <a:srgbClr val="DED8CB">
                    <a:alpha val="99000"/>
                  </a:srgbClr>
                </a:solidFill>
                <a:latin typeface="BioRhyme Expanded" pitchFamily="34" charset="0"/>
                <a:ea typeface="BioRhyme Expanded" pitchFamily="34" charset="-122"/>
                <a:cs typeface="BioRhyme Expanded" pitchFamily="34" charset="-120"/>
              </a:rPr>
              <a:t>HELPING FARMERS DECIDE WHAT TO GROW BASED ON CLIMATE, SOIL, AND MARKET DEMAND, WHILE ALSO AIDING IN RESOURCE PLANNING LIKE WATER, FERTILIZER, AND POWER.</a:t>
            </a:r>
            <a:endParaRPr lang="en-US" sz="1688" dirty="0"/>
          </a:p>
        </p:txBody>
      </p:sp>
      <p:sp>
        <p:nvSpPr>
          <p:cNvPr id="3" name="Text 1"/>
          <p:cNvSpPr/>
          <p:nvPr/>
        </p:nvSpPr>
        <p:spPr>
          <a:xfrm>
            <a:off x="333375" y="190500"/>
            <a:ext cx="2009775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38" kern="0" spc="73" dirty="0">
                <a:solidFill>
                  <a:srgbClr val="FF6A3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O</a:t>
            </a:r>
            <a:r>
              <a:rPr lang="en-US" sz="2438" kern="0" spc="73" dirty="0" smtClean="0">
                <a:solidFill>
                  <a:srgbClr val="FF6A3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ur </a:t>
            </a:r>
            <a:r>
              <a:rPr lang="en-US" sz="2438" kern="0" spc="73" dirty="0">
                <a:solidFill>
                  <a:srgbClr val="FF6A3B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PURPOSE</a:t>
            </a:r>
            <a:endParaRPr lang="en-US" sz="2438" dirty="0"/>
          </a:p>
        </p:txBody>
      </p:sp>
      <p:sp>
        <p:nvSpPr>
          <p:cNvPr id="4" name="Text 2"/>
          <p:cNvSpPr/>
          <p:nvPr/>
        </p:nvSpPr>
        <p:spPr>
          <a:xfrm>
            <a:off x="6115050" y="219075"/>
            <a:ext cx="1838325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880"/>
              </a:lnSpc>
              <a:buNone/>
            </a:pPr>
            <a:r>
              <a:rPr lang="en-US" sz="750" dirty="0">
                <a:solidFill>
                  <a:srgbClr val="DED8CB">
                    <a:alpha val="99000"/>
                  </a:srgbClr>
                </a:solidFill>
                <a:latin typeface="Work Sans" pitchFamily="34" charset="0"/>
                <a:ea typeface="Work Sans" pitchFamily="34" charset="-122"/>
                <a:cs typeface="Work Sans" pitchFamily="34" charset="-120"/>
              </a:rPr>
              <a:t>Agency Name x Partner Name</a:t>
            </a:r>
            <a:endParaRPr lang="en-US" sz="750" dirty="0"/>
          </a:p>
        </p:txBody>
      </p:sp>
      <p:sp>
        <p:nvSpPr>
          <p:cNvPr id="5" name="Text 3"/>
          <p:cNvSpPr/>
          <p:nvPr/>
        </p:nvSpPr>
        <p:spPr>
          <a:xfrm>
            <a:off x="8448675" y="219075"/>
            <a:ext cx="823913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880"/>
              </a:lnSpc>
              <a:buNone/>
            </a:pPr>
            <a:r>
              <a:rPr lang="en-US" sz="750" dirty="0">
                <a:solidFill>
                  <a:srgbClr val="DED8CB">
                    <a:alpha val="99000"/>
                  </a:srgbClr>
                </a:solidFill>
                <a:latin typeface="Work Sans" pitchFamily="34" charset="0"/>
                <a:ea typeface="Work Sans" pitchFamily="34" charset="-122"/>
                <a:cs typeface="Work Sans" pitchFamily="34" charset="-120"/>
              </a:rPr>
              <a:t>Phase X</a:t>
            </a:r>
            <a:endParaRPr lang="en-US" sz="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6275" y="1438275"/>
            <a:ext cx="381000" cy="381000"/>
          </a:xfrm>
          <a:prstGeom prst="triangle">
            <a:avLst/>
          </a:prstGeom>
          <a:solidFill>
            <a:srgbClr val="15857A"/>
          </a:solidFill>
          <a:ln/>
        </p:spPr>
      </p:sp>
      <p:sp>
        <p:nvSpPr>
          <p:cNvPr id="3" name="Shape 1"/>
          <p:cNvSpPr/>
          <p:nvPr/>
        </p:nvSpPr>
        <p:spPr>
          <a:xfrm>
            <a:off x="676275" y="2243138"/>
            <a:ext cx="381000" cy="381000"/>
          </a:xfrm>
          <a:prstGeom prst="triangle">
            <a:avLst/>
          </a:prstGeom>
          <a:solidFill>
            <a:srgbClr val="FF6A3B"/>
          </a:solidFill>
          <a:ln/>
        </p:spPr>
      </p:sp>
      <p:sp>
        <p:nvSpPr>
          <p:cNvPr id="4" name="Shape 2"/>
          <p:cNvSpPr/>
          <p:nvPr/>
        </p:nvSpPr>
        <p:spPr>
          <a:xfrm>
            <a:off x="338138" y="1214438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sp>
        <p:nvSpPr>
          <p:cNvPr id="5" name="Shape 3"/>
          <p:cNvSpPr/>
          <p:nvPr/>
        </p:nvSpPr>
        <p:spPr>
          <a:xfrm>
            <a:off x="338138" y="2038350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sp>
        <p:nvSpPr>
          <p:cNvPr id="6" name="Shape 4"/>
          <p:cNvSpPr/>
          <p:nvPr/>
        </p:nvSpPr>
        <p:spPr>
          <a:xfrm>
            <a:off x="338138" y="2862263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sp>
        <p:nvSpPr>
          <p:cNvPr id="7" name="Shape 5"/>
          <p:cNvSpPr/>
          <p:nvPr/>
        </p:nvSpPr>
        <p:spPr>
          <a:xfrm>
            <a:off x="338138" y="3686175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sp>
        <p:nvSpPr>
          <p:cNvPr id="8" name="Shape 6"/>
          <p:cNvSpPr/>
          <p:nvPr/>
        </p:nvSpPr>
        <p:spPr>
          <a:xfrm>
            <a:off x="338138" y="4510088"/>
            <a:ext cx="8477250" cy="0"/>
          </a:xfrm>
          <a:prstGeom prst="line">
            <a:avLst/>
          </a:prstGeom>
          <a:noFill/>
          <a:ln w="19050">
            <a:solidFill>
              <a:srgbClr val="DED8CB"/>
            </a:solidFill>
            <a:prstDash val="dash"/>
          </a:ln>
        </p:spPr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3088481"/>
            <a:ext cx="342900" cy="347663"/>
          </a:xfrm>
          <a:prstGeom prst="rect">
            <a:avLst/>
          </a:prstGeom>
        </p:spPr>
      </p:pic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3926009"/>
            <a:ext cx="323850" cy="32995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562100" y="1433513"/>
            <a:ext cx="6981825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075"/>
              </a:lnSpc>
              <a:buNone/>
            </a:pPr>
            <a:r>
              <a:rPr lang="en-US" sz="2438" dirty="0">
                <a:solidFill>
                  <a:srgbClr val="DED8CB">
                    <a:alpha val="99000"/>
                  </a:srgbClr>
                </a:solidFill>
                <a:latin typeface="Archivo" pitchFamily="34" charset="0"/>
                <a:ea typeface="Archivo" pitchFamily="34" charset="-122"/>
                <a:cs typeface="Archivo" pitchFamily="34" charset="-120"/>
              </a:rPr>
              <a:t>Home page</a:t>
            </a:r>
            <a:endParaRPr lang="en-US" sz="2438" dirty="0"/>
          </a:p>
        </p:txBody>
      </p:sp>
      <p:sp>
        <p:nvSpPr>
          <p:cNvPr id="12" name="Text 8"/>
          <p:cNvSpPr/>
          <p:nvPr/>
        </p:nvSpPr>
        <p:spPr>
          <a:xfrm>
            <a:off x="1562100" y="2238375"/>
            <a:ext cx="6981825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075"/>
              </a:lnSpc>
              <a:buNone/>
            </a:pPr>
            <a:r>
              <a:rPr lang="en-US" sz="2438" dirty="0">
                <a:solidFill>
                  <a:srgbClr val="DED8CB">
                    <a:alpha val="99000"/>
                  </a:srgbClr>
                </a:solidFill>
                <a:latin typeface="Archivo" pitchFamily="34" charset="0"/>
                <a:ea typeface="Archivo" pitchFamily="34" charset="-122"/>
                <a:cs typeface="Archivo" pitchFamily="34" charset="-120"/>
              </a:rPr>
              <a:t>Crop calender, Climate monitoring</a:t>
            </a:r>
            <a:endParaRPr lang="en-US" sz="2438" dirty="0"/>
          </a:p>
        </p:txBody>
      </p:sp>
      <p:sp>
        <p:nvSpPr>
          <p:cNvPr id="13" name="Text 9"/>
          <p:cNvSpPr/>
          <p:nvPr/>
        </p:nvSpPr>
        <p:spPr>
          <a:xfrm>
            <a:off x="1562100" y="3067050"/>
            <a:ext cx="6981825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075"/>
              </a:lnSpc>
              <a:buNone/>
            </a:pPr>
            <a:r>
              <a:rPr lang="en-US" sz="2438" dirty="0">
                <a:solidFill>
                  <a:srgbClr val="DED8CB">
                    <a:alpha val="99000"/>
                  </a:srgbClr>
                </a:solidFill>
                <a:latin typeface="Archivo" pitchFamily="34" charset="0"/>
                <a:ea typeface="Archivo" pitchFamily="34" charset="-122"/>
                <a:cs typeface="Archivo" pitchFamily="34" charset="-120"/>
              </a:rPr>
              <a:t>Soil management, Market access</a:t>
            </a:r>
            <a:endParaRPr lang="en-US" sz="2438" dirty="0"/>
          </a:p>
        </p:txBody>
      </p:sp>
      <p:sp>
        <p:nvSpPr>
          <p:cNvPr id="14" name="Text 10"/>
          <p:cNvSpPr/>
          <p:nvPr/>
        </p:nvSpPr>
        <p:spPr>
          <a:xfrm>
            <a:off x="1562100" y="3895725"/>
            <a:ext cx="6981825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075"/>
              </a:lnSpc>
              <a:buNone/>
            </a:pPr>
            <a:r>
              <a:rPr lang="en-US" sz="2438" dirty="0">
                <a:solidFill>
                  <a:srgbClr val="DED8CB">
                    <a:alpha val="99000"/>
                  </a:srgbClr>
                </a:solidFill>
                <a:latin typeface="Archivo" pitchFamily="34" charset="0"/>
                <a:ea typeface="Archivo" pitchFamily="34" charset="-122"/>
                <a:cs typeface="Archivo" pitchFamily="34" charset="-120"/>
              </a:rPr>
              <a:t>Power display</a:t>
            </a:r>
            <a:endParaRPr lang="en-US" sz="2438" dirty="0"/>
          </a:p>
        </p:txBody>
      </p:sp>
      <p:sp>
        <p:nvSpPr>
          <p:cNvPr id="15" name="Text 11"/>
          <p:cNvSpPr/>
          <p:nvPr/>
        </p:nvSpPr>
        <p:spPr>
          <a:xfrm>
            <a:off x="333375" y="190500"/>
            <a:ext cx="1824038" cy="323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38" kern="0" spc="73" dirty="0">
                <a:solidFill>
                  <a:srgbClr val="A97C50">
                    <a:alpha val="99000"/>
                  </a:srgbClr>
                </a:solidFill>
                <a:latin typeface="Staatliches" pitchFamily="34" charset="0"/>
                <a:ea typeface="Staatliches" pitchFamily="34" charset="-122"/>
                <a:cs typeface="Staatliches" pitchFamily="34" charset="-120"/>
              </a:rPr>
              <a:t>what we do</a:t>
            </a:r>
            <a:endParaRPr lang="en-US" sz="2438" dirty="0"/>
          </a:p>
        </p:txBody>
      </p:sp>
      <p:sp>
        <p:nvSpPr>
          <p:cNvPr id="16" name="Text 12"/>
          <p:cNvSpPr/>
          <p:nvPr/>
        </p:nvSpPr>
        <p:spPr>
          <a:xfrm>
            <a:off x="6115050" y="219075"/>
            <a:ext cx="1838325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880"/>
              </a:lnSpc>
              <a:buNone/>
            </a:pPr>
            <a:r>
              <a:rPr lang="en-US" sz="750" dirty="0">
                <a:solidFill>
                  <a:srgbClr val="DED8CB">
                    <a:alpha val="99000"/>
                  </a:srgbClr>
                </a:solidFill>
                <a:latin typeface="Work Sans" pitchFamily="34" charset="0"/>
                <a:ea typeface="Work Sans" pitchFamily="34" charset="-122"/>
                <a:cs typeface="Work Sans" pitchFamily="34" charset="-120"/>
              </a:rPr>
              <a:t>Agency Name x Partner Name</a:t>
            </a:r>
            <a:endParaRPr lang="en-US" sz="750" dirty="0"/>
          </a:p>
        </p:txBody>
      </p:sp>
      <p:sp>
        <p:nvSpPr>
          <p:cNvPr id="17" name="Text 13"/>
          <p:cNvSpPr/>
          <p:nvPr/>
        </p:nvSpPr>
        <p:spPr>
          <a:xfrm>
            <a:off x="8448675" y="219075"/>
            <a:ext cx="823913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880"/>
              </a:lnSpc>
              <a:buNone/>
            </a:pPr>
            <a:r>
              <a:rPr lang="en-US" sz="750" dirty="0">
                <a:solidFill>
                  <a:srgbClr val="DED8CB">
                    <a:alpha val="99000"/>
                  </a:srgbClr>
                </a:solidFill>
                <a:latin typeface="Work Sans" pitchFamily="34" charset="0"/>
                <a:ea typeface="Work Sans" pitchFamily="34" charset="-122"/>
                <a:cs typeface="Work Sans" pitchFamily="34" charset="-120"/>
              </a:rPr>
              <a:t>Phase X</a:t>
            </a:r>
            <a:endParaRPr lang="en-US" sz="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161925"/>
            <a:ext cx="6229350" cy="47101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161925"/>
            <a:ext cx="6229350" cy="65436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161925"/>
            <a:ext cx="6229350" cy="654367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0" y="161925"/>
            <a:ext cx="6229350" cy="6543675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704975" y="257175"/>
            <a:ext cx="1276350" cy="636270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000375" y="257175"/>
            <a:ext cx="4572000" cy="6353175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000375" y="257175"/>
            <a:ext cx="4572000" cy="5381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000375" y="795338"/>
            <a:ext cx="4572000" cy="314325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3000375" y="1109663"/>
            <a:ext cx="4572000" cy="3429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000375" y="1452563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000375" y="1738313"/>
            <a:ext cx="4572000" cy="118586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3000375" y="2924175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000375" y="3209925"/>
            <a:ext cx="4572000" cy="13716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000375" y="4581525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000375" y="4867275"/>
            <a:ext cx="4572000" cy="137160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3076575" y="4943475"/>
            <a:ext cx="4419600" cy="1219200"/>
          </a:xfrm>
          <a:prstGeom prst="roundRect">
            <a:avLst>
              <a:gd name="adj" fmla="val 9000"/>
            </a:avLst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5286375" y="4943475"/>
            <a:ext cx="2209800" cy="509587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5362575" y="5019675"/>
            <a:ext cx="2057400" cy="109538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5362575" y="5148263"/>
            <a:ext cx="2057400" cy="228600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5362575" y="5148263"/>
            <a:ext cx="2057400" cy="228600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3076575" y="3286125"/>
            <a:ext cx="4419600" cy="1219200"/>
          </a:xfrm>
          <a:prstGeom prst="roundRect">
            <a:avLst>
              <a:gd name="adj" fmla="val 9000"/>
            </a:avLst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5286375" y="3286125"/>
            <a:ext cx="2209800" cy="623888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5362575" y="3362325"/>
            <a:ext cx="2057400" cy="109538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5362575" y="3490913"/>
            <a:ext cx="2057400" cy="342900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5362575" y="3490913"/>
            <a:ext cx="2057400" cy="342900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3000375" y="1738313"/>
            <a:ext cx="4895850" cy="1185863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3076575" y="1814513"/>
            <a:ext cx="1143000" cy="1033462"/>
          </a:xfrm>
          <a:prstGeom prst="roundRect">
            <a:avLst>
              <a:gd name="adj" fmla="val 7078"/>
            </a:avLst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4276725" y="1814513"/>
            <a:ext cx="1143000" cy="1033462"/>
          </a:xfrm>
          <a:prstGeom prst="roundRect">
            <a:avLst>
              <a:gd name="adj" fmla="val 7078"/>
            </a:avLst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5476875" y="1814513"/>
            <a:ext cx="1143000" cy="1033462"/>
          </a:xfrm>
          <a:prstGeom prst="roundRect">
            <a:avLst>
              <a:gd name="adj" fmla="val 7078"/>
            </a:avLst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6677025" y="1814513"/>
            <a:ext cx="1143000" cy="1033462"/>
          </a:xfrm>
          <a:prstGeom prst="roundRect">
            <a:avLst>
              <a:gd name="adj" fmla="val 7078"/>
            </a:avLst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6677025" y="2533650"/>
            <a:ext cx="1143000" cy="214313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6677025" y="2533650"/>
            <a:ext cx="1143000" cy="114300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6677025" y="2647950"/>
            <a:ext cx="1143000" cy="100013"/>
          </a:xfrm>
          <a:prstGeom prst="rect">
            <a:avLst/>
          </a:prstGeom>
          <a:noFill/>
          <a:ln/>
        </p:spPr>
      </p:sp>
      <p:sp>
        <p:nvSpPr>
          <p:cNvPr id="35" name="Shape 33"/>
          <p:cNvSpPr/>
          <p:nvPr/>
        </p:nvSpPr>
        <p:spPr>
          <a:xfrm>
            <a:off x="5476875" y="2533650"/>
            <a:ext cx="1143000" cy="314325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5476875" y="2533650"/>
            <a:ext cx="1143000" cy="11430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5476875" y="2647950"/>
            <a:ext cx="1143000" cy="200025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4276725" y="2533650"/>
            <a:ext cx="1143000" cy="314325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4276725" y="2533650"/>
            <a:ext cx="1143000" cy="1143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4276725" y="2647950"/>
            <a:ext cx="1143000" cy="200025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3076575" y="2533650"/>
            <a:ext cx="1143000" cy="314325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3076575" y="2533650"/>
            <a:ext cx="1143000" cy="114300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3076575" y="2647950"/>
            <a:ext cx="1143000" cy="200025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3076575" y="1166813"/>
            <a:ext cx="4419600" cy="228600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3076575" y="1166813"/>
            <a:ext cx="4419600" cy="228600"/>
          </a:xfrm>
          <a:prstGeom prst="roundRect">
            <a:avLst>
              <a:gd name="adj" fmla="val 48000"/>
            </a:avLst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3076575" y="1166813"/>
            <a:ext cx="190500" cy="228600"/>
          </a:xfrm>
          <a:prstGeom prst="rect">
            <a:avLst/>
          </a:prstGeom>
          <a:solidFill>
            <a:srgbClr val="F2F5F2"/>
          </a:solidFill>
          <a:ln/>
        </p:spPr>
      </p:sp>
      <p:sp>
        <p:nvSpPr>
          <p:cNvPr id="47" name="Shape 45"/>
          <p:cNvSpPr/>
          <p:nvPr/>
        </p:nvSpPr>
        <p:spPr>
          <a:xfrm>
            <a:off x="3267075" y="1166813"/>
            <a:ext cx="4229100" cy="228600"/>
          </a:xfrm>
          <a:prstGeom prst="rect">
            <a:avLst/>
          </a:prstGeom>
          <a:solidFill>
            <a:srgbClr val="F2F5F2"/>
          </a:solidFill>
          <a:ln/>
        </p:spPr>
      </p:sp>
      <p:sp>
        <p:nvSpPr>
          <p:cNvPr id="48" name="Shape 46"/>
          <p:cNvSpPr/>
          <p:nvPr/>
        </p:nvSpPr>
        <p:spPr>
          <a:xfrm>
            <a:off x="3152775" y="12239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3000375" y="795338"/>
            <a:ext cx="4572000" cy="257175"/>
          </a:xfrm>
          <a:prstGeom prst="rect">
            <a:avLst/>
          </a:prstGeom>
          <a:noFill/>
          <a:ln w="12700">
            <a:solidFill>
              <a:srgbClr val="DEE3DE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3076575" y="795338"/>
            <a:ext cx="228600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3457575" y="795338"/>
            <a:ext cx="500063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4110038" y="795338"/>
            <a:ext cx="466725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4729163" y="795338"/>
            <a:ext cx="252413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5133975" y="795338"/>
            <a:ext cx="123825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5410200" y="795338"/>
            <a:ext cx="228600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5410200" y="871538"/>
            <a:ext cx="228600" cy="100013"/>
          </a:xfrm>
          <a:prstGeom prst="rect">
            <a:avLst/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5133975" y="871538"/>
            <a:ext cx="123825" cy="100013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4729163" y="871538"/>
            <a:ext cx="252413" cy="100013"/>
          </a:xfrm>
          <a:prstGeom prst="rect">
            <a:avLst/>
          </a:prstGeom>
          <a:noFill/>
          <a:ln/>
        </p:spPr>
      </p:sp>
      <p:sp>
        <p:nvSpPr>
          <p:cNvPr id="59" name="Shape 57"/>
          <p:cNvSpPr/>
          <p:nvPr/>
        </p:nvSpPr>
        <p:spPr>
          <a:xfrm>
            <a:off x="4110038" y="871538"/>
            <a:ext cx="466725" cy="100013"/>
          </a:xfrm>
          <a:prstGeom prst="rect">
            <a:avLst/>
          </a:prstGeom>
          <a:noFill/>
          <a:ln/>
        </p:spPr>
      </p:sp>
      <p:sp>
        <p:nvSpPr>
          <p:cNvPr id="60" name="Shape 58"/>
          <p:cNvSpPr/>
          <p:nvPr/>
        </p:nvSpPr>
        <p:spPr>
          <a:xfrm>
            <a:off x="3457575" y="871538"/>
            <a:ext cx="500063" cy="100013"/>
          </a:xfrm>
          <a:prstGeom prst="rect">
            <a:avLst/>
          </a:prstGeom>
          <a:noFill/>
          <a:ln/>
        </p:spPr>
      </p:sp>
      <p:sp>
        <p:nvSpPr>
          <p:cNvPr id="61" name="Shape 59"/>
          <p:cNvSpPr/>
          <p:nvPr/>
        </p:nvSpPr>
        <p:spPr>
          <a:xfrm>
            <a:off x="3076575" y="871538"/>
            <a:ext cx="228600" cy="100013"/>
          </a:xfrm>
          <a:prstGeom prst="rect">
            <a:avLst/>
          </a:prstGeom>
          <a:noFill/>
          <a:ln/>
        </p:spPr>
      </p:sp>
      <p:sp>
        <p:nvSpPr>
          <p:cNvPr id="62" name="Shape 60"/>
          <p:cNvSpPr/>
          <p:nvPr/>
        </p:nvSpPr>
        <p:spPr>
          <a:xfrm>
            <a:off x="3076575" y="333375"/>
            <a:ext cx="4176712" cy="385763"/>
          </a:xfrm>
          <a:prstGeom prst="rect">
            <a:avLst/>
          </a:prstGeom>
          <a:noFill/>
          <a:ln/>
        </p:spPr>
      </p:sp>
      <p:sp>
        <p:nvSpPr>
          <p:cNvPr id="63" name="Shape 61"/>
          <p:cNvSpPr/>
          <p:nvPr/>
        </p:nvSpPr>
        <p:spPr>
          <a:xfrm>
            <a:off x="3076575" y="333375"/>
            <a:ext cx="4176712" cy="214313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3076575" y="604838"/>
            <a:ext cx="4176712" cy="114300"/>
          </a:xfrm>
          <a:prstGeom prst="rect">
            <a:avLst/>
          </a:prstGeom>
          <a:noFill/>
          <a:ln/>
        </p:spPr>
      </p:sp>
      <p:sp>
        <p:nvSpPr>
          <p:cNvPr id="65" name="Shape 63"/>
          <p:cNvSpPr/>
          <p:nvPr/>
        </p:nvSpPr>
        <p:spPr>
          <a:xfrm>
            <a:off x="1704975" y="257175"/>
            <a:ext cx="1276350" cy="285750"/>
          </a:xfrm>
          <a:prstGeom prst="rect">
            <a:avLst/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1704975" y="542925"/>
            <a:ext cx="1276350" cy="881063"/>
          </a:xfrm>
          <a:prstGeom prst="rect">
            <a:avLst/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1704975" y="1423988"/>
            <a:ext cx="1276350" cy="785813"/>
          </a:xfrm>
          <a:prstGeom prst="rect">
            <a:avLst/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1704975" y="2209800"/>
            <a:ext cx="1276350" cy="285750"/>
          </a:xfrm>
          <a:prstGeom prst="rect">
            <a:avLst/>
          </a:prstGeom>
          <a:noFill/>
          <a:ln/>
        </p:spPr>
      </p:sp>
      <p:sp>
        <p:nvSpPr>
          <p:cNvPr id="69" name="Shape 67"/>
          <p:cNvSpPr/>
          <p:nvPr/>
        </p:nvSpPr>
        <p:spPr>
          <a:xfrm>
            <a:off x="1704975" y="2495550"/>
            <a:ext cx="1276350" cy="862013"/>
          </a:xfrm>
          <a:prstGeom prst="rect">
            <a:avLst/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1704975" y="3357563"/>
            <a:ext cx="1276350" cy="285750"/>
          </a:xfrm>
          <a:prstGeom prst="rect">
            <a:avLst/>
          </a:prstGeom>
          <a:noFill/>
          <a:ln/>
        </p:spPr>
      </p:sp>
      <p:sp>
        <p:nvSpPr>
          <p:cNvPr id="71" name="Shape 69"/>
          <p:cNvSpPr/>
          <p:nvPr/>
        </p:nvSpPr>
        <p:spPr>
          <a:xfrm>
            <a:off x="1704975" y="3643313"/>
            <a:ext cx="1276350" cy="766763"/>
          </a:xfrm>
          <a:prstGeom prst="rect">
            <a:avLst/>
          </a:prstGeom>
          <a:noFill/>
          <a:ln/>
        </p:spPr>
      </p:sp>
      <p:sp>
        <p:nvSpPr>
          <p:cNvPr id="72" name="Shape 70"/>
          <p:cNvSpPr/>
          <p:nvPr/>
        </p:nvSpPr>
        <p:spPr>
          <a:xfrm>
            <a:off x="1704975" y="4410075"/>
            <a:ext cx="1276350" cy="962025"/>
          </a:xfrm>
          <a:prstGeom prst="rect">
            <a:avLst/>
          </a:prstGeom>
          <a:noFill/>
          <a:ln/>
        </p:spPr>
      </p:sp>
      <p:sp>
        <p:nvSpPr>
          <p:cNvPr id="73" name="Shape 71"/>
          <p:cNvSpPr/>
          <p:nvPr/>
        </p:nvSpPr>
        <p:spPr>
          <a:xfrm>
            <a:off x="1704975" y="5372100"/>
            <a:ext cx="1276350" cy="28575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1704975" y="5657850"/>
            <a:ext cx="1276350" cy="962025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1781175" y="5734050"/>
            <a:ext cx="1123950" cy="809625"/>
          </a:xfrm>
          <a:prstGeom prst="roundRect">
            <a:avLst>
              <a:gd name="adj" fmla="val 13553"/>
            </a:avLst>
          </a:prstGeom>
          <a:noFill/>
          <a:ln/>
        </p:spPr>
      </p:sp>
      <p:sp>
        <p:nvSpPr>
          <p:cNvPr id="76" name="Shape 74"/>
          <p:cNvSpPr/>
          <p:nvPr/>
        </p:nvSpPr>
        <p:spPr>
          <a:xfrm>
            <a:off x="1781175" y="5734050"/>
            <a:ext cx="700088" cy="809625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1781175" y="5734050"/>
            <a:ext cx="700088" cy="1905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1781175" y="5943600"/>
            <a:ext cx="700088" cy="600075"/>
          </a:xfrm>
          <a:prstGeom prst="rect">
            <a:avLst/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1781175" y="4486275"/>
            <a:ext cx="1123950" cy="809625"/>
          </a:xfrm>
          <a:prstGeom prst="roundRect">
            <a:avLst>
              <a:gd name="adj" fmla="val 13553"/>
            </a:avLst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1781175" y="4486275"/>
            <a:ext cx="700088" cy="809625"/>
          </a:xfrm>
          <a:prstGeom prst="rect">
            <a:avLst/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1781175" y="4486275"/>
            <a:ext cx="700088" cy="190500"/>
          </a:xfrm>
          <a:prstGeom prst="rect">
            <a:avLst/>
          </a:prstGeom>
          <a:noFill/>
          <a:ln/>
        </p:spPr>
      </p:sp>
      <p:sp>
        <p:nvSpPr>
          <p:cNvPr id="82" name="Shape 80"/>
          <p:cNvSpPr/>
          <p:nvPr/>
        </p:nvSpPr>
        <p:spPr>
          <a:xfrm>
            <a:off x="1781175" y="4695825"/>
            <a:ext cx="700088" cy="600075"/>
          </a:xfrm>
          <a:prstGeom prst="rect">
            <a:avLst/>
          </a:prstGeom>
          <a:noFill/>
          <a:ln/>
        </p:spPr>
      </p:sp>
      <p:sp>
        <p:nvSpPr>
          <p:cNvPr id="83" name="Shape 81"/>
          <p:cNvSpPr/>
          <p:nvPr/>
        </p:nvSpPr>
        <p:spPr>
          <a:xfrm>
            <a:off x="1781175" y="3719512"/>
            <a:ext cx="1123950" cy="614363"/>
          </a:xfrm>
          <a:prstGeom prst="roundRect">
            <a:avLst>
              <a:gd name="adj" fmla="val 17860"/>
            </a:avLst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1781175" y="3719512"/>
            <a:ext cx="700088" cy="614363"/>
          </a:xfrm>
          <a:prstGeom prst="rect">
            <a:avLst/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1781175" y="3719512"/>
            <a:ext cx="700088" cy="95250"/>
          </a:xfrm>
          <a:prstGeom prst="rect">
            <a:avLst/>
          </a:prstGeom>
          <a:noFill/>
          <a:ln/>
        </p:spPr>
      </p:sp>
      <p:sp>
        <p:nvSpPr>
          <p:cNvPr id="86" name="Shape 84"/>
          <p:cNvSpPr/>
          <p:nvPr/>
        </p:nvSpPr>
        <p:spPr>
          <a:xfrm>
            <a:off x="1781175" y="3833812"/>
            <a:ext cx="700088" cy="500063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1781175" y="2571750"/>
            <a:ext cx="1123950" cy="709613"/>
          </a:xfrm>
          <a:prstGeom prst="roundRect">
            <a:avLst>
              <a:gd name="adj" fmla="val 15463"/>
            </a:avLst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1781175" y="2571750"/>
            <a:ext cx="700088" cy="709613"/>
          </a:xfrm>
          <a:prstGeom prst="rect">
            <a:avLst/>
          </a:prstGeom>
          <a:noFill/>
          <a:ln/>
        </p:spPr>
      </p:sp>
      <p:sp>
        <p:nvSpPr>
          <p:cNvPr id="89" name="Shape 87"/>
          <p:cNvSpPr/>
          <p:nvPr/>
        </p:nvSpPr>
        <p:spPr>
          <a:xfrm>
            <a:off x="1781175" y="2571750"/>
            <a:ext cx="700088" cy="190500"/>
          </a:xfrm>
          <a:prstGeom prst="rect">
            <a:avLst/>
          </a:prstGeom>
          <a:noFill/>
          <a:ln/>
        </p:spPr>
      </p:sp>
      <p:sp>
        <p:nvSpPr>
          <p:cNvPr id="90" name="Shape 88"/>
          <p:cNvSpPr/>
          <p:nvPr/>
        </p:nvSpPr>
        <p:spPr>
          <a:xfrm>
            <a:off x="1781175" y="2781300"/>
            <a:ext cx="700088" cy="500063"/>
          </a:xfrm>
          <a:prstGeom prst="rect">
            <a:avLst/>
          </a:prstGeom>
          <a:noFill/>
          <a:ln/>
        </p:spPr>
      </p:sp>
      <p:sp>
        <p:nvSpPr>
          <p:cNvPr id="91" name="Shape 89"/>
          <p:cNvSpPr/>
          <p:nvPr/>
        </p:nvSpPr>
        <p:spPr>
          <a:xfrm>
            <a:off x="1781175" y="1500188"/>
            <a:ext cx="1123950" cy="633413"/>
          </a:xfrm>
          <a:prstGeom prst="roundRect">
            <a:avLst>
              <a:gd name="adj" fmla="val 17323"/>
            </a:avLst>
          </a:prstGeom>
          <a:noFill/>
          <a:ln/>
        </p:spPr>
      </p:sp>
      <p:sp>
        <p:nvSpPr>
          <p:cNvPr id="92" name="Shape 90"/>
          <p:cNvSpPr/>
          <p:nvPr/>
        </p:nvSpPr>
        <p:spPr>
          <a:xfrm>
            <a:off x="1781175" y="1500188"/>
            <a:ext cx="700088" cy="633413"/>
          </a:xfrm>
          <a:prstGeom prst="rect">
            <a:avLst/>
          </a:prstGeom>
          <a:noFill/>
          <a:ln/>
        </p:spPr>
      </p:sp>
      <p:sp>
        <p:nvSpPr>
          <p:cNvPr id="93" name="Shape 91"/>
          <p:cNvSpPr/>
          <p:nvPr/>
        </p:nvSpPr>
        <p:spPr>
          <a:xfrm>
            <a:off x="1781175" y="1500188"/>
            <a:ext cx="700088" cy="100013"/>
          </a:xfrm>
          <a:prstGeom prst="rect">
            <a:avLst/>
          </a:prstGeom>
          <a:noFill/>
          <a:ln/>
        </p:spPr>
      </p:sp>
      <p:sp>
        <p:nvSpPr>
          <p:cNvPr id="94" name="Shape 92"/>
          <p:cNvSpPr/>
          <p:nvPr/>
        </p:nvSpPr>
        <p:spPr>
          <a:xfrm>
            <a:off x="1781175" y="1619250"/>
            <a:ext cx="700088" cy="95250"/>
          </a:xfrm>
          <a:prstGeom prst="rect">
            <a:avLst/>
          </a:prstGeom>
          <a:noFill/>
          <a:ln/>
        </p:spPr>
      </p:sp>
      <p:sp>
        <p:nvSpPr>
          <p:cNvPr id="95" name="Shape 93"/>
          <p:cNvSpPr/>
          <p:nvPr/>
        </p:nvSpPr>
        <p:spPr>
          <a:xfrm>
            <a:off x="1781175" y="1733550"/>
            <a:ext cx="700088" cy="400050"/>
          </a:xfrm>
          <a:prstGeom prst="rect">
            <a:avLst/>
          </a:prstGeom>
          <a:noFill/>
          <a:ln/>
        </p:spPr>
      </p:sp>
      <p:sp>
        <p:nvSpPr>
          <p:cNvPr id="96" name="Shape 94"/>
          <p:cNvSpPr/>
          <p:nvPr/>
        </p:nvSpPr>
        <p:spPr>
          <a:xfrm>
            <a:off x="1781175" y="619125"/>
            <a:ext cx="1123950" cy="728663"/>
          </a:xfrm>
          <a:prstGeom prst="roundRect">
            <a:avLst>
              <a:gd name="adj" fmla="val 15059"/>
            </a:avLst>
          </a:prstGeom>
          <a:noFill/>
          <a:ln/>
        </p:spPr>
      </p:sp>
      <p:sp>
        <p:nvSpPr>
          <p:cNvPr id="97" name="Shape 95"/>
          <p:cNvSpPr/>
          <p:nvPr/>
        </p:nvSpPr>
        <p:spPr>
          <a:xfrm>
            <a:off x="1781175" y="619125"/>
            <a:ext cx="700088" cy="728663"/>
          </a:xfrm>
          <a:prstGeom prst="rect">
            <a:avLst/>
          </a:prstGeom>
          <a:noFill/>
          <a:ln/>
        </p:spPr>
      </p:sp>
      <p:sp>
        <p:nvSpPr>
          <p:cNvPr id="98" name="Shape 96"/>
          <p:cNvSpPr/>
          <p:nvPr/>
        </p:nvSpPr>
        <p:spPr>
          <a:xfrm>
            <a:off x="1781175" y="619125"/>
            <a:ext cx="700088" cy="100013"/>
          </a:xfrm>
          <a:prstGeom prst="rect">
            <a:avLst/>
          </a:prstGeom>
          <a:noFill/>
          <a:ln/>
        </p:spPr>
      </p:sp>
      <p:sp>
        <p:nvSpPr>
          <p:cNvPr id="99" name="Shape 97"/>
          <p:cNvSpPr/>
          <p:nvPr/>
        </p:nvSpPr>
        <p:spPr>
          <a:xfrm>
            <a:off x="1781175" y="738188"/>
            <a:ext cx="700088" cy="190500"/>
          </a:xfrm>
          <a:prstGeom prst="rect">
            <a:avLst/>
          </a:prstGeom>
          <a:noFill/>
          <a:ln/>
        </p:spPr>
      </p:sp>
      <p:sp>
        <p:nvSpPr>
          <p:cNvPr id="100" name="Shape 98"/>
          <p:cNvSpPr/>
          <p:nvPr/>
        </p:nvSpPr>
        <p:spPr>
          <a:xfrm>
            <a:off x="1781175" y="947737"/>
            <a:ext cx="700088" cy="400050"/>
          </a:xfrm>
          <a:prstGeom prst="rect">
            <a:avLst/>
          </a:prstGeom>
          <a:noFill/>
          <a:ln/>
        </p:spPr>
      </p:sp>
      <p:pic>
        <p:nvPicPr>
          <p:cNvPr id="10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4943475"/>
            <a:ext cx="2209800" cy="200025"/>
          </a:xfrm>
          <a:prstGeom prst="rect">
            <a:avLst/>
          </a:prstGeom>
        </p:spPr>
      </p:pic>
      <p:pic>
        <p:nvPicPr>
          <p:cNvPr id="10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3286125"/>
            <a:ext cx="2209800" cy="1219200"/>
          </a:xfrm>
          <a:prstGeom prst="rect">
            <a:avLst/>
          </a:prstGeom>
        </p:spPr>
      </p:pic>
      <p:pic>
        <p:nvPicPr>
          <p:cNvPr id="10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1814513"/>
            <a:ext cx="895350" cy="642938"/>
          </a:xfrm>
          <a:prstGeom prst="rect">
            <a:avLst/>
          </a:prstGeom>
        </p:spPr>
      </p:pic>
      <p:pic>
        <p:nvPicPr>
          <p:cNvPr id="10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875" y="1814513"/>
            <a:ext cx="1143000" cy="642938"/>
          </a:xfrm>
          <a:prstGeom prst="rect">
            <a:avLst/>
          </a:prstGeom>
        </p:spPr>
      </p:pic>
      <p:pic>
        <p:nvPicPr>
          <p:cNvPr id="10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6725" y="1814513"/>
            <a:ext cx="1143000" cy="642938"/>
          </a:xfrm>
          <a:prstGeom prst="rect">
            <a:avLst/>
          </a:prstGeom>
        </p:spPr>
      </p:pic>
      <p:pic>
        <p:nvPicPr>
          <p:cNvPr id="10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76575" y="1814513"/>
            <a:ext cx="1143000" cy="642938"/>
          </a:xfrm>
          <a:prstGeom prst="rect">
            <a:avLst/>
          </a:prstGeom>
        </p:spPr>
      </p:pic>
      <p:pic>
        <p:nvPicPr>
          <p:cNvPr id="10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2775" y="1223963"/>
            <a:ext cx="92966" cy="92969"/>
          </a:xfrm>
          <a:prstGeom prst="rect">
            <a:avLst/>
          </a:prstGeom>
        </p:spPr>
      </p:pic>
      <p:pic>
        <p:nvPicPr>
          <p:cNvPr id="10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263" y="4486275"/>
            <a:ext cx="423863" cy="657225"/>
          </a:xfrm>
          <a:prstGeom prst="rect">
            <a:avLst/>
          </a:prstGeom>
        </p:spPr>
      </p:pic>
      <p:pic>
        <p:nvPicPr>
          <p:cNvPr id="109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1263" y="3719512"/>
            <a:ext cx="423863" cy="614363"/>
          </a:xfrm>
          <a:prstGeom prst="rect">
            <a:avLst/>
          </a:prstGeom>
        </p:spPr>
      </p:pic>
      <p:pic>
        <p:nvPicPr>
          <p:cNvPr id="110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1263" y="2571750"/>
            <a:ext cx="423863" cy="709613"/>
          </a:xfrm>
          <a:prstGeom prst="rect">
            <a:avLst/>
          </a:prstGeom>
        </p:spPr>
      </p:pic>
      <p:pic>
        <p:nvPicPr>
          <p:cNvPr id="111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1263" y="1500188"/>
            <a:ext cx="423863" cy="633413"/>
          </a:xfrm>
          <a:prstGeom prst="rect">
            <a:avLst/>
          </a:prstGeom>
        </p:spPr>
      </p:pic>
      <p:pic>
        <p:nvPicPr>
          <p:cNvPr id="11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81263" y="619125"/>
            <a:ext cx="423863" cy="728663"/>
          </a:xfrm>
          <a:prstGeom prst="rect">
            <a:avLst/>
          </a:prstGeom>
        </p:spPr>
      </p:pic>
      <p:sp>
        <p:nvSpPr>
          <p:cNvPr id="113" name="Text 99"/>
          <p:cNvSpPr/>
          <p:nvPr/>
        </p:nvSpPr>
        <p:spPr>
          <a:xfrm>
            <a:off x="5362575" y="5148263"/>
            <a:ext cx="2514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Plan your resources efficiently, including water, fertilizers, and labor, to maximize productivity and minimize costs.</a:t>
            </a:r>
            <a:endParaRPr lang="en-US" sz="600" dirty="0"/>
          </a:p>
        </p:txBody>
      </p:sp>
      <p:sp>
        <p:nvSpPr>
          <p:cNvPr id="114" name="Text 100"/>
          <p:cNvSpPr/>
          <p:nvPr/>
        </p:nvSpPr>
        <p:spPr>
          <a:xfrm>
            <a:off x="5362575" y="5019675"/>
            <a:ext cx="25146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Optimize Your Resource Usage</a:t>
            </a:r>
            <a:endParaRPr lang="en-US" sz="675" dirty="0"/>
          </a:p>
        </p:txBody>
      </p:sp>
      <p:sp>
        <p:nvSpPr>
          <p:cNvPr id="115" name="Text 101"/>
          <p:cNvSpPr/>
          <p:nvPr/>
        </p:nvSpPr>
        <p:spPr>
          <a:xfrm>
            <a:off x="3076575" y="4676775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Resource Planning</a:t>
            </a:r>
            <a:endParaRPr lang="en-US" sz="825" dirty="0"/>
          </a:p>
        </p:txBody>
      </p:sp>
      <p:sp>
        <p:nvSpPr>
          <p:cNvPr id="116" name="Text 102"/>
          <p:cNvSpPr/>
          <p:nvPr/>
        </p:nvSpPr>
        <p:spPr>
          <a:xfrm>
            <a:off x="5362575" y="3490913"/>
            <a:ext cx="25146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Get a detailed analysis of market trends, price forecasts, and demand patterns for various crops in the upcoming quarter.</a:t>
            </a:r>
            <a:endParaRPr lang="en-US" sz="600" dirty="0"/>
          </a:p>
        </p:txBody>
      </p:sp>
      <p:sp>
        <p:nvSpPr>
          <p:cNvPr id="117" name="Text 103"/>
          <p:cNvSpPr/>
          <p:nvPr/>
        </p:nvSpPr>
        <p:spPr>
          <a:xfrm>
            <a:off x="5362575" y="3362325"/>
            <a:ext cx="25146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Market Trends for the Next Quarter</a:t>
            </a:r>
            <a:endParaRPr lang="en-US" sz="675" dirty="0"/>
          </a:p>
        </p:txBody>
      </p:sp>
      <p:sp>
        <p:nvSpPr>
          <p:cNvPr id="118" name="Text 104"/>
          <p:cNvSpPr/>
          <p:nvPr/>
        </p:nvSpPr>
        <p:spPr>
          <a:xfrm>
            <a:off x="3076575" y="3019425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Market Insights</a:t>
            </a:r>
            <a:endParaRPr lang="en-US" sz="825" dirty="0"/>
          </a:p>
        </p:txBody>
      </p:sp>
      <p:sp>
        <p:nvSpPr>
          <p:cNvPr id="119" name="Text 105"/>
          <p:cNvSpPr/>
          <p:nvPr/>
        </p:nvSpPr>
        <p:spPr>
          <a:xfrm>
            <a:off x="6677025" y="2647950"/>
            <a:ext cx="16002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Important crop for sugar production</a:t>
            </a:r>
            <a:endParaRPr lang="en-US" sz="525" dirty="0"/>
          </a:p>
        </p:txBody>
      </p:sp>
      <p:sp>
        <p:nvSpPr>
          <p:cNvPr id="120" name="Text 106"/>
          <p:cNvSpPr/>
          <p:nvPr/>
        </p:nvSpPr>
        <p:spPr>
          <a:xfrm>
            <a:off x="6677025" y="2533650"/>
            <a:ext cx="1600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Sugarcane</a:t>
            </a:r>
            <a:endParaRPr lang="en-US" sz="600" dirty="0"/>
          </a:p>
        </p:txBody>
      </p:sp>
      <p:sp>
        <p:nvSpPr>
          <p:cNvPr id="121" name="Text 107"/>
          <p:cNvSpPr/>
          <p:nvPr/>
        </p:nvSpPr>
        <p:spPr>
          <a:xfrm>
            <a:off x="5476875" y="2647950"/>
            <a:ext cx="1600200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Cash crop with significant market value</a:t>
            </a:r>
            <a:endParaRPr lang="en-US" sz="525" dirty="0"/>
          </a:p>
        </p:txBody>
      </p:sp>
      <p:sp>
        <p:nvSpPr>
          <p:cNvPr id="122" name="Text 108"/>
          <p:cNvSpPr/>
          <p:nvPr/>
        </p:nvSpPr>
        <p:spPr>
          <a:xfrm>
            <a:off x="5476875" y="2533650"/>
            <a:ext cx="1600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Cotton</a:t>
            </a:r>
            <a:endParaRPr lang="en-US" sz="600" dirty="0"/>
          </a:p>
        </p:txBody>
      </p:sp>
      <p:sp>
        <p:nvSpPr>
          <p:cNvPr id="123" name="Text 109"/>
          <p:cNvSpPr/>
          <p:nvPr/>
        </p:nvSpPr>
        <p:spPr>
          <a:xfrm>
            <a:off x="4276725" y="2647950"/>
            <a:ext cx="1600200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Staple food crop with consistent demand</a:t>
            </a:r>
            <a:endParaRPr lang="en-US" sz="525" dirty="0"/>
          </a:p>
        </p:txBody>
      </p:sp>
      <p:sp>
        <p:nvSpPr>
          <p:cNvPr id="124" name="Text 110"/>
          <p:cNvSpPr/>
          <p:nvPr/>
        </p:nvSpPr>
        <p:spPr>
          <a:xfrm>
            <a:off x="4276725" y="2533650"/>
            <a:ext cx="1600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Rice</a:t>
            </a:r>
            <a:endParaRPr lang="en-US" sz="600" dirty="0"/>
          </a:p>
        </p:txBody>
      </p:sp>
      <p:sp>
        <p:nvSpPr>
          <p:cNvPr id="125" name="Text 111"/>
          <p:cNvSpPr/>
          <p:nvPr/>
        </p:nvSpPr>
        <p:spPr>
          <a:xfrm>
            <a:off x="3076575" y="2647950"/>
            <a:ext cx="1600200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High yield potential in suitable climates</a:t>
            </a:r>
            <a:endParaRPr lang="en-US" sz="525" dirty="0"/>
          </a:p>
        </p:txBody>
      </p:sp>
      <p:sp>
        <p:nvSpPr>
          <p:cNvPr id="126" name="Text 112"/>
          <p:cNvSpPr/>
          <p:nvPr/>
        </p:nvSpPr>
        <p:spPr>
          <a:xfrm>
            <a:off x="3076575" y="2533650"/>
            <a:ext cx="1600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Wheat</a:t>
            </a:r>
            <a:endParaRPr lang="en-US" sz="600" dirty="0"/>
          </a:p>
        </p:txBody>
      </p:sp>
      <p:sp>
        <p:nvSpPr>
          <p:cNvPr id="127" name="Text 113"/>
          <p:cNvSpPr/>
          <p:nvPr/>
        </p:nvSpPr>
        <p:spPr>
          <a:xfrm>
            <a:off x="3076575" y="1547813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Featured Crops</a:t>
            </a:r>
            <a:endParaRPr lang="en-US" sz="825" dirty="0"/>
          </a:p>
        </p:txBody>
      </p:sp>
      <p:sp>
        <p:nvSpPr>
          <p:cNvPr id="128" name="Text 114"/>
          <p:cNvSpPr/>
          <p:nvPr/>
        </p:nvSpPr>
        <p:spPr>
          <a:xfrm>
            <a:off x="3305175" y="1223963"/>
            <a:ext cx="1647899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Search  for crops, regions, or market trends</a:t>
            </a:r>
            <a:endParaRPr lang="en-US" sz="600" dirty="0"/>
          </a:p>
        </p:txBody>
      </p:sp>
      <p:sp>
        <p:nvSpPr>
          <p:cNvPr id="129" name="Text 115"/>
          <p:cNvSpPr/>
          <p:nvPr/>
        </p:nvSpPr>
        <p:spPr>
          <a:xfrm>
            <a:off x="5410200" y="871538"/>
            <a:ext cx="685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Market</a:t>
            </a:r>
            <a:endParaRPr lang="en-US" sz="525" dirty="0"/>
          </a:p>
        </p:txBody>
      </p:sp>
      <p:sp>
        <p:nvSpPr>
          <p:cNvPr id="130" name="Text 116"/>
          <p:cNvSpPr/>
          <p:nvPr/>
        </p:nvSpPr>
        <p:spPr>
          <a:xfrm>
            <a:off x="5133975" y="871538"/>
            <a:ext cx="581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Soil</a:t>
            </a:r>
            <a:endParaRPr lang="en-US" sz="525" dirty="0"/>
          </a:p>
        </p:txBody>
      </p:sp>
      <p:sp>
        <p:nvSpPr>
          <p:cNvPr id="131" name="Text 117"/>
          <p:cNvSpPr/>
          <p:nvPr/>
        </p:nvSpPr>
        <p:spPr>
          <a:xfrm>
            <a:off x="4729163" y="871538"/>
            <a:ext cx="709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Climate</a:t>
            </a:r>
            <a:endParaRPr lang="en-US" sz="525" dirty="0"/>
          </a:p>
        </p:txBody>
      </p:sp>
      <p:sp>
        <p:nvSpPr>
          <p:cNvPr id="132" name="Text 118"/>
          <p:cNvSpPr/>
          <p:nvPr/>
        </p:nvSpPr>
        <p:spPr>
          <a:xfrm>
            <a:off x="4110038" y="871538"/>
            <a:ext cx="9239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Crop Calendar</a:t>
            </a:r>
            <a:endParaRPr lang="en-US" sz="525" dirty="0"/>
          </a:p>
        </p:txBody>
      </p:sp>
      <p:sp>
        <p:nvSpPr>
          <p:cNvPr id="133" name="Text 119"/>
          <p:cNvSpPr/>
          <p:nvPr/>
        </p:nvSpPr>
        <p:spPr>
          <a:xfrm>
            <a:off x="3457575" y="871538"/>
            <a:ext cx="9572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Voice Assistant</a:t>
            </a:r>
            <a:endParaRPr lang="en-US" sz="525" dirty="0"/>
          </a:p>
        </p:txBody>
      </p:sp>
      <p:sp>
        <p:nvSpPr>
          <p:cNvPr id="134" name="Text 120"/>
          <p:cNvSpPr/>
          <p:nvPr/>
        </p:nvSpPr>
        <p:spPr>
          <a:xfrm>
            <a:off x="3076575" y="871538"/>
            <a:ext cx="685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Search</a:t>
            </a:r>
            <a:endParaRPr lang="en-US" sz="525" dirty="0"/>
          </a:p>
        </p:txBody>
      </p:sp>
      <p:sp>
        <p:nvSpPr>
          <p:cNvPr id="135" name="Text 121"/>
          <p:cNvSpPr/>
          <p:nvPr/>
        </p:nvSpPr>
        <p:spPr>
          <a:xfrm>
            <a:off x="3076575" y="604838"/>
            <a:ext cx="46339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Your all-in-one solution for smart farming. Explore our tools to make informed decisions about your crops and resources.</a:t>
            </a:r>
            <a:endParaRPr lang="en-US" sz="600" dirty="0"/>
          </a:p>
        </p:txBody>
      </p:sp>
      <p:sp>
        <p:nvSpPr>
          <p:cNvPr id="136" name="Text 122"/>
          <p:cNvSpPr/>
          <p:nvPr/>
        </p:nvSpPr>
        <p:spPr>
          <a:xfrm>
            <a:off x="3076575" y="333375"/>
            <a:ext cx="4633913" cy="214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88"/>
              </a:lnSpc>
              <a:buNone/>
            </a:pPr>
            <a:r>
              <a:rPr lang="en-US" sz="1350" b="1" kern="0" spc="-37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Welcome to Krishak</a:t>
            </a:r>
            <a:endParaRPr lang="en-US" sz="1350" dirty="0"/>
          </a:p>
        </p:txBody>
      </p:sp>
      <p:sp>
        <p:nvSpPr>
          <p:cNvPr id="137" name="Text 123"/>
          <p:cNvSpPr/>
          <p:nvPr/>
        </p:nvSpPr>
        <p:spPr>
          <a:xfrm>
            <a:off x="1781175" y="5943600"/>
            <a:ext cx="1157288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Attend workshops on sustainable farming practices, crop management, and new agricultural technologies.</a:t>
            </a:r>
            <a:endParaRPr lang="en-US" sz="525" dirty="0"/>
          </a:p>
        </p:txBody>
      </p:sp>
      <p:sp>
        <p:nvSpPr>
          <p:cNvPr id="138" name="Text 124"/>
          <p:cNvSpPr/>
          <p:nvPr/>
        </p:nvSpPr>
        <p:spPr>
          <a:xfrm>
            <a:off x="1781175" y="5734050"/>
            <a:ext cx="11572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Upcoming Workshops</a:t>
            </a:r>
            <a:endParaRPr lang="en-US" sz="600" dirty="0"/>
          </a:p>
        </p:txBody>
      </p:sp>
      <p:sp>
        <p:nvSpPr>
          <p:cNvPr id="139" name="Text 125"/>
          <p:cNvSpPr/>
          <p:nvPr/>
        </p:nvSpPr>
        <p:spPr>
          <a:xfrm>
            <a:off x="1781175" y="5467350"/>
            <a:ext cx="15811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Regional Training</a:t>
            </a:r>
            <a:endParaRPr lang="en-US" sz="825" dirty="0"/>
          </a:p>
        </p:txBody>
      </p:sp>
      <p:sp>
        <p:nvSpPr>
          <p:cNvPr id="140" name="Text 126"/>
          <p:cNvSpPr/>
          <p:nvPr/>
        </p:nvSpPr>
        <p:spPr>
          <a:xfrm>
            <a:off x="1781175" y="4695825"/>
            <a:ext cx="1157288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Rent farming equipment like tractors and harvesters at affordable rates from local providers.</a:t>
            </a:r>
            <a:endParaRPr lang="en-US" sz="525" dirty="0"/>
          </a:p>
        </p:txBody>
      </p:sp>
      <p:sp>
        <p:nvSpPr>
          <p:cNvPr id="141" name="Text 127"/>
          <p:cNvSpPr/>
          <p:nvPr/>
        </p:nvSpPr>
        <p:spPr>
          <a:xfrm>
            <a:off x="1781175" y="4486275"/>
            <a:ext cx="115728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Equipment Rentals</a:t>
            </a:r>
            <a:endParaRPr lang="en-US" sz="600" dirty="0"/>
          </a:p>
        </p:txBody>
      </p:sp>
      <p:sp>
        <p:nvSpPr>
          <p:cNvPr id="142" name="Text 128"/>
          <p:cNvSpPr/>
          <p:nvPr/>
        </p:nvSpPr>
        <p:spPr>
          <a:xfrm>
            <a:off x="1781175" y="3833812"/>
            <a:ext cx="1157288" cy="500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Find trusted suppliers for seeds, fertilizers, and other essential farming supplies in your area.</a:t>
            </a:r>
            <a:endParaRPr lang="en-US" sz="525" dirty="0"/>
          </a:p>
        </p:txBody>
      </p:sp>
      <p:sp>
        <p:nvSpPr>
          <p:cNvPr id="143" name="Text 129"/>
          <p:cNvSpPr/>
          <p:nvPr/>
        </p:nvSpPr>
        <p:spPr>
          <a:xfrm>
            <a:off x="1781175" y="3719512"/>
            <a:ext cx="115728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Local Suppliers</a:t>
            </a:r>
            <a:endParaRPr lang="en-US" sz="600" dirty="0"/>
          </a:p>
        </p:txBody>
      </p:sp>
      <p:sp>
        <p:nvSpPr>
          <p:cNvPr id="144" name="Text 130"/>
          <p:cNvSpPr/>
          <p:nvPr/>
        </p:nvSpPr>
        <p:spPr>
          <a:xfrm>
            <a:off x="1781175" y="3452813"/>
            <a:ext cx="15811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Shops &amp; Services</a:t>
            </a:r>
            <a:endParaRPr lang="en-US" sz="825" dirty="0"/>
          </a:p>
        </p:txBody>
      </p:sp>
      <p:sp>
        <p:nvSpPr>
          <p:cNvPr id="145" name="Text 131"/>
          <p:cNvSpPr/>
          <p:nvPr/>
        </p:nvSpPr>
        <p:spPr>
          <a:xfrm>
            <a:off x="1781175" y="2781300"/>
            <a:ext cx="1157288" cy="500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Discover the most profitable crops to grow in your region based on current market demand.</a:t>
            </a:r>
            <a:endParaRPr lang="en-US" sz="525" dirty="0"/>
          </a:p>
        </p:txBody>
      </p:sp>
      <p:sp>
        <p:nvSpPr>
          <p:cNvPr id="146" name="Text 132"/>
          <p:cNvSpPr/>
          <p:nvPr/>
        </p:nvSpPr>
        <p:spPr>
          <a:xfrm>
            <a:off x="1781175" y="2571750"/>
            <a:ext cx="11572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Most Profitable Crops</a:t>
            </a:r>
            <a:endParaRPr lang="en-US" sz="600" dirty="0"/>
          </a:p>
        </p:txBody>
      </p:sp>
      <p:sp>
        <p:nvSpPr>
          <p:cNvPr id="147" name="Text 133"/>
          <p:cNvSpPr/>
          <p:nvPr/>
        </p:nvSpPr>
        <p:spPr>
          <a:xfrm>
            <a:off x="1781175" y="2305050"/>
            <a:ext cx="15811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Crop Profitability</a:t>
            </a:r>
            <a:endParaRPr lang="en-US" sz="825" dirty="0"/>
          </a:p>
        </p:txBody>
      </p:sp>
      <p:sp>
        <p:nvSpPr>
          <p:cNvPr id="148" name="Text 134"/>
          <p:cNvSpPr/>
          <p:nvPr/>
        </p:nvSpPr>
        <p:spPr>
          <a:xfrm>
            <a:off x="1781175" y="1733550"/>
            <a:ext cx="1157288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Get 20% off on high-quality seeds for your next planting season. Limited time offer!</a:t>
            </a:r>
            <a:endParaRPr lang="en-US" sz="525" dirty="0"/>
          </a:p>
        </p:txBody>
      </p:sp>
      <p:sp>
        <p:nvSpPr>
          <p:cNvPr id="149" name="Text 135"/>
          <p:cNvSpPr/>
          <p:nvPr/>
        </p:nvSpPr>
        <p:spPr>
          <a:xfrm>
            <a:off x="1781175" y="1619250"/>
            <a:ext cx="115728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Discount on Seeds</a:t>
            </a:r>
            <a:endParaRPr lang="en-US" sz="600" dirty="0"/>
          </a:p>
        </p:txBody>
      </p:sp>
      <p:sp>
        <p:nvSpPr>
          <p:cNvPr id="150" name="Text 136"/>
          <p:cNvSpPr/>
          <p:nvPr/>
        </p:nvSpPr>
        <p:spPr>
          <a:xfrm>
            <a:off x="1781175" y="1500188"/>
            <a:ext cx="1157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Offer</a:t>
            </a:r>
            <a:endParaRPr lang="en-US" sz="525" dirty="0"/>
          </a:p>
        </p:txBody>
      </p:sp>
      <p:sp>
        <p:nvSpPr>
          <p:cNvPr id="151" name="Text 137"/>
          <p:cNvSpPr/>
          <p:nvPr/>
        </p:nvSpPr>
        <p:spPr>
          <a:xfrm>
            <a:off x="1781175" y="947737"/>
            <a:ext cx="1157288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Stay updated with the latest market trends and price fluctuations for various crops.</a:t>
            </a:r>
            <a:endParaRPr lang="en-US" sz="525" dirty="0"/>
          </a:p>
        </p:txBody>
      </p:sp>
      <p:sp>
        <p:nvSpPr>
          <p:cNvPr id="152" name="Text 138"/>
          <p:cNvSpPr/>
          <p:nvPr/>
        </p:nvSpPr>
        <p:spPr>
          <a:xfrm>
            <a:off x="1781175" y="738188"/>
            <a:ext cx="11572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Latest Market Trends</a:t>
            </a:r>
            <a:endParaRPr lang="en-US" sz="600" dirty="0"/>
          </a:p>
        </p:txBody>
      </p:sp>
      <p:sp>
        <p:nvSpPr>
          <p:cNvPr id="153" name="Text 139"/>
          <p:cNvSpPr/>
          <p:nvPr/>
        </p:nvSpPr>
        <p:spPr>
          <a:xfrm>
            <a:off x="1781175" y="619125"/>
            <a:ext cx="1157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70826B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New</a:t>
            </a:r>
            <a:endParaRPr lang="en-US" sz="525" dirty="0"/>
          </a:p>
        </p:txBody>
      </p:sp>
      <p:sp>
        <p:nvSpPr>
          <p:cNvPr id="154" name="Text 140"/>
          <p:cNvSpPr/>
          <p:nvPr/>
        </p:nvSpPr>
        <p:spPr>
          <a:xfrm>
            <a:off x="1781175" y="352425"/>
            <a:ext cx="15811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Market News &amp; Offers</a:t>
            </a:r>
            <a:endParaRPr lang="en-US" sz="8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533400"/>
            <a:ext cx="6096000" cy="4076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533400"/>
            <a:ext cx="6096000" cy="4076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533400"/>
            <a:ext cx="6096000" cy="40767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0" y="533400"/>
            <a:ext cx="6096000" cy="30956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24000" y="842963"/>
            <a:ext cx="6096000" cy="376713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2286000" y="938213"/>
            <a:ext cx="4572000" cy="3576638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2286000" y="938213"/>
            <a:ext cx="4572000" cy="5000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2286000" y="1438275"/>
            <a:ext cx="4572000" cy="1762125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2286000" y="3200400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2286000" y="3486150"/>
            <a:ext cx="4572000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10"/>
          <p:cNvSpPr/>
          <p:nvPr/>
        </p:nvSpPr>
        <p:spPr>
          <a:xfrm>
            <a:off x="2286000" y="3829050"/>
            <a:ext cx="4572000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1"/>
          <p:cNvSpPr/>
          <p:nvPr/>
        </p:nvSpPr>
        <p:spPr>
          <a:xfrm>
            <a:off x="2286000" y="4171950"/>
            <a:ext cx="4572000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Shape 12"/>
          <p:cNvSpPr/>
          <p:nvPr/>
        </p:nvSpPr>
        <p:spPr>
          <a:xfrm>
            <a:off x="2362200" y="4229100"/>
            <a:ext cx="228600" cy="228600"/>
          </a:xfrm>
          <a:prstGeom prst="roundRect">
            <a:avLst>
              <a:gd name="adj" fmla="val 32000"/>
            </a:avLst>
          </a:prstGeom>
          <a:solidFill>
            <a:srgbClr val="F2F5F0"/>
          </a:solidFill>
          <a:ln/>
        </p:spPr>
      </p:sp>
      <p:sp>
        <p:nvSpPr>
          <p:cNvPr id="15" name="Shape 13"/>
          <p:cNvSpPr/>
          <p:nvPr/>
        </p:nvSpPr>
        <p:spPr>
          <a:xfrm>
            <a:off x="2667000" y="4236244"/>
            <a:ext cx="1590675" cy="214313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2667000" y="4236244"/>
            <a:ext cx="1590675" cy="11430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2667000" y="4350544"/>
            <a:ext cx="1590675" cy="100013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2419350" y="42862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2362200" y="3886200"/>
            <a:ext cx="228600" cy="228600"/>
          </a:xfrm>
          <a:prstGeom prst="roundRect">
            <a:avLst>
              <a:gd name="adj" fmla="val 32000"/>
            </a:avLst>
          </a:prstGeom>
          <a:solidFill>
            <a:srgbClr val="F2F5F0"/>
          </a:solidFill>
          <a:ln/>
        </p:spPr>
      </p:sp>
      <p:sp>
        <p:nvSpPr>
          <p:cNvPr id="20" name="Shape 18"/>
          <p:cNvSpPr/>
          <p:nvPr/>
        </p:nvSpPr>
        <p:spPr>
          <a:xfrm>
            <a:off x="2667000" y="3893344"/>
            <a:ext cx="823913" cy="21431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2667000" y="3893344"/>
            <a:ext cx="823913" cy="114300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2667000" y="4007644"/>
            <a:ext cx="823913" cy="100013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2419350" y="39433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2362200" y="3543300"/>
            <a:ext cx="228600" cy="228600"/>
          </a:xfrm>
          <a:prstGeom prst="roundRect">
            <a:avLst>
              <a:gd name="adj" fmla="val 32000"/>
            </a:avLst>
          </a:prstGeom>
          <a:solidFill>
            <a:srgbClr val="F2F5F0"/>
          </a:solidFill>
          <a:ln/>
        </p:spPr>
      </p:sp>
      <p:sp>
        <p:nvSpPr>
          <p:cNvPr id="25" name="Shape 23"/>
          <p:cNvSpPr/>
          <p:nvPr/>
        </p:nvSpPr>
        <p:spPr>
          <a:xfrm>
            <a:off x="2667000" y="3550444"/>
            <a:ext cx="885825" cy="214313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2667000" y="3550444"/>
            <a:ext cx="885825" cy="114300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2667000" y="3664744"/>
            <a:ext cx="885825" cy="100013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2419350" y="36004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2914650" y="1514475"/>
            <a:ext cx="1600200" cy="1609725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4629150" y="1514475"/>
            <a:ext cx="1600200" cy="1609725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4629150" y="1514475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4629150" y="1752600"/>
            <a:ext cx="1600200" cy="1371600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4629150" y="17526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4629150" y="19812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5" name="Shape 33"/>
          <p:cNvSpPr/>
          <p:nvPr/>
        </p:nvSpPr>
        <p:spPr>
          <a:xfrm>
            <a:off x="4629150" y="22098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4629150" y="24384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4629150" y="26670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4629150" y="28956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4629150" y="2895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4857750" y="2895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4857750" y="28956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4629150" y="28956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46291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48577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50863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53149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55435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57721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60007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50" name="Shape 48"/>
          <p:cNvSpPr/>
          <p:nvPr/>
        </p:nvSpPr>
        <p:spPr>
          <a:xfrm>
            <a:off x="60007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57721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2" name="Shape 50"/>
          <p:cNvSpPr/>
          <p:nvPr/>
        </p:nvSpPr>
        <p:spPr>
          <a:xfrm>
            <a:off x="55435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3" name="Shape 51"/>
          <p:cNvSpPr/>
          <p:nvPr/>
        </p:nvSpPr>
        <p:spPr>
          <a:xfrm>
            <a:off x="53149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50863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5" name="Shape 53"/>
          <p:cNvSpPr/>
          <p:nvPr/>
        </p:nvSpPr>
        <p:spPr>
          <a:xfrm>
            <a:off x="48577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6" name="Shape 54"/>
          <p:cNvSpPr/>
          <p:nvPr/>
        </p:nvSpPr>
        <p:spPr>
          <a:xfrm>
            <a:off x="46291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46291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48577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59" name="Shape 57"/>
          <p:cNvSpPr/>
          <p:nvPr/>
        </p:nvSpPr>
        <p:spPr>
          <a:xfrm>
            <a:off x="50863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0" name="Shape 58"/>
          <p:cNvSpPr/>
          <p:nvPr/>
        </p:nvSpPr>
        <p:spPr>
          <a:xfrm>
            <a:off x="53149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1" name="Shape 59"/>
          <p:cNvSpPr/>
          <p:nvPr/>
        </p:nvSpPr>
        <p:spPr>
          <a:xfrm>
            <a:off x="55435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2" name="Shape 60"/>
          <p:cNvSpPr/>
          <p:nvPr/>
        </p:nvSpPr>
        <p:spPr>
          <a:xfrm>
            <a:off x="57721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3" name="Shape 61"/>
          <p:cNvSpPr/>
          <p:nvPr/>
        </p:nvSpPr>
        <p:spPr>
          <a:xfrm>
            <a:off x="60007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60007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5" name="Shape 63"/>
          <p:cNvSpPr/>
          <p:nvPr/>
        </p:nvSpPr>
        <p:spPr>
          <a:xfrm>
            <a:off x="57721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55435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53149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50863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69" name="Shape 67"/>
          <p:cNvSpPr/>
          <p:nvPr/>
        </p:nvSpPr>
        <p:spPr>
          <a:xfrm>
            <a:off x="48577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46291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71" name="Shape 69"/>
          <p:cNvSpPr/>
          <p:nvPr/>
        </p:nvSpPr>
        <p:spPr>
          <a:xfrm>
            <a:off x="46291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2" name="Shape 70"/>
          <p:cNvSpPr/>
          <p:nvPr/>
        </p:nvSpPr>
        <p:spPr>
          <a:xfrm>
            <a:off x="48577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3" name="Shape 71"/>
          <p:cNvSpPr/>
          <p:nvPr/>
        </p:nvSpPr>
        <p:spPr>
          <a:xfrm>
            <a:off x="50863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53149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55435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6" name="Shape 74"/>
          <p:cNvSpPr/>
          <p:nvPr/>
        </p:nvSpPr>
        <p:spPr>
          <a:xfrm>
            <a:off x="57721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60007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60007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57721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55435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53149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2" name="Shape 80"/>
          <p:cNvSpPr/>
          <p:nvPr/>
        </p:nvSpPr>
        <p:spPr>
          <a:xfrm>
            <a:off x="50863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3" name="Shape 81"/>
          <p:cNvSpPr/>
          <p:nvPr/>
        </p:nvSpPr>
        <p:spPr>
          <a:xfrm>
            <a:off x="48577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46291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46291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86" name="Shape 84"/>
          <p:cNvSpPr/>
          <p:nvPr/>
        </p:nvSpPr>
        <p:spPr>
          <a:xfrm>
            <a:off x="48577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50863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53149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89" name="Shape 87"/>
          <p:cNvSpPr/>
          <p:nvPr/>
        </p:nvSpPr>
        <p:spPr>
          <a:xfrm>
            <a:off x="55435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90" name="Shape 88"/>
          <p:cNvSpPr/>
          <p:nvPr/>
        </p:nvSpPr>
        <p:spPr>
          <a:xfrm>
            <a:off x="57721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91" name="Shape 89"/>
          <p:cNvSpPr/>
          <p:nvPr/>
        </p:nvSpPr>
        <p:spPr>
          <a:xfrm>
            <a:off x="60007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92" name="Shape 90"/>
          <p:cNvSpPr/>
          <p:nvPr/>
        </p:nvSpPr>
        <p:spPr>
          <a:xfrm>
            <a:off x="60007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3" name="Shape 91"/>
          <p:cNvSpPr/>
          <p:nvPr/>
        </p:nvSpPr>
        <p:spPr>
          <a:xfrm>
            <a:off x="57721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4" name="Shape 92"/>
          <p:cNvSpPr/>
          <p:nvPr/>
        </p:nvSpPr>
        <p:spPr>
          <a:xfrm>
            <a:off x="55435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5" name="Shape 93"/>
          <p:cNvSpPr/>
          <p:nvPr/>
        </p:nvSpPr>
        <p:spPr>
          <a:xfrm>
            <a:off x="53149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6" name="Shape 94"/>
          <p:cNvSpPr/>
          <p:nvPr/>
        </p:nvSpPr>
        <p:spPr>
          <a:xfrm>
            <a:off x="50863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7" name="Shape 95"/>
          <p:cNvSpPr/>
          <p:nvPr/>
        </p:nvSpPr>
        <p:spPr>
          <a:xfrm>
            <a:off x="48577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8" name="Shape 96"/>
          <p:cNvSpPr/>
          <p:nvPr/>
        </p:nvSpPr>
        <p:spPr>
          <a:xfrm>
            <a:off x="46291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99" name="Shape 97"/>
          <p:cNvSpPr/>
          <p:nvPr/>
        </p:nvSpPr>
        <p:spPr>
          <a:xfrm>
            <a:off x="46291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0" name="Shape 98"/>
          <p:cNvSpPr/>
          <p:nvPr/>
        </p:nvSpPr>
        <p:spPr>
          <a:xfrm>
            <a:off x="48577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1" name="Shape 99"/>
          <p:cNvSpPr/>
          <p:nvPr/>
        </p:nvSpPr>
        <p:spPr>
          <a:xfrm>
            <a:off x="50863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2" name="Shape 100"/>
          <p:cNvSpPr/>
          <p:nvPr/>
        </p:nvSpPr>
        <p:spPr>
          <a:xfrm>
            <a:off x="53149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3" name="Shape 101"/>
          <p:cNvSpPr/>
          <p:nvPr/>
        </p:nvSpPr>
        <p:spPr>
          <a:xfrm>
            <a:off x="55435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4" name="Shape 102"/>
          <p:cNvSpPr/>
          <p:nvPr/>
        </p:nvSpPr>
        <p:spPr>
          <a:xfrm>
            <a:off x="57721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5" name="Shape 103"/>
          <p:cNvSpPr/>
          <p:nvPr/>
        </p:nvSpPr>
        <p:spPr>
          <a:xfrm>
            <a:off x="60007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06" name="Shape 104"/>
          <p:cNvSpPr/>
          <p:nvPr/>
        </p:nvSpPr>
        <p:spPr>
          <a:xfrm>
            <a:off x="4648200" y="1581150"/>
            <a:ext cx="1371600" cy="95250"/>
          </a:xfrm>
          <a:prstGeom prst="rect">
            <a:avLst/>
          </a:prstGeom>
          <a:noFill/>
          <a:ln/>
        </p:spPr>
      </p:sp>
      <p:sp>
        <p:nvSpPr>
          <p:cNvPr id="107" name="Shape 105"/>
          <p:cNvSpPr/>
          <p:nvPr/>
        </p:nvSpPr>
        <p:spPr>
          <a:xfrm>
            <a:off x="6019800" y="153352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08" name="Shape 106"/>
          <p:cNvSpPr/>
          <p:nvPr/>
        </p:nvSpPr>
        <p:spPr>
          <a:xfrm>
            <a:off x="6019800" y="153352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09" name="Shape 107"/>
          <p:cNvSpPr/>
          <p:nvPr/>
        </p:nvSpPr>
        <p:spPr>
          <a:xfrm>
            <a:off x="6072188" y="1585913"/>
            <a:ext cx="85725" cy="85725"/>
          </a:xfrm>
          <a:prstGeom prst="rect">
            <a:avLst/>
          </a:prstGeom>
          <a:noFill/>
          <a:ln/>
        </p:spPr>
      </p:sp>
      <p:sp>
        <p:nvSpPr>
          <p:cNvPr id="110" name="Shape 108"/>
          <p:cNvSpPr/>
          <p:nvPr/>
        </p:nvSpPr>
        <p:spPr>
          <a:xfrm>
            <a:off x="2914650" y="1514475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1" name="Shape 109"/>
          <p:cNvSpPr/>
          <p:nvPr/>
        </p:nvSpPr>
        <p:spPr>
          <a:xfrm>
            <a:off x="2914650" y="1752600"/>
            <a:ext cx="1600200" cy="1371600"/>
          </a:xfrm>
          <a:prstGeom prst="rect">
            <a:avLst/>
          </a:prstGeom>
          <a:noFill/>
          <a:ln/>
        </p:spPr>
      </p:sp>
      <p:sp>
        <p:nvSpPr>
          <p:cNvPr id="112" name="Shape 110"/>
          <p:cNvSpPr/>
          <p:nvPr/>
        </p:nvSpPr>
        <p:spPr>
          <a:xfrm>
            <a:off x="2914650" y="17526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3" name="Shape 111"/>
          <p:cNvSpPr/>
          <p:nvPr/>
        </p:nvSpPr>
        <p:spPr>
          <a:xfrm>
            <a:off x="2914650" y="19812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4" name="Shape 112"/>
          <p:cNvSpPr/>
          <p:nvPr/>
        </p:nvSpPr>
        <p:spPr>
          <a:xfrm>
            <a:off x="2914650" y="22098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5" name="Shape 113"/>
          <p:cNvSpPr/>
          <p:nvPr/>
        </p:nvSpPr>
        <p:spPr>
          <a:xfrm>
            <a:off x="2914650" y="24384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6" name="Shape 114"/>
          <p:cNvSpPr/>
          <p:nvPr/>
        </p:nvSpPr>
        <p:spPr>
          <a:xfrm>
            <a:off x="2914650" y="26670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7" name="Shape 115"/>
          <p:cNvSpPr/>
          <p:nvPr/>
        </p:nvSpPr>
        <p:spPr>
          <a:xfrm>
            <a:off x="2914650" y="2895600"/>
            <a:ext cx="1600200" cy="228600"/>
          </a:xfrm>
          <a:prstGeom prst="rect">
            <a:avLst/>
          </a:prstGeom>
          <a:noFill/>
          <a:ln/>
        </p:spPr>
      </p:sp>
      <p:sp>
        <p:nvSpPr>
          <p:cNvPr id="118" name="Shape 116"/>
          <p:cNvSpPr/>
          <p:nvPr/>
        </p:nvSpPr>
        <p:spPr>
          <a:xfrm>
            <a:off x="2914650" y="2895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19" name="Shape 117"/>
          <p:cNvSpPr/>
          <p:nvPr/>
        </p:nvSpPr>
        <p:spPr>
          <a:xfrm>
            <a:off x="3143250" y="2895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0" name="Shape 118"/>
          <p:cNvSpPr/>
          <p:nvPr/>
        </p:nvSpPr>
        <p:spPr>
          <a:xfrm>
            <a:off x="3143250" y="28956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21" name="Shape 119"/>
          <p:cNvSpPr/>
          <p:nvPr/>
        </p:nvSpPr>
        <p:spPr>
          <a:xfrm>
            <a:off x="2914650" y="28956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22" name="Shape 120"/>
          <p:cNvSpPr/>
          <p:nvPr/>
        </p:nvSpPr>
        <p:spPr>
          <a:xfrm>
            <a:off x="29146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3" name="Shape 121"/>
          <p:cNvSpPr/>
          <p:nvPr/>
        </p:nvSpPr>
        <p:spPr>
          <a:xfrm>
            <a:off x="31432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4" name="Shape 122"/>
          <p:cNvSpPr/>
          <p:nvPr/>
        </p:nvSpPr>
        <p:spPr>
          <a:xfrm>
            <a:off x="33718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5" name="Shape 123"/>
          <p:cNvSpPr/>
          <p:nvPr/>
        </p:nvSpPr>
        <p:spPr>
          <a:xfrm>
            <a:off x="36004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6" name="Shape 124"/>
          <p:cNvSpPr/>
          <p:nvPr/>
        </p:nvSpPr>
        <p:spPr>
          <a:xfrm>
            <a:off x="38290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7" name="Shape 125"/>
          <p:cNvSpPr/>
          <p:nvPr/>
        </p:nvSpPr>
        <p:spPr>
          <a:xfrm>
            <a:off x="40576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8" name="Shape 126"/>
          <p:cNvSpPr/>
          <p:nvPr/>
        </p:nvSpPr>
        <p:spPr>
          <a:xfrm>
            <a:off x="4286250" y="26670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29" name="Shape 127"/>
          <p:cNvSpPr/>
          <p:nvPr/>
        </p:nvSpPr>
        <p:spPr>
          <a:xfrm>
            <a:off x="42862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0" name="Shape 128"/>
          <p:cNvSpPr/>
          <p:nvPr/>
        </p:nvSpPr>
        <p:spPr>
          <a:xfrm>
            <a:off x="40576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1" name="Shape 129"/>
          <p:cNvSpPr/>
          <p:nvPr/>
        </p:nvSpPr>
        <p:spPr>
          <a:xfrm>
            <a:off x="38290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2" name="Shape 130"/>
          <p:cNvSpPr/>
          <p:nvPr/>
        </p:nvSpPr>
        <p:spPr>
          <a:xfrm>
            <a:off x="36004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3" name="Shape 131"/>
          <p:cNvSpPr/>
          <p:nvPr/>
        </p:nvSpPr>
        <p:spPr>
          <a:xfrm>
            <a:off x="33718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4" name="Shape 132"/>
          <p:cNvSpPr/>
          <p:nvPr/>
        </p:nvSpPr>
        <p:spPr>
          <a:xfrm>
            <a:off x="31432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5" name="Shape 133"/>
          <p:cNvSpPr/>
          <p:nvPr/>
        </p:nvSpPr>
        <p:spPr>
          <a:xfrm>
            <a:off x="2914650" y="26670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36" name="Shape 134"/>
          <p:cNvSpPr/>
          <p:nvPr/>
        </p:nvSpPr>
        <p:spPr>
          <a:xfrm>
            <a:off x="29146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37" name="Shape 135"/>
          <p:cNvSpPr/>
          <p:nvPr/>
        </p:nvSpPr>
        <p:spPr>
          <a:xfrm>
            <a:off x="31432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38" name="Shape 136"/>
          <p:cNvSpPr/>
          <p:nvPr/>
        </p:nvSpPr>
        <p:spPr>
          <a:xfrm>
            <a:off x="33718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39" name="Shape 137"/>
          <p:cNvSpPr/>
          <p:nvPr/>
        </p:nvSpPr>
        <p:spPr>
          <a:xfrm>
            <a:off x="36004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40" name="Shape 138"/>
          <p:cNvSpPr/>
          <p:nvPr/>
        </p:nvSpPr>
        <p:spPr>
          <a:xfrm>
            <a:off x="38290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41" name="Shape 139"/>
          <p:cNvSpPr/>
          <p:nvPr/>
        </p:nvSpPr>
        <p:spPr>
          <a:xfrm>
            <a:off x="40576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42" name="Shape 140"/>
          <p:cNvSpPr/>
          <p:nvPr/>
        </p:nvSpPr>
        <p:spPr>
          <a:xfrm>
            <a:off x="4286250" y="24384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43" name="Shape 141"/>
          <p:cNvSpPr/>
          <p:nvPr/>
        </p:nvSpPr>
        <p:spPr>
          <a:xfrm>
            <a:off x="42862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4" name="Shape 142"/>
          <p:cNvSpPr/>
          <p:nvPr/>
        </p:nvSpPr>
        <p:spPr>
          <a:xfrm>
            <a:off x="40576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5" name="Shape 143"/>
          <p:cNvSpPr/>
          <p:nvPr/>
        </p:nvSpPr>
        <p:spPr>
          <a:xfrm>
            <a:off x="38290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6" name="Shape 144"/>
          <p:cNvSpPr/>
          <p:nvPr/>
        </p:nvSpPr>
        <p:spPr>
          <a:xfrm>
            <a:off x="36004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7" name="Shape 145"/>
          <p:cNvSpPr/>
          <p:nvPr/>
        </p:nvSpPr>
        <p:spPr>
          <a:xfrm>
            <a:off x="33718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8" name="Shape 146"/>
          <p:cNvSpPr/>
          <p:nvPr/>
        </p:nvSpPr>
        <p:spPr>
          <a:xfrm>
            <a:off x="31432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49" name="Shape 147"/>
          <p:cNvSpPr/>
          <p:nvPr/>
        </p:nvSpPr>
        <p:spPr>
          <a:xfrm>
            <a:off x="2914650" y="24384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50" name="Shape 148"/>
          <p:cNvSpPr/>
          <p:nvPr/>
        </p:nvSpPr>
        <p:spPr>
          <a:xfrm>
            <a:off x="29146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1" name="Shape 149"/>
          <p:cNvSpPr/>
          <p:nvPr/>
        </p:nvSpPr>
        <p:spPr>
          <a:xfrm>
            <a:off x="31432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2" name="Shape 150"/>
          <p:cNvSpPr/>
          <p:nvPr/>
        </p:nvSpPr>
        <p:spPr>
          <a:xfrm>
            <a:off x="33718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3" name="Shape 151"/>
          <p:cNvSpPr/>
          <p:nvPr/>
        </p:nvSpPr>
        <p:spPr>
          <a:xfrm>
            <a:off x="36004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4" name="Shape 152"/>
          <p:cNvSpPr/>
          <p:nvPr/>
        </p:nvSpPr>
        <p:spPr>
          <a:xfrm>
            <a:off x="38290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5" name="Shape 153"/>
          <p:cNvSpPr/>
          <p:nvPr/>
        </p:nvSpPr>
        <p:spPr>
          <a:xfrm>
            <a:off x="40576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6" name="Shape 154"/>
          <p:cNvSpPr/>
          <p:nvPr/>
        </p:nvSpPr>
        <p:spPr>
          <a:xfrm>
            <a:off x="4286250" y="22098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57" name="Shape 155"/>
          <p:cNvSpPr/>
          <p:nvPr/>
        </p:nvSpPr>
        <p:spPr>
          <a:xfrm>
            <a:off x="42862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58" name="Shape 156"/>
          <p:cNvSpPr/>
          <p:nvPr/>
        </p:nvSpPr>
        <p:spPr>
          <a:xfrm>
            <a:off x="40576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59" name="Shape 157"/>
          <p:cNvSpPr/>
          <p:nvPr/>
        </p:nvSpPr>
        <p:spPr>
          <a:xfrm>
            <a:off x="38290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0" name="Shape 158"/>
          <p:cNvSpPr/>
          <p:nvPr/>
        </p:nvSpPr>
        <p:spPr>
          <a:xfrm>
            <a:off x="36004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1" name="Shape 159"/>
          <p:cNvSpPr/>
          <p:nvPr/>
        </p:nvSpPr>
        <p:spPr>
          <a:xfrm>
            <a:off x="33718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2" name="Shape 160"/>
          <p:cNvSpPr/>
          <p:nvPr/>
        </p:nvSpPr>
        <p:spPr>
          <a:xfrm>
            <a:off x="31432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3" name="Shape 161"/>
          <p:cNvSpPr/>
          <p:nvPr/>
        </p:nvSpPr>
        <p:spPr>
          <a:xfrm>
            <a:off x="2914650" y="22098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64" name="Shape 162"/>
          <p:cNvSpPr/>
          <p:nvPr/>
        </p:nvSpPr>
        <p:spPr>
          <a:xfrm>
            <a:off x="29146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5" name="Shape 163"/>
          <p:cNvSpPr/>
          <p:nvPr/>
        </p:nvSpPr>
        <p:spPr>
          <a:xfrm>
            <a:off x="31432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6" name="Shape 164"/>
          <p:cNvSpPr/>
          <p:nvPr/>
        </p:nvSpPr>
        <p:spPr>
          <a:xfrm>
            <a:off x="33718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7" name="Shape 165"/>
          <p:cNvSpPr/>
          <p:nvPr/>
        </p:nvSpPr>
        <p:spPr>
          <a:xfrm>
            <a:off x="36004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8" name="Shape 166"/>
          <p:cNvSpPr/>
          <p:nvPr/>
        </p:nvSpPr>
        <p:spPr>
          <a:xfrm>
            <a:off x="38290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69" name="Shape 167"/>
          <p:cNvSpPr/>
          <p:nvPr/>
        </p:nvSpPr>
        <p:spPr>
          <a:xfrm>
            <a:off x="40576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70" name="Shape 168"/>
          <p:cNvSpPr/>
          <p:nvPr/>
        </p:nvSpPr>
        <p:spPr>
          <a:xfrm>
            <a:off x="4286250" y="19812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71" name="Shape 169"/>
          <p:cNvSpPr/>
          <p:nvPr/>
        </p:nvSpPr>
        <p:spPr>
          <a:xfrm>
            <a:off x="42862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2" name="Shape 170"/>
          <p:cNvSpPr/>
          <p:nvPr/>
        </p:nvSpPr>
        <p:spPr>
          <a:xfrm>
            <a:off x="40576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3" name="Shape 171"/>
          <p:cNvSpPr/>
          <p:nvPr/>
        </p:nvSpPr>
        <p:spPr>
          <a:xfrm>
            <a:off x="3829050" y="1981200"/>
            <a:ext cx="228600" cy="228600"/>
          </a:xfrm>
          <a:prstGeom prst="roundRect">
            <a:avLst>
              <a:gd name="adj" fmla="val 96000"/>
            </a:avLst>
          </a:prstGeom>
          <a:solidFill>
            <a:srgbClr val="4AE51A"/>
          </a:solidFill>
          <a:ln/>
        </p:spPr>
      </p:sp>
      <p:sp>
        <p:nvSpPr>
          <p:cNvPr id="174" name="Shape 172"/>
          <p:cNvSpPr/>
          <p:nvPr/>
        </p:nvSpPr>
        <p:spPr>
          <a:xfrm>
            <a:off x="36004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5" name="Shape 173"/>
          <p:cNvSpPr/>
          <p:nvPr/>
        </p:nvSpPr>
        <p:spPr>
          <a:xfrm>
            <a:off x="33718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6" name="Shape 174"/>
          <p:cNvSpPr/>
          <p:nvPr/>
        </p:nvSpPr>
        <p:spPr>
          <a:xfrm>
            <a:off x="31432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7" name="Shape 175"/>
          <p:cNvSpPr/>
          <p:nvPr/>
        </p:nvSpPr>
        <p:spPr>
          <a:xfrm>
            <a:off x="2914650" y="1981200"/>
            <a:ext cx="228600" cy="228600"/>
          </a:xfrm>
          <a:prstGeom prst="roundRect">
            <a:avLst>
              <a:gd name="adj" fmla="val 96000"/>
            </a:avLst>
          </a:prstGeom>
          <a:noFill/>
          <a:ln/>
        </p:spPr>
      </p:sp>
      <p:sp>
        <p:nvSpPr>
          <p:cNvPr id="178" name="Shape 176"/>
          <p:cNvSpPr/>
          <p:nvPr/>
        </p:nvSpPr>
        <p:spPr>
          <a:xfrm>
            <a:off x="29146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79" name="Shape 177"/>
          <p:cNvSpPr/>
          <p:nvPr/>
        </p:nvSpPr>
        <p:spPr>
          <a:xfrm>
            <a:off x="31432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0" name="Shape 178"/>
          <p:cNvSpPr/>
          <p:nvPr/>
        </p:nvSpPr>
        <p:spPr>
          <a:xfrm>
            <a:off x="33718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1" name="Shape 179"/>
          <p:cNvSpPr/>
          <p:nvPr/>
        </p:nvSpPr>
        <p:spPr>
          <a:xfrm>
            <a:off x="36004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2" name="Shape 180"/>
          <p:cNvSpPr/>
          <p:nvPr/>
        </p:nvSpPr>
        <p:spPr>
          <a:xfrm>
            <a:off x="38290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3" name="Shape 181"/>
          <p:cNvSpPr/>
          <p:nvPr/>
        </p:nvSpPr>
        <p:spPr>
          <a:xfrm>
            <a:off x="40576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4" name="Shape 182"/>
          <p:cNvSpPr/>
          <p:nvPr/>
        </p:nvSpPr>
        <p:spPr>
          <a:xfrm>
            <a:off x="4286250" y="1752600"/>
            <a:ext cx="228600" cy="228600"/>
          </a:xfrm>
          <a:prstGeom prst="rect">
            <a:avLst/>
          </a:prstGeom>
          <a:noFill/>
          <a:ln/>
        </p:spPr>
      </p:sp>
      <p:sp>
        <p:nvSpPr>
          <p:cNvPr id="185" name="Shape 183"/>
          <p:cNvSpPr/>
          <p:nvPr/>
        </p:nvSpPr>
        <p:spPr>
          <a:xfrm>
            <a:off x="2933700" y="153352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86" name="Shape 184"/>
          <p:cNvSpPr/>
          <p:nvPr/>
        </p:nvSpPr>
        <p:spPr>
          <a:xfrm>
            <a:off x="3124200" y="1581150"/>
            <a:ext cx="1371600" cy="95250"/>
          </a:xfrm>
          <a:prstGeom prst="rect">
            <a:avLst/>
          </a:prstGeom>
          <a:noFill/>
          <a:ln/>
        </p:spPr>
      </p:sp>
      <p:sp>
        <p:nvSpPr>
          <p:cNvPr id="187" name="Shape 185"/>
          <p:cNvSpPr/>
          <p:nvPr/>
        </p:nvSpPr>
        <p:spPr>
          <a:xfrm>
            <a:off x="2933700" y="153352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88" name="Shape 186"/>
          <p:cNvSpPr/>
          <p:nvPr/>
        </p:nvSpPr>
        <p:spPr>
          <a:xfrm>
            <a:off x="2986088" y="1585913"/>
            <a:ext cx="85725" cy="85725"/>
          </a:xfrm>
          <a:prstGeom prst="rect">
            <a:avLst/>
          </a:prstGeom>
          <a:noFill/>
          <a:ln/>
        </p:spPr>
      </p:sp>
      <p:sp>
        <p:nvSpPr>
          <p:cNvPr id="189" name="Shape 187"/>
          <p:cNvSpPr/>
          <p:nvPr/>
        </p:nvSpPr>
        <p:spPr>
          <a:xfrm>
            <a:off x="2362200" y="1014413"/>
            <a:ext cx="1371600" cy="347663"/>
          </a:xfrm>
          <a:prstGeom prst="rect">
            <a:avLst/>
          </a:prstGeom>
          <a:noFill/>
          <a:ln/>
        </p:spPr>
      </p:sp>
      <p:sp>
        <p:nvSpPr>
          <p:cNvPr id="190" name="Shape 188"/>
          <p:cNvSpPr/>
          <p:nvPr/>
        </p:nvSpPr>
        <p:spPr>
          <a:xfrm>
            <a:off x="2362200" y="101441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191" name="Shape 189"/>
          <p:cNvSpPr/>
          <p:nvPr/>
        </p:nvSpPr>
        <p:spPr>
          <a:xfrm>
            <a:off x="2362200" y="1262063"/>
            <a:ext cx="1371600" cy="100013"/>
          </a:xfrm>
          <a:prstGeom prst="rect">
            <a:avLst/>
          </a:prstGeom>
          <a:noFill/>
          <a:ln/>
        </p:spPr>
      </p:sp>
      <p:sp>
        <p:nvSpPr>
          <p:cNvPr id="192" name="Shape 190"/>
          <p:cNvSpPr/>
          <p:nvPr/>
        </p:nvSpPr>
        <p:spPr>
          <a:xfrm>
            <a:off x="1714500" y="631031"/>
            <a:ext cx="2833688" cy="109538"/>
          </a:xfrm>
          <a:prstGeom prst="rect">
            <a:avLst/>
          </a:prstGeom>
          <a:noFill/>
          <a:ln/>
        </p:spPr>
      </p:sp>
      <p:sp>
        <p:nvSpPr>
          <p:cNvPr id="193" name="Shape 191"/>
          <p:cNvSpPr/>
          <p:nvPr/>
        </p:nvSpPr>
        <p:spPr>
          <a:xfrm>
            <a:off x="4548188" y="590550"/>
            <a:ext cx="2881313" cy="190500"/>
          </a:xfrm>
          <a:prstGeom prst="rect">
            <a:avLst/>
          </a:prstGeom>
          <a:noFill/>
          <a:ln/>
        </p:spPr>
      </p:sp>
      <p:sp>
        <p:nvSpPr>
          <p:cNvPr id="194" name="Shape 192"/>
          <p:cNvSpPr/>
          <p:nvPr/>
        </p:nvSpPr>
        <p:spPr>
          <a:xfrm>
            <a:off x="5981700" y="590550"/>
            <a:ext cx="762000" cy="190500"/>
          </a:xfrm>
          <a:prstGeom prst="rect">
            <a:avLst/>
          </a:prstGeom>
          <a:noFill/>
          <a:ln/>
        </p:spPr>
      </p:sp>
      <p:sp>
        <p:nvSpPr>
          <p:cNvPr id="195" name="Shape 193"/>
          <p:cNvSpPr/>
          <p:nvPr/>
        </p:nvSpPr>
        <p:spPr>
          <a:xfrm>
            <a:off x="6896100" y="590550"/>
            <a:ext cx="190500" cy="1905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196" name="Shape 194"/>
          <p:cNvSpPr/>
          <p:nvPr/>
        </p:nvSpPr>
        <p:spPr>
          <a:xfrm>
            <a:off x="6943725" y="638175"/>
            <a:ext cx="95250" cy="95250"/>
          </a:xfrm>
          <a:prstGeom prst="rect">
            <a:avLst/>
          </a:prstGeom>
          <a:noFill/>
          <a:ln/>
        </p:spPr>
      </p:sp>
      <p:sp>
        <p:nvSpPr>
          <p:cNvPr id="197" name="Shape 195"/>
          <p:cNvSpPr/>
          <p:nvPr/>
        </p:nvSpPr>
        <p:spPr>
          <a:xfrm>
            <a:off x="6943725" y="638175"/>
            <a:ext cx="95250" cy="95250"/>
          </a:xfrm>
          <a:prstGeom prst="rect">
            <a:avLst/>
          </a:prstGeom>
          <a:noFill/>
          <a:ln/>
        </p:spPr>
      </p:sp>
      <p:sp>
        <p:nvSpPr>
          <p:cNvPr id="198" name="Shape 196"/>
          <p:cNvSpPr/>
          <p:nvPr/>
        </p:nvSpPr>
        <p:spPr>
          <a:xfrm>
            <a:off x="5981700" y="590550"/>
            <a:ext cx="762000" cy="190500"/>
          </a:xfrm>
          <a:prstGeom prst="roundRect">
            <a:avLst>
              <a:gd name="adj" fmla="val 57600"/>
            </a:avLst>
          </a:prstGeom>
          <a:noFill/>
          <a:ln/>
        </p:spPr>
      </p:sp>
      <p:sp>
        <p:nvSpPr>
          <p:cNvPr id="199" name="Shape 197"/>
          <p:cNvSpPr/>
          <p:nvPr/>
        </p:nvSpPr>
        <p:spPr>
          <a:xfrm>
            <a:off x="5981700" y="590550"/>
            <a:ext cx="190500" cy="1905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200" name="Shape 198"/>
          <p:cNvSpPr/>
          <p:nvPr/>
        </p:nvSpPr>
        <p:spPr>
          <a:xfrm>
            <a:off x="6172200" y="590550"/>
            <a:ext cx="571500" cy="1905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201" name="Shape 199"/>
          <p:cNvSpPr/>
          <p:nvPr/>
        </p:nvSpPr>
        <p:spPr>
          <a:xfrm>
            <a:off x="6057900" y="6286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202" name="Shape 200"/>
          <p:cNvSpPr/>
          <p:nvPr/>
        </p:nvSpPr>
        <p:spPr>
          <a:xfrm>
            <a:off x="1714500" y="631031"/>
            <a:ext cx="490538" cy="109538"/>
          </a:xfrm>
          <a:prstGeom prst="rect">
            <a:avLst/>
          </a:prstGeom>
          <a:noFill/>
          <a:ln/>
        </p:spPr>
      </p:sp>
      <p:sp>
        <p:nvSpPr>
          <p:cNvPr id="203" name="Shape 201"/>
          <p:cNvSpPr/>
          <p:nvPr/>
        </p:nvSpPr>
        <p:spPr>
          <a:xfrm>
            <a:off x="2357438" y="635794"/>
            <a:ext cx="2190750" cy="100013"/>
          </a:xfrm>
          <a:prstGeom prst="rect">
            <a:avLst/>
          </a:prstGeom>
          <a:noFill/>
          <a:ln/>
        </p:spPr>
      </p:sp>
      <p:sp>
        <p:nvSpPr>
          <p:cNvPr id="204" name="Shape 202"/>
          <p:cNvSpPr/>
          <p:nvPr/>
        </p:nvSpPr>
        <p:spPr>
          <a:xfrm>
            <a:off x="2357438" y="635794"/>
            <a:ext cx="366713" cy="100013"/>
          </a:xfrm>
          <a:prstGeom prst="rect">
            <a:avLst/>
          </a:prstGeom>
          <a:noFill/>
          <a:ln/>
        </p:spPr>
      </p:sp>
      <p:sp>
        <p:nvSpPr>
          <p:cNvPr id="205" name="Shape 203"/>
          <p:cNvSpPr/>
          <p:nvPr/>
        </p:nvSpPr>
        <p:spPr>
          <a:xfrm>
            <a:off x="2895600" y="635794"/>
            <a:ext cx="190500" cy="100013"/>
          </a:xfrm>
          <a:prstGeom prst="rect">
            <a:avLst/>
          </a:prstGeom>
          <a:noFill/>
          <a:ln/>
        </p:spPr>
      </p:sp>
      <p:sp>
        <p:nvSpPr>
          <p:cNvPr id="206" name="Shape 204"/>
          <p:cNvSpPr/>
          <p:nvPr/>
        </p:nvSpPr>
        <p:spPr>
          <a:xfrm>
            <a:off x="3257550" y="635794"/>
            <a:ext cx="233362" cy="100013"/>
          </a:xfrm>
          <a:prstGeom prst="rect">
            <a:avLst/>
          </a:prstGeom>
          <a:noFill/>
          <a:ln/>
        </p:spPr>
      </p:sp>
      <p:sp>
        <p:nvSpPr>
          <p:cNvPr id="207" name="Shape 205"/>
          <p:cNvSpPr/>
          <p:nvPr/>
        </p:nvSpPr>
        <p:spPr>
          <a:xfrm>
            <a:off x="3662362" y="635794"/>
            <a:ext cx="333375" cy="100013"/>
          </a:xfrm>
          <a:prstGeom prst="rect">
            <a:avLst/>
          </a:prstGeom>
          <a:noFill/>
          <a:ln/>
        </p:spPr>
      </p:sp>
      <p:sp>
        <p:nvSpPr>
          <p:cNvPr id="208" name="Shape 206"/>
          <p:cNvSpPr/>
          <p:nvPr/>
        </p:nvSpPr>
        <p:spPr>
          <a:xfrm>
            <a:off x="4167188" y="635794"/>
            <a:ext cx="381000" cy="100013"/>
          </a:xfrm>
          <a:prstGeom prst="rect">
            <a:avLst/>
          </a:prstGeom>
          <a:noFill/>
          <a:ln/>
        </p:spPr>
      </p:sp>
      <p:sp>
        <p:nvSpPr>
          <p:cNvPr id="209" name="Shape 207"/>
          <p:cNvSpPr/>
          <p:nvPr/>
        </p:nvSpPr>
        <p:spPr>
          <a:xfrm>
            <a:off x="1714500" y="647700"/>
            <a:ext cx="76200" cy="76200"/>
          </a:xfrm>
          <a:prstGeom prst="rect">
            <a:avLst/>
          </a:prstGeom>
          <a:noFill/>
          <a:ln/>
        </p:spPr>
      </p:sp>
      <p:sp>
        <p:nvSpPr>
          <p:cNvPr id="210" name="Shape 208"/>
          <p:cNvSpPr/>
          <p:nvPr/>
        </p:nvSpPr>
        <p:spPr>
          <a:xfrm>
            <a:off x="1866900" y="631031"/>
            <a:ext cx="338138" cy="109538"/>
          </a:xfrm>
          <a:prstGeom prst="rect">
            <a:avLst/>
          </a:prstGeom>
          <a:noFill/>
          <a:ln/>
        </p:spPr>
      </p:sp>
      <p:sp>
        <p:nvSpPr>
          <p:cNvPr id="211" name="Shape 209"/>
          <p:cNvSpPr/>
          <p:nvPr/>
        </p:nvSpPr>
        <p:spPr>
          <a:xfrm>
            <a:off x="1714500" y="647700"/>
            <a:ext cx="76200" cy="76200"/>
          </a:xfrm>
          <a:prstGeom prst="rect">
            <a:avLst/>
          </a:prstGeom>
          <a:noFill/>
          <a:ln/>
        </p:spPr>
      </p:sp>
      <p:pic>
        <p:nvPicPr>
          <p:cNvPr id="2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4286250"/>
            <a:ext cx="78581" cy="96426"/>
          </a:xfrm>
          <a:prstGeom prst="rect">
            <a:avLst/>
          </a:prstGeom>
        </p:spPr>
      </p:pic>
      <p:pic>
        <p:nvPicPr>
          <p:cNvPr id="2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50" y="3943350"/>
            <a:ext cx="85711" cy="89297"/>
          </a:xfrm>
          <a:prstGeom prst="rect">
            <a:avLst/>
          </a:prstGeom>
        </p:spPr>
      </p:pic>
      <p:pic>
        <p:nvPicPr>
          <p:cNvPr id="2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350" y="3600450"/>
            <a:ext cx="78581" cy="100012"/>
          </a:xfrm>
          <a:prstGeom prst="rect">
            <a:avLst/>
          </a:prstGeom>
        </p:spPr>
      </p:pic>
      <p:pic>
        <p:nvPicPr>
          <p:cNvPr id="2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88" y="1585913"/>
            <a:ext cx="32147" cy="58939"/>
          </a:xfrm>
          <a:prstGeom prst="rect">
            <a:avLst/>
          </a:prstGeom>
        </p:spPr>
      </p:pic>
      <p:pic>
        <p:nvPicPr>
          <p:cNvPr id="2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6088" y="1585913"/>
            <a:ext cx="32147" cy="58939"/>
          </a:xfrm>
          <a:prstGeom prst="rect">
            <a:avLst/>
          </a:prstGeom>
        </p:spPr>
      </p:pic>
      <p:pic>
        <p:nvPicPr>
          <p:cNvPr id="2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0" y="590550"/>
            <a:ext cx="190500" cy="190500"/>
          </a:xfrm>
          <a:prstGeom prst="rect">
            <a:avLst/>
          </a:prstGeom>
        </p:spPr>
      </p:pic>
      <p:pic>
        <p:nvPicPr>
          <p:cNvPr id="2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3725" y="638175"/>
            <a:ext cx="71424" cy="77387"/>
          </a:xfrm>
          <a:prstGeom prst="rect">
            <a:avLst/>
          </a:prstGeom>
        </p:spPr>
      </p:pic>
      <p:pic>
        <p:nvPicPr>
          <p:cNvPr id="2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7900" y="628650"/>
            <a:ext cx="92966" cy="92969"/>
          </a:xfrm>
          <a:prstGeom prst="rect">
            <a:avLst/>
          </a:prstGeom>
        </p:spPr>
      </p:pic>
      <p:pic>
        <p:nvPicPr>
          <p:cNvPr id="22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4500" y="647700"/>
            <a:ext cx="66112" cy="66111"/>
          </a:xfrm>
          <a:prstGeom prst="rect">
            <a:avLst/>
          </a:prstGeom>
        </p:spPr>
      </p:pic>
      <p:sp>
        <p:nvSpPr>
          <p:cNvPr id="221" name="Text 210"/>
          <p:cNvSpPr/>
          <p:nvPr/>
        </p:nvSpPr>
        <p:spPr>
          <a:xfrm>
            <a:off x="2667000" y="4350544"/>
            <a:ext cx="20478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2:00 PM</a:t>
            </a:r>
            <a:endParaRPr lang="en-US" sz="525" dirty="0"/>
          </a:p>
        </p:txBody>
      </p:sp>
      <p:sp>
        <p:nvSpPr>
          <p:cNvPr id="222" name="Text 211"/>
          <p:cNvSpPr/>
          <p:nvPr/>
        </p:nvSpPr>
        <p:spPr>
          <a:xfrm>
            <a:off x="2667000" y="4236244"/>
            <a:ext cx="20478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Check harvest readiness of the rice paddy</a:t>
            </a:r>
            <a:endParaRPr lang="en-US" sz="600" dirty="0"/>
          </a:p>
        </p:txBody>
      </p:sp>
      <p:sp>
        <p:nvSpPr>
          <p:cNvPr id="223" name="Text 212"/>
          <p:cNvSpPr/>
          <p:nvPr/>
        </p:nvSpPr>
        <p:spPr>
          <a:xfrm>
            <a:off x="2667000" y="4007644"/>
            <a:ext cx="12811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10:00 AM</a:t>
            </a:r>
            <a:endParaRPr lang="en-US" sz="525" dirty="0"/>
          </a:p>
        </p:txBody>
      </p:sp>
      <p:sp>
        <p:nvSpPr>
          <p:cNvPr id="224" name="Text 213"/>
          <p:cNvSpPr/>
          <p:nvPr/>
        </p:nvSpPr>
        <p:spPr>
          <a:xfrm>
            <a:off x="2667000" y="3893344"/>
            <a:ext cx="1281112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Fertilize the corn crop</a:t>
            </a:r>
            <a:endParaRPr lang="en-US" sz="600" dirty="0"/>
          </a:p>
        </p:txBody>
      </p:sp>
      <p:sp>
        <p:nvSpPr>
          <p:cNvPr id="225" name="Text 214"/>
          <p:cNvSpPr/>
          <p:nvPr/>
        </p:nvSpPr>
        <p:spPr>
          <a:xfrm>
            <a:off x="2667000" y="36647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8:00 AM</a:t>
            </a:r>
            <a:endParaRPr lang="en-US" sz="525" dirty="0"/>
          </a:p>
        </p:txBody>
      </p:sp>
      <p:sp>
        <p:nvSpPr>
          <p:cNvPr id="226" name="Text 215"/>
          <p:cNvSpPr/>
          <p:nvPr/>
        </p:nvSpPr>
        <p:spPr>
          <a:xfrm>
            <a:off x="2667000" y="3550444"/>
            <a:ext cx="13430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Irrigate the wheat field</a:t>
            </a:r>
            <a:endParaRPr lang="en-US" sz="600" dirty="0"/>
          </a:p>
        </p:txBody>
      </p:sp>
      <p:sp>
        <p:nvSpPr>
          <p:cNvPr id="227" name="Text 216"/>
          <p:cNvSpPr/>
          <p:nvPr/>
        </p:nvSpPr>
        <p:spPr>
          <a:xfrm>
            <a:off x="2362200" y="3295650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Today's Actions</a:t>
            </a:r>
            <a:endParaRPr lang="en-US" sz="825" dirty="0"/>
          </a:p>
        </p:txBody>
      </p:sp>
      <p:sp>
        <p:nvSpPr>
          <p:cNvPr id="228" name="Text 217"/>
          <p:cNvSpPr/>
          <p:nvPr/>
        </p:nvSpPr>
        <p:spPr>
          <a:xfrm>
            <a:off x="4932611" y="2959894"/>
            <a:ext cx="536079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30</a:t>
            </a:r>
            <a:endParaRPr lang="en-US" sz="525" dirty="0"/>
          </a:p>
        </p:txBody>
      </p:sp>
      <p:sp>
        <p:nvSpPr>
          <p:cNvPr id="229" name="Text 218"/>
          <p:cNvSpPr/>
          <p:nvPr/>
        </p:nvSpPr>
        <p:spPr>
          <a:xfrm>
            <a:off x="4706466" y="2959894"/>
            <a:ext cx="53116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29</a:t>
            </a:r>
            <a:endParaRPr lang="en-US" sz="525" dirty="0"/>
          </a:p>
        </p:txBody>
      </p:sp>
      <p:sp>
        <p:nvSpPr>
          <p:cNvPr id="230" name="Text 219"/>
          <p:cNvSpPr/>
          <p:nvPr/>
        </p:nvSpPr>
        <p:spPr>
          <a:xfrm>
            <a:off x="6077173" y="2731294"/>
            <a:ext cx="53295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28</a:t>
            </a:r>
            <a:endParaRPr lang="en-US" sz="525" dirty="0"/>
          </a:p>
        </p:txBody>
      </p:sp>
      <p:sp>
        <p:nvSpPr>
          <p:cNvPr id="231" name="Text 220"/>
          <p:cNvSpPr/>
          <p:nvPr/>
        </p:nvSpPr>
        <p:spPr>
          <a:xfrm>
            <a:off x="5849913" y="2731294"/>
            <a:ext cx="5302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27</a:t>
            </a:r>
            <a:endParaRPr lang="en-US" sz="525" dirty="0"/>
          </a:p>
        </p:txBody>
      </p:sp>
      <p:sp>
        <p:nvSpPr>
          <p:cNvPr id="232" name="Text 221"/>
          <p:cNvSpPr/>
          <p:nvPr/>
        </p:nvSpPr>
        <p:spPr>
          <a:xfrm>
            <a:off x="5620680" y="2731294"/>
            <a:ext cx="53154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26</a:t>
            </a:r>
            <a:endParaRPr lang="en-US" sz="525" dirty="0"/>
          </a:p>
        </p:txBody>
      </p:sp>
      <p:sp>
        <p:nvSpPr>
          <p:cNvPr id="233" name="Text 222"/>
          <p:cNvSpPr/>
          <p:nvPr/>
        </p:nvSpPr>
        <p:spPr>
          <a:xfrm>
            <a:off x="5391671" y="2731294"/>
            <a:ext cx="53235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25</a:t>
            </a:r>
            <a:endParaRPr lang="en-US" sz="525" dirty="0"/>
          </a:p>
        </p:txBody>
      </p:sp>
      <p:sp>
        <p:nvSpPr>
          <p:cNvPr id="234" name="Text 223"/>
          <p:cNvSpPr/>
          <p:nvPr/>
        </p:nvSpPr>
        <p:spPr>
          <a:xfrm>
            <a:off x="5161843" y="2731294"/>
            <a:ext cx="53481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24</a:t>
            </a:r>
            <a:endParaRPr lang="en-US" sz="525" dirty="0"/>
          </a:p>
        </p:txBody>
      </p:sp>
      <p:sp>
        <p:nvSpPr>
          <p:cNvPr id="235" name="Text 224"/>
          <p:cNvSpPr/>
          <p:nvPr/>
        </p:nvSpPr>
        <p:spPr>
          <a:xfrm>
            <a:off x="4935364" y="2731294"/>
            <a:ext cx="53057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23</a:t>
            </a:r>
            <a:endParaRPr lang="en-US" sz="525" dirty="0"/>
          </a:p>
        </p:txBody>
      </p:sp>
      <p:sp>
        <p:nvSpPr>
          <p:cNvPr id="236" name="Text 225"/>
          <p:cNvSpPr/>
          <p:nvPr/>
        </p:nvSpPr>
        <p:spPr>
          <a:xfrm>
            <a:off x="4706838" y="2731294"/>
            <a:ext cx="53042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22</a:t>
            </a:r>
            <a:endParaRPr lang="en-US" sz="525" dirty="0"/>
          </a:p>
        </p:txBody>
      </p:sp>
      <p:sp>
        <p:nvSpPr>
          <p:cNvPr id="237" name="Text 226"/>
          <p:cNvSpPr/>
          <p:nvPr/>
        </p:nvSpPr>
        <p:spPr>
          <a:xfrm>
            <a:off x="6079331" y="2502694"/>
            <a:ext cx="5286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21</a:t>
            </a:r>
            <a:endParaRPr lang="en-US" sz="525" dirty="0"/>
          </a:p>
        </p:txBody>
      </p:sp>
      <p:sp>
        <p:nvSpPr>
          <p:cNvPr id="238" name="Text 227"/>
          <p:cNvSpPr/>
          <p:nvPr/>
        </p:nvSpPr>
        <p:spPr>
          <a:xfrm>
            <a:off x="5847085" y="2502694"/>
            <a:ext cx="53593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</a:t>
            </a:r>
            <a:endParaRPr lang="en-US" sz="525" dirty="0"/>
          </a:p>
        </p:txBody>
      </p:sp>
      <p:sp>
        <p:nvSpPr>
          <p:cNvPr id="239" name="Text 228"/>
          <p:cNvSpPr/>
          <p:nvPr/>
        </p:nvSpPr>
        <p:spPr>
          <a:xfrm>
            <a:off x="5621759" y="2502694"/>
            <a:ext cx="52938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19</a:t>
            </a:r>
            <a:endParaRPr lang="en-US" sz="525" dirty="0"/>
          </a:p>
        </p:txBody>
      </p:sp>
      <p:sp>
        <p:nvSpPr>
          <p:cNvPr id="240" name="Text 229"/>
          <p:cNvSpPr/>
          <p:nvPr/>
        </p:nvSpPr>
        <p:spPr>
          <a:xfrm>
            <a:off x="5392266" y="2502694"/>
            <a:ext cx="53116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18</a:t>
            </a:r>
            <a:endParaRPr lang="en-US" sz="525" dirty="0"/>
          </a:p>
        </p:txBody>
      </p:sp>
      <p:sp>
        <p:nvSpPr>
          <p:cNvPr id="241" name="Text 230"/>
          <p:cNvSpPr/>
          <p:nvPr/>
        </p:nvSpPr>
        <p:spPr>
          <a:xfrm>
            <a:off x="5165006" y="2502694"/>
            <a:ext cx="528489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17</a:t>
            </a:r>
            <a:endParaRPr lang="en-US" sz="525" dirty="0"/>
          </a:p>
        </p:txBody>
      </p:sp>
      <p:sp>
        <p:nvSpPr>
          <p:cNvPr id="242" name="Text 231"/>
          <p:cNvSpPr/>
          <p:nvPr/>
        </p:nvSpPr>
        <p:spPr>
          <a:xfrm>
            <a:off x="4935773" y="2502694"/>
            <a:ext cx="52975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16</a:t>
            </a:r>
            <a:endParaRPr lang="en-US" sz="525" dirty="0"/>
          </a:p>
        </p:txBody>
      </p:sp>
      <p:sp>
        <p:nvSpPr>
          <p:cNvPr id="243" name="Text 232"/>
          <p:cNvSpPr/>
          <p:nvPr/>
        </p:nvSpPr>
        <p:spPr>
          <a:xfrm>
            <a:off x="4706764" y="2502694"/>
            <a:ext cx="53057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</a:t>
            </a:r>
            <a:endParaRPr lang="en-US" sz="525" dirty="0"/>
          </a:p>
        </p:txBody>
      </p:sp>
      <p:sp>
        <p:nvSpPr>
          <p:cNvPr id="244" name="Text 233"/>
          <p:cNvSpPr/>
          <p:nvPr/>
        </p:nvSpPr>
        <p:spPr>
          <a:xfrm>
            <a:off x="6076466" y="2274094"/>
            <a:ext cx="53436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14</a:t>
            </a:r>
            <a:endParaRPr lang="en-US" sz="525" dirty="0"/>
          </a:p>
        </p:txBody>
      </p:sp>
      <p:sp>
        <p:nvSpPr>
          <p:cNvPr id="245" name="Text 234"/>
          <p:cNvSpPr/>
          <p:nvPr/>
        </p:nvSpPr>
        <p:spPr>
          <a:xfrm>
            <a:off x="5850657" y="2274094"/>
            <a:ext cx="52878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13</a:t>
            </a:r>
            <a:endParaRPr lang="en-US" sz="525" dirty="0"/>
          </a:p>
        </p:txBody>
      </p:sp>
      <p:sp>
        <p:nvSpPr>
          <p:cNvPr id="246" name="Text 235"/>
          <p:cNvSpPr/>
          <p:nvPr/>
        </p:nvSpPr>
        <p:spPr>
          <a:xfrm>
            <a:off x="5622131" y="2274094"/>
            <a:ext cx="5286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12</a:t>
            </a:r>
            <a:endParaRPr lang="en-US" sz="525" dirty="0"/>
          </a:p>
        </p:txBody>
      </p:sp>
      <p:sp>
        <p:nvSpPr>
          <p:cNvPr id="247" name="Text 236"/>
          <p:cNvSpPr/>
          <p:nvPr/>
        </p:nvSpPr>
        <p:spPr>
          <a:xfrm>
            <a:off x="5394424" y="2274094"/>
            <a:ext cx="52685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11</a:t>
            </a:r>
            <a:endParaRPr lang="en-US" sz="525" dirty="0"/>
          </a:p>
        </p:txBody>
      </p:sp>
      <p:sp>
        <p:nvSpPr>
          <p:cNvPr id="248" name="Text 237"/>
          <p:cNvSpPr/>
          <p:nvPr/>
        </p:nvSpPr>
        <p:spPr>
          <a:xfrm>
            <a:off x="5162178" y="2274094"/>
            <a:ext cx="53414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</a:t>
            </a:r>
            <a:endParaRPr lang="en-US" sz="525" dirty="0"/>
          </a:p>
        </p:txBody>
      </p:sp>
      <p:sp>
        <p:nvSpPr>
          <p:cNvPr id="249" name="Text 238"/>
          <p:cNvSpPr/>
          <p:nvPr/>
        </p:nvSpPr>
        <p:spPr>
          <a:xfrm>
            <a:off x="4953372" y="2274094"/>
            <a:ext cx="49455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9</a:t>
            </a:r>
            <a:endParaRPr lang="en-US" sz="525" dirty="0"/>
          </a:p>
        </p:txBody>
      </p:sp>
      <p:sp>
        <p:nvSpPr>
          <p:cNvPr id="250" name="Text 239"/>
          <p:cNvSpPr/>
          <p:nvPr/>
        </p:nvSpPr>
        <p:spPr>
          <a:xfrm>
            <a:off x="4723879" y="2274094"/>
            <a:ext cx="49634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8</a:t>
            </a:r>
            <a:endParaRPr lang="en-US" sz="525" dirty="0"/>
          </a:p>
        </p:txBody>
      </p:sp>
      <p:sp>
        <p:nvSpPr>
          <p:cNvPr id="251" name="Text 240"/>
          <p:cNvSpPr/>
          <p:nvPr/>
        </p:nvSpPr>
        <p:spPr>
          <a:xfrm>
            <a:off x="6096819" y="2045494"/>
            <a:ext cx="4936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7</a:t>
            </a:r>
            <a:endParaRPr lang="en-US" sz="525" dirty="0"/>
          </a:p>
        </p:txBody>
      </p:sp>
      <p:sp>
        <p:nvSpPr>
          <p:cNvPr id="252" name="Text 241"/>
          <p:cNvSpPr/>
          <p:nvPr/>
        </p:nvSpPr>
        <p:spPr>
          <a:xfrm>
            <a:off x="5867586" y="2045494"/>
            <a:ext cx="49492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6</a:t>
            </a:r>
            <a:endParaRPr lang="en-US" sz="525" dirty="0"/>
          </a:p>
        </p:txBody>
      </p:sp>
      <p:sp>
        <p:nvSpPr>
          <p:cNvPr id="253" name="Text 242"/>
          <p:cNvSpPr/>
          <p:nvPr/>
        </p:nvSpPr>
        <p:spPr>
          <a:xfrm>
            <a:off x="5638577" y="2045494"/>
            <a:ext cx="49574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5</a:t>
            </a:r>
            <a:endParaRPr lang="en-US" sz="525" dirty="0"/>
          </a:p>
        </p:txBody>
      </p:sp>
      <p:sp>
        <p:nvSpPr>
          <p:cNvPr id="254" name="Text 243"/>
          <p:cNvSpPr/>
          <p:nvPr/>
        </p:nvSpPr>
        <p:spPr>
          <a:xfrm>
            <a:off x="5408079" y="2045494"/>
            <a:ext cx="49954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4</a:t>
            </a:r>
            <a:endParaRPr lang="en-US" sz="525" dirty="0"/>
          </a:p>
        </p:txBody>
      </p:sp>
      <p:sp>
        <p:nvSpPr>
          <p:cNvPr id="255" name="Text 244"/>
          <p:cNvSpPr/>
          <p:nvPr/>
        </p:nvSpPr>
        <p:spPr>
          <a:xfrm>
            <a:off x="5182270" y="2045494"/>
            <a:ext cx="493961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</a:t>
            </a:r>
            <a:endParaRPr lang="en-US" sz="525" dirty="0"/>
          </a:p>
        </p:txBody>
      </p:sp>
      <p:sp>
        <p:nvSpPr>
          <p:cNvPr id="256" name="Text 245"/>
          <p:cNvSpPr/>
          <p:nvPr/>
        </p:nvSpPr>
        <p:spPr>
          <a:xfrm>
            <a:off x="4953744" y="2045494"/>
            <a:ext cx="493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</a:t>
            </a:r>
            <a:endParaRPr lang="en-US" sz="525" dirty="0"/>
          </a:p>
        </p:txBody>
      </p:sp>
      <p:sp>
        <p:nvSpPr>
          <p:cNvPr id="257" name="Text 246"/>
          <p:cNvSpPr/>
          <p:nvPr/>
        </p:nvSpPr>
        <p:spPr>
          <a:xfrm>
            <a:off x="4726037" y="2045494"/>
            <a:ext cx="49202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</a:t>
            </a:r>
            <a:endParaRPr lang="en-US" sz="525" dirty="0"/>
          </a:p>
        </p:txBody>
      </p:sp>
      <p:sp>
        <p:nvSpPr>
          <p:cNvPr id="258" name="Text 247"/>
          <p:cNvSpPr/>
          <p:nvPr/>
        </p:nvSpPr>
        <p:spPr>
          <a:xfrm>
            <a:off x="6094958" y="1814513"/>
            <a:ext cx="497384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</a:t>
            </a:r>
            <a:endParaRPr lang="en-US" sz="488" dirty="0"/>
          </a:p>
        </p:txBody>
      </p:sp>
      <p:sp>
        <p:nvSpPr>
          <p:cNvPr id="259" name="Text 248"/>
          <p:cNvSpPr/>
          <p:nvPr/>
        </p:nvSpPr>
        <p:spPr>
          <a:xfrm>
            <a:off x="5866842" y="1814513"/>
            <a:ext cx="496416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F</a:t>
            </a:r>
            <a:endParaRPr lang="en-US" sz="488" dirty="0"/>
          </a:p>
        </p:txBody>
      </p:sp>
      <p:sp>
        <p:nvSpPr>
          <p:cNvPr id="260" name="Text 249"/>
          <p:cNvSpPr/>
          <p:nvPr/>
        </p:nvSpPr>
        <p:spPr>
          <a:xfrm>
            <a:off x="5637088" y="1814513"/>
            <a:ext cx="49872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</a:t>
            </a:r>
            <a:endParaRPr lang="en-US" sz="488" dirty="0"/>
          </a:p>
        </p:txBody>
      </p:sp>
      <p:sp>
        <p:nvSpPr>
          <p:cNvPr id="261" name="Text 250"/>
          <p:cNvSpPr/>
          <p:nvPr/>
        </p:nvSpPr>
        <p:spPr>
          <a:xfrm>
            <a:off x="5398033" y="1814513"/>
            <a:ext cx="51963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</a:t>
            </a:r>
            <a:endParaRPr lang="en-US" sz="488" dirty="0"/>
          </a:p>
        </p:txBody>
      </p:sp>
      <p:sp>
        <p:nvSpPr>
          <p:cNvPr id="262" name="Text 251"/>
          <p:cNvSpPr/>
          <p:nvPr/>
        </p:nvSpPr>
        <p:spPr>
          <a:xfrm>
            <a:off x="5179888" y="1814513"/>
            <a:ext cx="49872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</a:t>
            </a:r>
            <a:endParaRPr lang="en-US" sz="488" dirty="0"/>
          </a:p>
        </p:txBody>
      </p:sp>
      <p:sp>
        <p:nvSpPr>
          <p:cNvPr id="263" name="Text 252"/>
          <p:cNvSpPr/>
          <p:nvPr/>
        </p:nvSpPr>
        <p:spPr>
          <a:xfrm>
            <a:off x="4944405" y="1814513"/>
            <a:ext cx="512490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</a:t>
            </a:r>
            <a:endParaRPr lang="en-US" sz="488" dirty="0"/>
          </a:p>
        </p:txBody>
      </p:sp>
      <p:sp>
        <p:nvSpPr>
          <p:cNvPr id="264" name="Text 253"/>
          <p:cNvSpPr/>
          <p:nvPr/>
        </p:nvSpPr>
        <p:spPr>
          <a:xfrm>
            <a:off x="4723358" y="1814513"/>
            <a:ext cx="497384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</a:t>
            </a:r>
            <a:endParaRPr lang="en-US" sz="488" dirty="0"/>
          </a:p>
        </p:txBody>
      </p:sp>
      <p:sp>
        <p:nvSpPr>
          <p:cNvPr id="265" name="Text 254"/>
          <p:cNvSpPr/>
          <p:nvPr/>
        </p:nvSpPr>
        <p:spPr>
          <a:xfrm>
            <a:off x="4838700" y="1581150"/>
            <a:ext cx="1638300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February 2024</a:t>
            </a:r>
            <a:endParaRPr lang="en-US" sz="600" dirty="0"/>
          </a:p>
        </p:txBody>
      </p:sp>
      <p:sp>
        <p:nvSpPr>
          <p:cNvPr id="266" name="Text 255"/>
          <p:cNvSpPr/>
          <p:nvPr/>
        </p:nvSpPr>
        <p:spPr>
          <a:xfrm>
            <a:off x="3218111" y="2959894"/>
            <a:ext cx="536079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30</a:t>
            </a:r>
            <a:endParaRPr lang="en-US" sz="525" dirty="0"/>
          </a:p>
        </p:txBody>
      </p:sp>
      <p:sp>
        <p:nvSpPr>
          <p:cNvPr id="267" name="Text 256"/>
          <p:cNvSpPr/>
          <p:nvPr/>
        </p:nvSpPr>
        <p:spPr>
          <a:xfrm>
            <a:off x="2991966" y="2959894"/>
            <a:ext cx="53116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29</a:t>
            </a:r>
            <a:endParaRPr lang="en-US" sz="525" dirty="0"/>
          </a:p>
        </p:txBody>
      </p:sp>
      <p:sp>
        <p:nvSpPr>
          <p:cNvPr id="268" name="Text 257"/>
          <p:cNvSpPr/>
          <p:nvPr/>
        </p:nvSpPr>
        <p:spPr>
          <a:xfrm>
            <a:off x="4362673" y="2731294"/>
            <a:ext cx="53295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28</a:t>
            </a:r>
            <a:endParaRPr lang="en-US" sz="525" dirty="0"/>
          </a:p>
        </p:txBody>
      </p:sp>
      <p:sp>
        <p:nvSpPr>
          <p:cNvPr id="269" name="Text 258"/>
          <p:cNvSpPr/>
          <p:nvPr/>
        </p:nvSpPr>
        <p:spPr>
          <a:xfrm>
            <a:off x="4135413" y="2731294"/>
            <a:ext cx="5302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27</a:t>
            </a:r>
            <a:endParaRPr lang="en-US" sz="525" dirty="0"/>
          </a:p>
        </p:txBody>
      </p:sp>
      <p:sp>
        <p:nvSpPr>
          <p:cNvPr id="270" name="Text 259"/>
          <p:cNvSpPr/>
          <p:nvPr/>
        </p:nvSpPr>
        <p:spPr>
          <a:xfrm>
            <a:off x="3906180" y="2731294"/>
            <a:ext cx="53154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26</a:t>
            </a:r>
            <a:endParaRPr lang="en-US" sz="525" dirty="0"/>
          </a:p>
        </p:txBody>
      </p:sp>
      <p:sp>
        <p:nvSpPr>
          <p:cNvPr id="271" name="Text 260"/>
          <p:cNvSpPr/>
          <p:nvPr/>
        </p:nvSpPr>
        <p:spPr>
          <a:xfrm>
            <a:off x="3677171" y="2731294"/>
            <a:ext cx="53235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25</a:t>
            </a:r>
            <a:endParaRPr lang="en-US" sz="525" dirty="0"/>
          </a:p>
        </p:txBody>
      </p:sp>
      <p:sp>
        <p:nvSpPr>
          <p:cNvPr id="272" name="Text 261"/>
          <p:cNvSpPr/>
          <p:nvPr/>
        </p:nvSpPr>
        <p:spPr>
          <a:xfrm>
            <a:off x="3447343" y="2731294"/>
            <a:ext cx="53481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24</a:t>
            </a:r>
            <a:endParaRPr lang="en-US" sz="525" dirty="0"/>
          </a:p>
        </p:txBody>
      </p:sp>
      <p:sp>
        <p:nvSpPr>
          <p:cNvPr id="273" name="Text 262"/>
          <p:cNvSpPr/>
          <p:nvPr/>
        </p:nvSpPr>
        <p:spPr>
          <a:xfrm>
            <a:off x="3220864" y="2731294"/>
            <a:ext cx="53057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23</a:t>
            </a:r>
            <a:endParaRPr lang="en-US" sz="525" dirty="0"/>
          </a:p>
        </p:txBody>
      </p:sp>
      <p:sp>
        <p:nvSpPr>
          <p:cNvPr id="274" name="Text 263"/>
          <p:cNvSpPr/>
          <p:nvPr/>
        </p:nvSpPr>
        <p:spPr>
          <a:xfrm>
            <a:off x="2992338" y="2731294"/>
            <a:ext cx="53042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22</a:t>
            </a:r>
            <a:endParaRPr lang="en-US" sz="525" dirty="0"/>
          </a:p>
        </p:txBody>
      </p:sp>
      <p:sp>
        <p:nvSpPr>
          <p:cNvPr id="275" name="Text 264"/>
          <p:cNvSpPr/>
          <p:nvPr/>
        </p:nvSpPr>
        <p:spPr>
          <a:xfrm>
            <a:off x="4364831" y="2502694"/>
            <a:ext cx="5286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21</a:t>
            </a:r>
            <a:endParaRPr lang="en-US" sz="525" dirty="0"/>
          </a:p>
        </p:txBody>
      </p:sp>
      <p:sp>
        <p:nvSpPr>
          <p:cNvPr id="276" name="Text 265"/>
          <p:cNvSpPr/>
          <p:nvPr/>
        </p:nvSpPr>
        <p:spPr>
          <a:xfrm>
            <a:off x="4132585" y="2502694"/>
            <a:ext cx="53593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</a:t>
            </a:r>
            <a:endParaRPr lang="en-US" sz="525" dirty="0"/>
          </a:p>
        </p:txBody>
      </p:sp>
      <p:sp>
        <p:nvSpPr>
          <p:cNvPr id="277" name="Text 266"/>
          <p:cNvSpPr/>
          <p:nvPr/>
        </p:nvSpPr>
        <p:spPr>
          <a:xfrm>
            <a:off x="3907259" y="2502694"/>
            <a:ext cx="52938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19</a:t>
            </a:r>
            <a:endParaRPr lang="en-US" sz="525" dirty="0"/>
          </a:p>
        </p:txBody>
      </p:sp>
      <p:sp>
        <p:nvSpPr>
          <p:cNvPr id="278" name="Text 267"/>
          <p:cNvSpPr/>
          <p:nvPr/>
        </p:nvSpPr>
        <p:spPr>
          <a:xfrm>
            <a:off x="3677766" y="2502694"/>
            <a:ext cx="53116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18</a:t>
            </a:r>
            <a:endParaRPr lang="en-US" sz="525" dirty="0"/>
          </a:p>
        </p:txBody>
      </p:sp>
      <p:sp>
        <p:nvSpPr>
          <p:cNvPr id="279" name="Text 268"/>
          <p:cNvSpPr/>
          <p:nvPr/>
        </p:nvSpPr>
        <p:spPr>
          <a:xfrm>
            <a:off x="3450506" y="2502694"/>
            <a:ext cx="528489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17</a:t>
            </a:r>
            <a:endParaRPr lang="en-US" sz="525" dirty="0"/>
          </a:p>
        </p:txBody>
      </p:sp>
      <p:sp>
        <p:nvSpPr>
          <p:cNvPr id="280" name="Text 269"/>
          <p:cNvSpPr/>
          <p:nvPr/>
        </p:nvSpPr>
        <p:spPr>
          <a:xfrm>
            <a:off x="3221273" y="2502694"/>
            <a:ext cx="52975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16</a:t>
            </a:r>
            <a:endParaRPr lang="en-US" sz="525" dirty="0"/>
          </a:p>
        </p:txBody>
      </p:sp>
      <p:sp>
        <p:nvSpPr>
          <p:cNvPr id="281" name="Text 270"/>
          <p:cNvSpPr/>
          <p:nvPr/>
        </p:nvSpPr>
        <p:spPr>
          <a:xfrm>
            <a:off x="2992264" y="2502694"/>
            <a:ext cx="53057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</a:t>
            </a:r>
            <a:endParaRPr lang="en-US" sz="525" dirty="0"/>
          </a:p>
        </p:txBody>
      </p:sp>
      <p:sp>
        <p:nvSpPr>
          <p:cNvPr id="282" name="Text 271"/>
          <p:cNvSpPr/>
          <p:nvPr/>
        </p:nvSpPr>
        <p:spPr>
          <a:xfrm>
            <a:off x="4361966" y="2274094"/>
            <a:ext cx="53436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14</a:t>
            </a:r>
            <a:endParaRPr lang="en-US" sz="525" dirty="0"/>
          </a:p>
        </p:txBody>
      </p:sp>
      <p:sp>
        <p:nvSpPr>
          <p:cNvPr id="283" name="Text 272"/>
          <p:cNvSpPr/>
          <p:nvPr/>
        </p:nvSpPr>
        <p:spPr>
          <a:xfrm>
            <a:off x="4136157" y="2274094"/>
            <a:ext cx="52878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13</a:t>
            </a:r>
            <a:endParaRPr lang="en-US" sz="525" dirty="0"/>
          </a:p>
        </p:txBody>
      </p:sp>
      <p:sp>
        <p:nvSpPr>
          <p:cNvPr id="284" name="Text 273"/>
          <p:cNvSpPr/>
          <p:nvPr/>
        </p:nvSpPr>
        <p:spPr>
          <a:xfrm>
            <a:off x="3907631" y="2274094"/>
            <a:ext cx="5286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12</a:t>
            </a:r>
            <a:endParaRPr lang="en-US" sz="525" dirty="0"/>
          </a:p>
        </p:txBody>
      </p:sp>
      <p:sp>
        <p:nvSpPr>
          <p:cNvPr id="285" name="Text 274"/>
          <p:cNvSpPr/>
          <p:nvPr/>
        </p:nvSpPr>
        <p:spPr>
          <a:xfrm>
            <a:off x="3679924" y="2274094"/>
            <a:ext cx="52685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11</a:t>
            </a:r>
            <a:endParaRPr lang="en-US" sz="525" dirty="0"/>
          </a:p>
        </p:txBody>
      </p:sp>
      <p:sp>
        <p:nvSpPr>
          <p:cNvPr id="286" name="Text 275"/>
          <p:cNvSpPr/>
          <p:nvPr/>
        </p:nvSpPr>
        <p:spPr>
          <a:xfrm>
            <a:off x="3447678" y="2274094"/>
            <a:ext cx="534144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</a:t>
            </a:r>
            <a:endParaRPr lang="en-US" sz="525" dirty="0"/>
          </a:p>
        </p:txBody>
      </p:sp>
      <p:sp>
        <p:nvSpPr>
          <p:cNvPr id="287" name="Text 276"/>
          <p:cNvSpPr/>
          <p:nvPr/>
        </p:nvSpPr>
        <p:spPr>
          <a:xfrm>
            <a:off x="3238872" y="2274094"/>
            <a:ext cx="49455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9</a:t>
            </a:r>
            <a:endParaRPr lang="en-US" sz="525" dirty="0"/>
          </a:p>
        </p:txBody>
      </p:sp>
      <p:sp>
        <p:nvSpPr>
          <p:cNvPr id="288" name="Text 277"/>
          <p:cNvSpPr/>
          <p:nvPr/>
        </p:nvSpPr>
        <p:spPr>
          <a:xfrm>
            <a:off x="3009379" y="2274094"/>
            <a:ext cx="49634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8</a:t>
            </a:r>
            <a:endParaRPr lang="en-US" sz="525" dirty="0"/>
          </a:p>
        </p:txBody>
      </p:sp>
      <p:sp>
        <p:nvSpPr>
          <p:cNvPr id="289" name="Text 278"/>
          <p:cNvSpPr/>
          <p:nvPr/>
        </p:nvSpPr>
        <p:spPr>
          <a:xfrm>
            <a:off x="4382319" y="2045494"/>
            <a:ext cx="4936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7</a:t>
            </a:r>
            <a:endParaRPr lang="en-US" sz="525" dirty="0"/>
          </a:p>
        </p:txBody>
      </p:sp>
      <p:sp>
        <p:nvSpPr>
          <p:cNvPr id="290" name="Text 279"/>
          <p:cNvSpPr/>
          <p:nvPr/>
        </p:nvSpPr>
        <p:spPr>
          <a:xfrm>
            <a:off x="4153086" y="2045494"/>
            <a:ext cx="49492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6</a:t>
            </a:r>
            <a:endParaRPr lang="en-US" sz="525" dirty="0"/>
          </a:p>
        </p:txBody>
      </p:sp>
      <p:sp>
        <p:nvSpPr>
          <p:cNvPr id="291" name="Text 280"/>
          <p:cNvSpPr/>
          <p:nvPr/>
        </p:nvSpPr>
        <p:spPr>
          <a:xfrm>
            <a:off x="3924077" y="2045494"/>
            <a:ext cx="49574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5</a:t>
            </a:r>
            <a:endParaRPr lang="en-US" sz="525" dirty="0"/>
          </a:p>
        </p:txBody>
      </p:sp>
      <p:sp>
        <p:nvSpPr>
          <p:cNvPr id="292" name="Text 281"/>
          <p:cNvSpPr/>
          <p:nvPr/>
        </p:nvSpPr>
        <p:spPr>
          <a:xfrm>
            <a:off x="3693579" y="2045494"/>
            <a:ext cx="49954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4</a:t>
            </a:r>
            <a:endParaRPr lang="en-US" sz="525" dirty="0"/>
          </a:p>
        </p:txBody>
      </p:sp>
      <p:sp>
        <p:nvSpPr>
          <p:cNvPr id="293" name="Text 282"/>
          <p:cNvSpPr/>
          <p:nvPr/>
        </p:nvSpPr>
        <p:spPr>
          <a:xfrm>
            <a:off x="3467770" y="2045494"/>
            <a:ext cx="493961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</a:t>
            </a:r>
            <a:endParaRPr lang="en-US" sz="525" dirty="0"/>
          </a:p>
        </p:txBody>
      </p:sp>
      <p:sp>
        <p:nvSpPr>
          <p:cNvPr id="294" name="Text 283"/>
          <p:cNvSpPr/>
          <p:nvPr/>
        </p:nvSpPr>
        <p:spPr>
          <a:xfrm>
            <a:off x="3239244" y="2045494"/>
            <a:ext cx="493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</a:t>
            </a:r>
            <a:endParaRPr lang="en-US" sz="525" dirty="0"/>
          </a:p>
        </p:txBody>
      </p:sp>
      <p:sp>
        <p:nvSpPr>
          <p:cNvPr id="295" name="Text 284"/>
          <p:cNvSpPr/>
          <p:nvPr/>
        </p:nvSpPr>
        <p:spPr>
          <a:xfrm>
            <a:off x="3011537" y="2045494"/>
            <a:ext cx="492026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</a:t>
            </a:r>
            <a:endParaRPr lang="en-US" sz="525" dirty="0"/>
          </a:p>
        </p:txBody>
      </p:sp>
      <p:sp>
        <p:nvSpPr>
          <p:cNvPr id="296" name="Text 285"/>
          <p:cNvSpPr/>
          <p:nvPr/>
        </p:nvSpPr>
        <p:spPr>
          <a:xfrm>
            <a:off x="4380458" y="1814513"/>
            <a:ext cx="497384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</a:t>
            </a:r>
            <a:endParaRPr lang="en-US" sz="488" dirty="0"/>
          </a:p>
        </p:txBody>
      </p:sp>
      <p:sp>
        <p:nvSpPr>
          <p:cNvPr id="297" name="Text 286"/>
          <p:cNvSpPr/>
          <p:nvPr/>
        </p:nvSpPr>
        <p:spPr>
          <a:xfrm>
            <a:off x="4152342" y="1814513"/>
            <a:ext cx="496416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F</a:t>
            </a:r>
            <a:endParaRPr lang="en-US" sz="488" dirty="0"/>
          </a:p>
        </p:txBody>
      </p:sp>
      <p:sp>
        <p:nvSpPr>
          <p:cNvPr id="298" name="Text 287"/>
          <p:cNvSpPr/>
          <p:nvPr/>
        </p:nvSpPr>
        <p:spPr>
          <a:xfrm>
            <a:off x="3922588" y="1814513"/>
            <a:ext cx="49872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</a:t>
            </a:r>
            <a:endParaRPr lang="en-US" sz="488" dirty="0"/>
          </a:p>
        </p:txBody>
      </p:sp>
      <p:sp>
        <p:nvSpPr>
          <p:cNvPr id="299" name="Text 288"/>
          <p:cNvSpPr/>
          <p:nvPr/>
        </p:nvSpPr>
        <p:spPr>
          <a:xfrm>
            <a:off x="3683533" y="1814513"/>
            <a:ext cx="51963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</a:t>
            </a:r>
            <a:endParaRPr lang="en-US" sz="488" dirty="0"/>
          </a:p>
        </p:txBody>
      </p:sp>
      <p:sp>
        <p:nvSpPr>
          <p:cNvPr id="300" name="Text 289"/>
          <p:cNvSpPr/>
          <p:nvPr/>
        </p:nvSpPr>
        <p:spPr>
          <a:xfrm>
            <a:off x="3465388" y="1814513"/>
            <a:ext cx="49872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</a:t>
            </a:r>
            <a:endParaRPr lang="en-US" sz="488" dirty="0"/>
          </a:p>
        </p:txBody>
      </p:sp>
      <p:sp>
        <p:nvSpPr>
          <p:cNvPr id="301" name="Text 290"/>
          <p:cNvSpPr/>
          <p:nvPr/>
        </p:nvSpPr>
        <p:spPr>
          <a:xfrm>
            <a:off x="3229905" y="1814513"/>
            <a:ext cx="512490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</a:t>
            </a:r>
            <a:endParaRPr lang="en-US" sz="488" dirty="0"/>
          </a:p>
        </p:txBody>
      </p:sp>
      <p:sp>
        <p:nvSpPr>
          <p:cNvPr id="302" name="Text 291"/>
          <p:cNvSpPr/>
          <p:nvPr/>
        </p:nvSpPr>
        <p:spPr>
          <a:xfrm>
            <a:off x="3008858" y="1814513"/>
            <a:ext cx="497384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488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</a:t>
            </a:r>
            <a:endParaRPr lang="en-US" sz="488" dirty="0"/>
          </a:p>
        </p:txBody>
      </p:sp>
      <p:sp>
        <p:nvSpPr>
          <p:cNvPr id="303" name="Text 292"/>
          <p:cNvSpPr/>
          <p:nvPr/>
        </p:nvSpPr>
        <p:spPr>
          <a:xfrm>
            <a:off x="3124200" y="1581150"/>
            <a:ext cx="1638300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January 2024</a:t>
            </a:r>
            <a:endParaRPr lang="en-US" sz="600" dirty="0"/>
          </a:p>
        </p:txBody>
      </p:sp>
      <p:sp>
        <p:nvSpPr>
          <p:cNvPr id="304" name="Text 293"/>
          <p:cNvSpPr/>
          <p:nvPr/>
        </p:nvSpPr>
        <p:spPr>
          <a:xfrm>
            <a:off x="2362200" y="1262063"/>
            <a:ext cx="1828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Plan your farming activities for the year</a:t>
            </a:r>
            <a:endParaRPr lang="en-US" sz="525" dirty="0"/>
          </a:p>
        </p:txBody>
      </p:sp>
      <p:sp>
        <p:nvSpPr>
          <p:cNvPr id="305" name="Text 294"/>
          <p:cNvSpPr/>
          <p:nvPr/>
        </p:nvSpPr>
        <p:spPr>
          <a:xfrm>
            <a:off x="2362200" y="1014413"/>
            <a:ext cx="18288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 Calendar</a:t>
            </a:r>
            <a:endParaRPr lang="en-US" sz="1200" dirty="0"/>
          </a:p>
        </p:txBody>
      </p:sp>
      <p:sp>
        <p:nvSpPr>
          <p:cNvPr id="306" name="Text 295"/>
          <p:cNvSpPr/>
          <p:nvPr/>
        </p:nvSpPr>
        <p:spPr>
          <a:xfrm>
            <a:off x="6210300" y="628650"/>
            <a:ext cx="751136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Search</a:t>
            </a:r>
            <a:endParaRPr lang="en-US" sz="600" dirty="0"/>
          </a:p>
        </p:txBody>
      </p:sp>
      <p:sp>
        <p:nvSpPr>
          <p:cNvPr id="307" name="Text 296"/>
          <p:cNvSpPr/>
          <p:nvPr/>
        </p:nvSpPr>
        <p:spPr>
          <a:xfrm>
            <a:off x="4167188" y="635794"/>
            <a:ext cx="8382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Community</a:t>
            </a:r>
            <a:endParaRPr lang="en-US" sz="525" dirty="0"/>
          </a:p>
        </p:txBody>
      </p:sp>
      <p:sp>
        <p:nvSpPr>
          <p:cNvPr id="308" name="Text 297"/>
          <p:cNvSpPr/>
          <p:nvPr/>
        </p:nvSpPr>
        <p:spPr>
          <a:xfrm>
            <a:off x="3662362" y="635794"/>
            <a:ext cx="7905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Resources</a:t>
            </a:r>
            <a:endParaRPr lang="en-US" sz="525" dirty="0"/>
          </a:p>
        </p:txBody>
      </p:sp>
      <p:sp>
        <p:nvSpPr>
          <p:cNvPr id="309" name="Text 298"/>
          <p:cNvSpPr/>
          <p:nvPr/>
        </p:nvSpPr>
        <p:spPr>
          <a:xfrm>
            <a:off x="3257550" y="635794"/>
            <a:ext cx="69056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</a:t>
            </a:r>
            <a:endParaRPr lang="en-US" sz="525" dirty="0"/>
          </a:p>
        </p:txBody>
      </p:sp>
      <p:sp>
        <p:nvSpPr>
          <p:cNvPr id="310" name="Text 299"/>
          <p:cNvSpPr/>
          <p:nvPr/>
        </p:nvSpPr>
        <p:spPr>
          <a:xfrm>
            <a:off x="2895600" y="635794"/>
            <a:ext cx="6477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Crops</a:t>
            </a:r>
            <a:endParaRPr lang="en-US" sz="525" dirty="0"/>
          </a:p>
        </p:txBody>
      </p:sp>
      <p:sp>
        <p:nvSpPr>
          <p:cNvPr id="311" name="Text 300"/>
          <p:cNvSpPr/>
          <p:nvPr/>
        </p:nvSpPr>
        <p:spPr>
          <a:xfrm>
            <a:off x="2357438" y="635794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312" name="Text 301"/>
          <p:cNvSpPr/>
          <p:nvPr/>
        </p:nvSpPr>
        <p:spPr>
          <a:xfrm>
            <a:off x="1866900" y="631031"/>
            <a:ext cx="795338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190500"/>
            <a:ext cx="6291263" cy="47815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190500"/>
            <a:ext cx="6291263" cy="60721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190500"/>
            <a:ext cx="6291263" cy="607218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0" y="190500"/>
            <a:ext cx="6291263" cy="6072188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638300" y="285750"/>
            <a:ext cx="1524000" cy="588168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181350" y="285750"/>
            <a:ext cx="4519613" cy="5891213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181350" y="285750"/>
            <a:ext cx="4519613" cy="34290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181350" y="628650"/>
            <a:ext cx="4519613" cy="34290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3181350" y="971550"/>
            <a:ext cx="4519613" cy="28575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181350" y="1257300"/>
            <a:ext cx="4519613" cy="68580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181350" y="1943100"/>
            <a:ext cx="4519613" cy="28575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3181350" y="2228850"/>
            <a:ext cx="4519613" cy="27432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181350" y="4972050"/>
            <a:ext cx="4519613" cy="28575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181350" y="5257800"/>
            <a:ext cx="4519613" cy="919162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257550" y="5334000"/>
            <a:ext cx="4367213" cy="766763"/>
          </a:xfrm>
          <a:prstGeom prst="roundRect">
            <a:avLst>
              <a:gd name="adj" fmla="val 14311"/>
            </a:avLst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3257550" y="5334000"/>
            <a:ext cx="2728913" cy="766763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3257550" y="5334000"/>
            <a:ext cx="2728913" cy="314325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3257550" y="5724525"/>
            <a:ext cx="628650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20" name="Shape 18"/>
          <p:cNvSpPr/>
          <p:nvPr/>
        </p:nvSpPr>
        <p:spPr>
          <a:xfrm>
            <a:off x="3333750" y="5750719"/>
            <a:ext cx="409575" cy="10001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3762375" y="5757863"/>
            <a:ext cx="85725" cy="85725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3762375" y="5757863"/>
            <a:ext cx="85725" cy="85725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257550" y="5334000"/>
            <a:ext cx="2728913" cy="95250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3257550" y="5448300"/>
            <a:ext cx="2728913" cy="200025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3257550" y="2286000"/>
            <a:ext cx="4367213" cy="2628900"/>
          </a:xfrm>
          <a:prstGeom prst="roundRect">
            <a:avLst>
              <a:gd name="adj" fmla="val 4174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3262313" y="2290763"/>
            <a:ext cx="4357688" cy="2619375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3262313" y="2290763"/>
            <a:ext cx="4357688" cy="219075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3262313" y="2509838"/>
            <a:ext cx="4357688" cy="2400300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3262313" y="25098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3262313" y="28527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3262313" y="31956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3262313" y="35385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3262313" y="38814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3262313" y="42243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3262313" y="4567238"/>
            <a:ext cx="4357688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3262313" y="45720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4662488" y="45720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5524500" y="45720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6386513" y="45720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3262313" y="42291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4662488" y="42291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5524500" y="42291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6386513" y="42291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3262313" y="38862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4662488" y="38862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5524500" y="38862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6386513" y="38862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3262313" y="35433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4662488" y="35433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0" name="Shape 48"/>
          <p:cNvSpPr/>
          <p:nvPr/>
        </p:nvSpPr>
        <p:spPr>
          <a:xfrm>
            <a:off x="5524500" y="35433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6386513" y="35433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52" name="Shape 50"/>
          <p:cNvSpPr/>
          <p:nvPr/>
        </p:nvSpPr>
        <p:spPr>
          <a:xfrm>
            <a:off x="3262313" y="32004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53" name="Shape 51"/>
          <p:cNvSpPr/>
          <p:nvPr/>
        </p:nvSpPr>
        <p:spPr>
          <a:xfrm>
            <a:off x="4662488" y="32004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5524500" y="32004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5" name="Shape 53"/>
          <p:cNvSpPr/>
          <p:nvPr/>
        </p:nvSpPr>
        <p:spPr>
          <a:xfrm>
            <a:off x="6386513" y="32004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56" name="Shape 54"/>
          <p:cNvSpPr/>
          <p:nvPr/>
        </p:nvSpPr>
        <p:spPr>
          <a:xfrm>
            <a:off x="3262313" y="28575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4662488" y="28575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5524500" y="28575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59" name="Shape 57"/>
          <p:cNvSpPr/>
          <p:nvPr/>
        </p:nvSpPr>
        <p:spPr>
          <a:xfrm>
            <a:off x="6386513" y="28575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60" name="Shape 58"/>
          <p:cNvSpPr/>
          <p:nvPr/>
        </p:nvSpPr>
        <p:spPr>
          <a:xfrm>
            <a:off x="3262313" y="2514600"/>
            <a:ext cx="966788" cy="342900"/>
          </a:xfrm>
          <a:prstGeom prst="rect">
            <a:avLst/>
          </a:prstGeom>
          <a:noFill/>
          <a:ln/>
        </p:spPr>
      </p:sp>
      <p:sp>
        <p:nvSpPr>
          <p:cNvPr id="61" name="Shape 59"/>
          <p:cNvSpPr/>
          <p:nvPr/>
        </p:nvSpPr>
        <p:spPr>
          <a:xfrm>
            <a:off x="4662488" y="25146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62" name="Shape 60"/>
          <p:cNvSpPr/>
          <p:nvPr/>
        </p:nvSpPr>
        <p:spPr>
          <a:xfrm>
            <a:off x="5524500" y="2514600"/>
            <a:ext cx="862013" cy="342900"/>
          </a:xfrm>
          <a:prstGeom prst="rect">
            <a:avLst/>
          </a:prstGeom>
          <a:noFill/>
          <a:ln/>
        </p:spPr>
      </p:sp>
      <p:sp>
        <p:nvSpPr>
          <p:cNvPr id="63" name="Shape 61"/>
          <p:cNvSpPr/>
          <p:nvPr/>
        </p:nvSpPr>
        <p:spPr>
          <a:xfrm>
            <a:off x="6386513" y="2514600"/>
            <a:ext cx="1038225" cy="342900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3262313" y="2290763"/>
            <a:ext cx="4357688" cy="219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5" name="Shape 63"/>
          <p:cNvSpPr/>
          <p:nvPr/>
        </p:nvSpPr>
        <p:spPr>
          <a:xfrm>
            <a:off x="3262313" y="2290763"/>
            <a:ext cx="966788" cy="219075"/>
          </a:xfrm>
          <a:prstGeom prst="rect">
            <a:avLst/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4229100" y="2290763"/>
            <a:ext cx="433388" cy="219075"/>
          </a:xfrm>
          <a:prstGeom prst="rect">
            <a:avLst/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4662488" y="2290763"/>
            <a:ext cx="862013" cy="219075"/>
          </a:xfrm>
          <a:prstGeom prst="rect">
            <a:avLst/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5524500" y="2290763"/>
            <a:ext cx="862013" cy="219075"/>
          </a:xfrm>
          <a:prstGeom prst="rect">
            <a:avLst/>
          </a:prstGeom>
          <a:noFill/>
          <a:ln/>
        </p:spPr>
      </p:sp>
      <p:sp>
        <p:nvSpPr>
          <p:cNvPr id="69" name="Shape 67"/>
          <p:cNvSpPr/>
          <p:nvPr/>
        </p:nvSpPr>
        <p:spPr>
          <a:xfrm>
            <a:off x="6386513" y="2290763"/>
            <a:ext cx="1038225" cy="219075"/>
          </a:xfrm>
          <a:prstGeom prst="rect">
            <a:avLst/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3257550" y="1333500"/>
            <a:ext cx="1404938" cy="533400"/>
          </a:xfrm>
          <a:prstGeom prst="roundRect">
            <a:avLst>
              <a:gd name="adj" fmla="val 20571"/>
            </a:avLst>
          </a:prstGeom>
          <a:noFill/>
          <a:ln w="12700">
            <a:solidFill>
              <a:srgbClr val="DEE5DB"/>
            </a:solidFill>
            <a:prstDash val="solid"/>
          </a:ln>
        </p:spPr>
      </p:sp>
      <p:sp>
        <p:nvSpPr>
          <p:cNvPr id="71" name="Shape 69"/>
          <p:cNvSpPr/>
          <p:nvPr/>
        </p:nvSpPr>
        <p:spPr>
          <a:xfrm>
            <a:off x="4738688" y="1333500"/>
            <a:ext cx="1404938" cy="533400"/>
          </a:xfrm>
          <a:prstGeom prst="roundRect">
            <a:avLst>
              <a:gd name="adj" fmla="val 20571"/>
            </a:avLst>
          </a:prstGeom>
          <a:noFill/>
          <a:ln w="12700">
            <a:solidFill>
              <a:srgbClr val="DEE5DB"/>
            </a:solidFill>
            <a:prstDash val="solid"/>
          </a:ln>
        </p:spPr>
      </p:sp>
      <p:sp>
        <p:nvSpPr>
          <p:cNvPr id="72" name="Shape 70"/>
          <p:cNvSpPr/>
          <p:nvPr/>
        </p:nvSpPr>
        <p:spPr>
          <a:xfrm>
            <a:off x="6219825" y="1333500"/>
            <a:ext cx="1404938" cy="533400"/>
          </a:xfrm>
          <a:prstGeom prst="roundRect">
            <a:avLst>
              <a:gd name="adj" fmla="val 20571"/>
            </a:avLst>
          </a:prstGeom>
          <a:noFill/>
          <a:ln w="12700">
            <a:solidFill>
              <a:srgbClr val="DEE5DB"/>
            </a:solidFill>
            <a:prstDash val="solid"/>
          </a:ln>
        </p:spPr>
      </p:sp>
      <p:sp>
        <p:nvSpPr>
          <p:cNvPr id="73" name="Shape 71"/>
          <p:cNvSpPr/>
          <p:nvPr/>
        </p:nvSpPr>
        <p:spPr>
          <a:xfrm>
            <a:off x="6338888" y="1452563"/>
            <a:ext cx="1166813" cy="11430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6338888" y="1604963"/>
            <a:ext cx="1166813" cy="142875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4857750" y="1452563"/>
            <a:ext cx="1166813" cy="114300"/>
          </a:xfrm>
          <a:prstGeom prst="rect">
            <a:avLst/>
          </a:prstGeom>
          <a:noFill/>
          <a:ln/>
        </p:spPr>
      </p:sp>
      <p:sp>
        <p:nvSpPr>
          <p:cNvPr id="76" name="Shape 74"/>
          <p:cNvSpPr/>
          <p:nvPr/>
        </p:nvSpPr>
        <p:spPr>
          <a:xfrm>
            <a:off x="4857750" y="1604963"/>
            <a:ext cx="1166813" cy="142875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3376613" y="1452563"/>
            <a:ext cx="1166813" cy="1143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3376613" y="1604963"/>
            <a:ext cx="1166813" cy="142875"/>
          </a:xfrm>
          <a:prstGeom prst="rect">
            <a:avLst/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3257550" y="685800"/>
            <a:ext cx="4367213" cy="228600"/>
          </a:xfrm>
          <a:prstGeom prst="rect">
            <a:avLst/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3257550" y="685800"/>
            <a:ext cx="4367213" cy="228600"/>
          </a:xfrm>
          <a:prstGeom prst="roundRect">
            <a:avLst>
              <a:gd name="adj" fmla="val 48000"/>
            </a:avLst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3257550" y="685800"/>
            <a:ext cx="1905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82" name="Shape 80"/>
          <p:cNvSpPr/>
          <p:nvPr/>
        </p:nvSpPr>
        <p:spPr>
          <a:xfrm>
            <a:off x="3448050" y="685800"/>
            <a:ext cx="4176712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83" name="Shape 81"/>
          <p:cNvSpPr/>
          <p:nvPr/>
        </p:nvSpPr>
        <p:spPr>
          <a:xfrm>
            <a:off x="3333750" y="7429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3257550" y="361950"/>
            <a:ext cx="1500188" cy="190500"/>
          </a:xfrm>
          <a:prstGeom prst="rect">
            <a:avLst/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1638300" y="285750"/>
            <a:ext cx="1524000" cy="58816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6" name="Shape 84"/>
          <p:cNvSpPr/>
          <p:nvPr/>
        </p:nvSpPr>
        <p:spPr>
          <a:xfrm>
            <a:off x="1714500" y="361950"/>
            <a:ext cx="1371600" cy="1295400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1714500" y="5900738"/>
            <a:ext cx="1371600" cy="190500"/>
          </a:xfrm>
          <a:prstGeom prst="rect">
            <a:avLst/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1714500" y="5900738"/>
            <a:ext cx="1371600" cy="190500"/>
          </a:xfrm>
          <a:prstGeom prst="rect">
            <a:avLst/>
          </a:prstGeom>
          <a:noFill/>
          <a:ln/>
        </p:spPr>
      </p:sp>
      <p:sp>
        <p:nvSpPr>
          <p:cNvPr id="89" name="Shape 87"/>
          <p:cNvSpPr/>
          <p:nvPr/>
        </p:nvSpPr>
        <p:spPr>
          <a:xfrm>
            <a:off x="1771650" y="5938838"/>
            <a:ext cx="114300" cy="114300"/>
          </a:xfrm>
          <a:prstGeom prst="rect">
            <a:avLst/>
          </a:prstGeom>
          <a:noFill/>
          <a:ln/>
        </p:spPr>
      </p:sp>
      <p:sp>
        <p:nvSpPr>
          <p:cNvPr id="90" name="Shape 88"/>
          <p:cNvSpPr/>
          <p:nvPr/>
        </p:nvSpPr>
        <p:spPr>
          <a:xfrm>
            <a:off x="1943100" y="5945981"/>
            <a:ext cx="271463" cy="100013"/>
          </a:xfrm>
          <a:prstGeom prst="rect">
            <a:avLst/>
          </a:prstGeom>
          <a:noFill/>
          <a:ln/>
        </p:spPr>
      </p:sp>
      <p:sp>
        <p:nvSpPr>
          <p:cNvPr id="91" name="Shape 89"/>
          <p:cNvSpPr/>
          <p:nvPr/>
        </p:nvSpPr>
        <p:spPr>
          <a:xfrm>
            <a:off x="1771650" y="5938838"/>
            <a:ext cx="114300" cy="114300"/>
          </a:xfrm>
          <a:prstGeom prst="rect">
            <a:avLst/>
          </a:prstGeom>
          <a:noFill/>
          <a:ln/>
        </p:spPr>
      </p:sp>
      <p:sp>
        <p:nvSpPr>
          <p:cNvPr id="92" name="Shape 90"/>
          <p:cNvSpPr/>
          <p:nvPr/>
        </p:nvSpPr>
        <p:spPr>
          <a:xfrm>
            <a:off x="1714500" y="361950"/>
            <a:ext cx="1371600" cy="114300"/>
          </a:xfrm>
          <a:prstGeom prst="rect">
            <a:avLst/>
          </a:prstGeom>
          <a:noFill/>
          <a:ln/>
        </p:spPr>
      </p:sp>
      <p:sp>
        <p:nvSpPr>
          <p:cNvPr id="93" name="Shape 91"/>
          <p:cNvSpPr/>
          <p:nvPr/>
        </p:nvSpPr>
        <p:spPr>
          <a:xfrm>
            <a:off x="1714500" y="552450"/>
            <a:ext cx="1371600" cy="1104900"/>
          </a:xfrm>
          <a:prstGeom prst="rect">
            <a:avLst/>
          </a:prstGeom>
          <a:noFill/>
          <a:ln/>
        </p:spPr>
      </p:sp>
      <p:sp>
        <p:nvSpPr>
          <p:cNvPr id="94" name="Shape 92"/>
          <p:cNvSpPr/>
          <p:nvPr/>
        </p:nvSpPr>
        <p:spPr>
          <a:xfrm>
            <a:off x="1714500" y="552450"/>
            <a:ext cx="1371600" cy="190500"/>
          </a:xfrm>
          <a:prstGeom prst="rect">
            <a:avLst/>
          </a:prstGeom>
          <a:noFill/>
          <a:ln/>
        </p:spPr>
      </p:sp>
      <p:sp>
        <p:nvSpPr>
          <p:cNvPr id="95" name="Shape 93"/>
          <p:cNvSpPr/>
          <p:nvPr/>
        </p:nvSpPr>
        <p:spPr>
          <a:xfrm>
            <a:off x="1714500" y="781050"/>
            <a:ext cx="1371600" cy="190500"/>
          </a:xfrm>
          <a:prstGeom prst="rect">
            <a:avLst/>
          </a:prstGeom>
          <a:noFill/>
          <a:ln/>
        </p:spPr>
      </p:sp>
      <p:sp>
        <p:nvSpPr>
          <p:cNvPr id="96" name="Shape 94"/>
          <p:cNvSpPr/>
          <p:nvPr/>
        </p:nvSpPr>
        <p:spPr>
          <a:xfrm>
            <a:off x="1714500" y="1009650"/>
            <a:ext cx="1371600" cy="1905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97" name="Shape 95"/>
          <p:cNvSpPr/>
          <p:nvPr/>
        </p:nvSpPr>
        <p:spPr>
          <a:xfrm>
            <a:off x="1714500" y="1238250"/>
            <a:ext cx="1371600" cy="190500"/>
          </a:xfrm>
          <a:prstGeom prst="rect">
            <a:avLst/>
          </a:prstGeom>
          <a:noFill/>
          <a:ln/>
        </p:spPr>
      </p:sp>
      <p:sp>
        <p:nvSpPr>
          <p:cNvPr id="98" name="Shape 96"/>
          <p:cNvSpPr/>
          <p:nvPr/>
        </p:nvSpPr>
        <p:spPr>
          <a:xfrm>
            <a:off x="1714500" y="1466850"/>
            <a:ext cx="1371600" cy="190500"/>
          </a:xfrm>
          <a:prstGeom prst="rect">
            <a:avLst/>
          </a:prstGeom>
          <a:noFill/>
          <a:ln/>
        </p:spPr>
      </p:sp>
      <p:sp>
        <p:nvSpPr>
          <p:cNvPr id="99" name="Shape 97"/>
          <p:cNvSpPr/>
          <p:nvPr/>
        </p:nvSpPr>
        <p:spPr>
          <a:xfrm>
            <a:off x="1771650" y="15049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0" name="Shape 98"/>
          <p:cNvSpPr/>
          <p:nvPr/>
        </p:nvSpPr>
        <p:spPr>
          <a:xfrm>
            <a:off x="1943100" y="1512094"/>
            <a:ext cx="523875" cy="100013"/>
          </a:xfrm>
          <a:prstGeom prst="rect">
            <a:avLst/>
          </a:prstGeom>
          <a:noFill/>
          <a:ln/>
        </p:spPr>
      </p:sp>
      <p:sp>
        <p:nvSpPr>
          <p:cNvPr id="101" name="Shape 99"/>
          <p:cNvSpPr/>
          <p:nvPr/>
        </p:nvSpPr>
        <p:spPr>
          <a:xfrm>
            <a:off x="1771650" y="15049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2" name="Shape 100"/>
          <p:cNvSpPr/>
          <p:nvPr/>
        </p:nvSpPr>
        <p:spPr>
          <a:xfrm>
            <a:off x="1771650" y="12763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3" name="Shape 101"/>
          <p:cNvSpPr/>
          <p:nvPr/>
        </p:nvSpPr>
        <p:spPr>
          <a:xfrm>
            <a:off x="1943100" y="1283494"/>
            <a:ext cx="609600" cy="100013"/>
          </a:xfrm>
          <a:prstGeom prst="rect">
            <a:avLst/>
          </a:prstGeom>
          <a:noFill/>
          <a:ln/>
        </p:spPr>
      </p:sp>
      <p:sp>
        <p:nvSpPr>
          <p:cNvPr id="104" name="Shape 102"/>
          <p:cNvSpPr/>
          <p:nvPr/>
        </p:nvSpPr>
        <p:spPr>
          <a:xfrm>
            <a:off x="1771650" y="12763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5" name="Shape 103"/>
          <p:cNvSpPr/>
          <p:nvPr/>
        </p:nvSpPr>
        <p:spPr>
          <a:xfrm>
            <a:off x="1771650" y="10477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6" name="Shape 104"/>
          <p:cNvSpPr/>
          <p:nvPr/>
        </p:nvSpPr>
        <p:spPr>
          <a:xfrm>
            <a:off x="1943100" y="1054894"/>
            <a:ext cx="633413" cy="100013"/>
          </a:xfrm>
          <a:prstGeom prst="rect">
            <a:avLst/>
          </a:prstGeom>
          <a:noFill/>
          <a:ln/>
        </p:spPr>
      </p:sp>
      <p:sp>
        <p:nvSpPr>
          <p:cNvPr id="107" name="Shape 105"/>
          <p:cNvSpPr/>
          <p:nvPr/>
        </p:nvSpPr>
        <p:spPr>
          <a:xfrm>
            <a:off x="1771650" y="10477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8" name="Shape 106"/>
          <p:cNvSpPr/>
          <p:nvPr/>
        </p:nvSpPr>
        <p:spPr>
          <a:xfrm>
            <a:off x="1771650" y="8191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9" name="Shape 107"/>
          <p:cNvSpPr/>
          <p:nvPr/>
        </p:nvSpPr>
        <p:spPr>
          <a:xfrm>
            <a:off x="1943100" y="826294"/>
            <a:ext cx="428625" cy="100013"/>
          </a:xfrm>
          <a:prstGeom prst="rect">
            <a:avLst/>
          </a:prstGeom>
          <a:noFill/>
          <a:ln/>
        </p:spPr>
      </p:sp>
      <p:sp>
        <p:nvSpPr>
          <p:cNvPr id="110" name="Shape 108"/>
          <p:cNvSpPr/>
          <p:nvPr/>
        </p:nvSpPr>
        <p:spPr>
          <a:xfrm>
            <a:off x="1771650" y="8191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11" name="Shape 109"/>
          <p:cNvSpPr/>
          <p:nvPr/>
        </p:nvSpPr>
        <p:spPr>
          <a:xfrm>
            <a:off x="1771650" y="5905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12" name="Shape 110"/>
          <p:cNvSpPr/>
          <p:nvPr/>
        </p:nvSpPr>
        <p:spPr>
          <a:xfrm>
            <a:off x="1943100" y="597694"/>
            <a:ext cx="366713" cy="100013"/>
          </a:xfrm>
          <a:prstGeom prst="rect">
            <a:avLst/>
          </a:prstGeom>
          <a:noFill/>
          <a:ln/>
        </p:spPr>
      </p:sp>
      <p:sp>
        <p:nvSpPr>
          <p:cNvPr id="113" name="Shape 111"/>
          <p:cNvSpPr/>
          <p:nvPr/>
        </p:nvSpPr>
        <p:spPr>
          <a:xfrm>
            <a:off x="1771650" y="590550"/>
            <a:ext cx="114300" cy="114300"/>
          </a:xfrm>
          <a:prstGeom prst="rect">
            <a:avLst/>
          </a:prstGeom>
          <a:noFill/>
          <a:ln/>
        </p:spPr>
      </p:sp>
      <p:pic>
        <p:nvPicPr>
          <p:cNvPr id="1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4572000"/>
            <a:ext cx="433388" cy="342900"/>
          </a:xfrm>
          <a:prstGeom prst="rect">
            <a:avLst/>
          </a:prstGeom>
        </p:spPr>
      </p:pic>
      <p:pic>
        <p:nvPicPr>
          <p:cNvPr id="1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4229100"/>
            <a:ext cx="433388" cy="342900"/>
          </a:xfrm>
          <a:prstGeom prst="rect">
            <a:avLst/>
          </a:prstGeom>
        </p:spPr>
      </p:pic>
      <p:pic>
        <p:nvPicPr>
          <p:cNvPr id="1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100" y="3886200"/>
            <a:ext cx="433388" cy="342900"/>
          </a:xfrm>
          <a:prstGeom prst="rect">
            <a:avLst/>
          </a:prstGeom>
        </p:spPr>
      </p:pic>
      <p:pic>
        <p:nvPicPr>
          <p:cNvPr id="1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9100" y="3543300"/>
            <a:ext cx="433388" cy="342900"/>
          </a:xfrm>
          <a:prstGeom prst="rect">
            <a:avLst/>
          </a:prstGeom>
        </p:spPr>
      </p:pic>
      <p:pic>
        <p:nvPicPr>
          <p:cNvPr id="1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9100" y="3200400"/>
            <a:ext cx="433388" cy="342900"/>
          </a:xfrm>
          <a:prstGeom prst="rect">
            <a:avLst/>
          </a:prstGeom>
        </p:spPr>
      </p:pic>
      <p:pic>
        <p:nvPicPr>
          <p:cNvPr id="1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9100" y="2857500"/>
            <a:ext cx="433388" cy="342900"/>
          </a:xfrm>
          <a:prstGeom prst="rect">
            <a:avLst/>
          </a:prstGeom>
        </p:spPr>
      </p:pic>
      <p:pic>
        <p:nvPicPr>
          <p:cNvPr id="12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9100" y="2514600"/>
            <a:ext cx="433388" cy="342900"/>
          </a:xfrm>
          <a:prstGeom prst="rect">
            <a:avLst/>
          </a:prstGeom>
        </p:spPr>
      </p:pic>
      <p:pic>
        <p:nvPicPr>
          <p:cNvPr id="12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3750" y="742950"/>
            <a:ext cx="92966" cy="92969"/>
          </a:xfrm>
          <a:prstGeom prst="rect">
            <a:avLst/>
          </a:prstGeom>
        </p:spPr>
      </p:pic>
      <p:pic>
        <p:nvPicPr>
          <p:cNvPr id="122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1650" y="1504950"/>
            <a:ext cx="93027" cy="78581"/>
          </a:xfrm>
          <a:prstGeom prst="rect">
            <a:avLst/>
          </a:prstGeom>
        </p:spPr>
      </p:pic>
      <p:pic>
        <p:nvPicPr>
          <p:cNvPr id="123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650" y="1276350"/>
            <a:ext cx="100013" cy="78581"/>
          </a:xfrm>
          <a:prstGeom prst="rect">
            <a:avLst/>
          </a:prstGeom>
        </p:spPr>
      </p:pic>
      <p:pic>
        <p:nvPicPr>
          <p:cNvPr id="124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1650" y="1047750"/>
            <a:ext cx="107156" cy="107156"/>
          </a:xfrm>
          <a:prstGeom prst="rect">
            <a:avLst/>
          </a:prstGeom>
        </p:spPr>
      </p:pic>
      <p:pic>
        <p:nvPicPr>
          <p:cNvPr id="125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71650" y="819150"/>
            <a:ext cx="107138" cy="85722"/>
          </a:xfrm>
          <a:prstGeom prst="rect">
            <a:avLst/>
          </a:prstGeom>
        </p:spPr>
      </p:pic>
      <p:pic>
        <p:nvPicPr>
          <p:cNvPr id="126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71650" y="590550"/>
            <a:ext cx="85725" cy="89289"/>
          </a:xfrm>
          <a:prstGeom prst="rect">
            <a:avLst/>
          </a:prstGeom>
        </p:spPr>
      </p:pic>
      <p:sp>
        <p:nvSpPr>
          <p:cNvPr id="127" name="Text 112"/>
          <p:cNvSpPr/>
          <p:nvPr/>
        </p:nvSpPr>
        <p:spPr>
          <a:xfrm>
            <a:off x="3333750" y="5750719"/>
            <a:ext cx="8667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28" name="Text 113"/>
          <p:cNvSpPr/>
          <p:nvPr/>
        </p:nvSpPr>
        <p:spPr>
          <a:xfrm>
            <a:off x="3257550" y="5448300"/>
            <a:ext cx="3186113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 heavy rainfall warning has been issued for your area. Take necessary precautions to protect your crops.</a:t>
            </a:r>
            <a:endParaRPr lang="en-US" sz="525" dirty="0"/>
          </a:p>
        </p:txBody>
      </p:sp>
      <p:sp>
        <p:nvSpPr>
          <p:cNvPr id="129" name="Text 114"/>
          <p:cNvSpPr/>
          <p:nvPr/>
        </p:nvSpPr>
        <p:spPr>
          <a:xfrm>
            <a:off x="3257550" y="5334000"/>
            <a:ext cx="318611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Heavy Rainfall Expected</a:t>
            </a:r>
            <a:endParaRPr lang="en-US" sz="600" dirty="0"/>
          </a:p>
        </p:txBody>
      </p:sp>
      <p:sp>
        <p:nvSpPr>
          <p:cNvPr id="130" name="Text 115"/>
          <p:cNvSpPr/>
          <p:nvPr/>
        </p:nvSpPr>
        <p:spPr>
          <a:xfrm>
            <a:off x="3257550" y="5067300"/>
            <a:ext cx="48244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Weather Alerts</a:t>
            </a:r>
            <a:endParaRPr lang="en-US" sz="825" dirty="0"/>
          </a:p>
        </p:txBody>
      </p:sp>
      <p:sp>
        <p:nvSpPr>
          <p:cNvPr id="131" name="Text 116"/>
          <p:cNvSpPr/>
          <p:nvPr/>
        </p:nvSpPr>
        <p:spPr>
          <a:xfrm>
            <a:off x="6462713" y="46934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0%</a:t>
            </a:r>
            <a:endParaRPr lang="en-US" sz="525" dirty="0"/>
          </a:p>
        </p:txBody>
      </p:sp>
      <p:sp>
        <p:nvSpPr>
          <p:cNvPr id="132" name="Text 117"/>
          <p:cNvSpPr/>
          <p:nvPr/>
        </p:nvSpPr>
        <p:spPr>
          <a:xfrm>
            <a:off x="5600700" y="46934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20°C</a:t>
            </a:r>
            <a:endParaRPr lang="en-US" sz="525" dirty="0"/>
          </a:p>
        </p:txBody>
      </p:sp>
      <p:sp>
        <p:nvSpPr>
          <p:cNvPr id="133" name="Text 118"/>
          <p:cNvSpPr/>
          <p:nvPr/>
        </p:nvSpPr>
        <p:spPr>
          <a:xfrm>
            <a:off x="4738688" y="46934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30°C</a:t>
            </a:r>
            <a:endParaRPr lang="en-US" sz="525" dirty="0"/>
          </a:p>
        </p:txBody>
      </p:sp>
      <p:sp>
        <p:nvSpPr>
          <p:cNvPr id="134" name="Text 119"/>
          <p:cNvSpPr/>
          <p:nvPr/>
        </p:nvSpPr>
        <p:spPr>
          <a:xfrm>
            <a:off x="3338513" y="46934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7</a:t>
            </a:r>
            <a:endParaRPr lang="en-US" sz="525" dirty="0"/>
          </a:p>
        </p:txBody>
      </p:sp>
      <p:sp>
        <p:nvSpPr>
          <p:cNvPr id="135" name="Text 120"/>
          <p:cNvSpPr/>
          <p:nvPr/>
        </p:nvSpPr>
        <p:spPr>
          <a:xfrm>
            <a:off x="6462713" y="43505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15%</a:t>
            </a:r>
            <a:endParaRPr lang="en-US" sz="525" dirty="0"/>
          </a:p>
        </p:txBody>
      </p:sp>
      <p:sp>
        <p:nvSpPr>
          <p:cNvPr id="136" name="Text 121"/>
          <p:cNvSpPr/>
          <p:nvPr/>
        </p:nvSpPr>
        <p:spPr>
          <a:xfrm>
            <a:off x="5600700" y="43505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17°C</a:t>
            </a:r>
            <a:endParaRPr lang="en-US" sz="525" dirty="0"/>
          </a:p>
        </p:txBody>
      </p:sp>
      <p:sp>
        <p:nvSpPr>
          <p:cNvPr id="137" name="Text 122"/>
          <p:cNvSpPr/>
          <p:nvPr/>
        </p:nvSpPr>
        <p:spPr>
          <a:xfrm>
            <a:off x="4738688" y="43505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27°C</a:t>
            </a:r>
            <a:endParaRPr lang="en-US" sz="525" dirty="0"/>
          </a:p>
        </p:txBody>
      </p:sp>
      <p:sp>
        <p:nvSpPr>
          <p:cNvPr id="138" name="Text 123"/>
          <p:cNvSpPr/>
          <p:nvPr/>
        </p:nvSpPr>
        <p:spPr>
          <a:xfrm>
            <a:off x="3338513" y="43505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6</a:t>
            </a:r>
            <a:endParaRPr lang="en-US" sz="525" dirty="0"/>
          </a:p>
        </p:txBody>
      </p:sp>
      <p:sp>
        <p:nvSpPr>
          <p:cNvPr id="139" name="Text 124"/>
          <p:cNvSpPr/>
          <p:nvPr/>
        </p:nvSpPr>
        <p:spPr>
          <a:xfrm>
            <a:off x="6462713" y="40076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5%</a:t>
            </a:r>
            <a:endParaRPr lang="en-US" sz="525" dirty="0"/>
          </a:p>
        </p:txBody>
      </p:sp>
      <p:sp>
        <p:nvSpPr>
          <p:cNvPr id="140" name="Text 125"/>
          <p:cNvSpPr/>
          <p:nvPr/>
        </p:nvSpPr>
        <p:spPr>
          <a:xfrm>
            <a:off x="5600700" y="40076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19°C</a:t>
            </a:r>
            <a:endParaRPr lang="en-US" sz="525" dirty="0"/>
          </a:p>
        </p:txBody>
      </p:sp>
      <p:sp>
        <p:nvSpPr>
          <p:cNvPr id="141" name="Text 126"/>
          <p:cNvSpPr/>
          <p:nvPr/>
        </p:nvSpPr>
        <p:spPr>
          <a:xfrm>
            <a:off x="4738688" y="40076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29°C</a:t>
            </a:r>
            <a:endParaRPr lang="en-US" sz="525" dirty="0"/>
          </a:p>
        </p:txBody>
      </p:sp>
      <p:sp>
        <p:nvSpPr>
          <p:cNvPr id="142" name="Text 127"/>
          <p:cNvSpPr/>
          <p:nvPr/>
        </p:nvSpPr>
        <p:spPr>
          <a:xfrm>
            <a:off x="3338513" y="40076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5</a:t>
            </a:r>
            <a:endParaRPr lang="en-US" sz="525" dirty="0"/>
          </a:p>
        </p:txBody>
      </p:sp>
      <p:sp>
        <p:nvSpPr>
          <p:cNvPr id="143" name="Text 128"/>
          <p:cNvSpPr/>
          <p:nvPr/>
        </p:nvSpPr>
        <p:spPr>
          <a:xfrm>
            <a:off x="6462713" y="36647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20%</a:t>
            </a:r>
            <a:endParaRPr lang="en-US" sz="525" dirty="0"/>
          </a:p>
        </p:txBody>
      </p:sp>
      <p:sp>
        <p:nvSpPr>
          <p:cNvPr id="144" name="Text 129"/>
          <p:cNvSpPr/>
          <p:nvPr/>
        </p:nvSpPr>
        <p:spPr>
          <a:xfrm>
            <a:off x="5600700" y="36647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16°C</a:t>
            </a:r>
            <a:endParaRPr lang="en-US" sz="525" dirty="0"/>
          </a:p>
        </p:txBody>
      </p:sp>
      <p:sp>
        <p:nvSpPr>
          <p:cNvPr id="145" name="Text 130"/>
          <p:cNvSpPr/>
          <p:nvPr/>
        </p:nvSpPr>
        <p:spPr>
          <a:xfrm>
            <a:off x="4738688" y="36647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26°C</a:t>
            </a:r>
            <a:endParaRPr lang="en-US" sz="525" dirty="0"/>
          </a:p>
        </p:txBody>
      </p:sp>
      <p:sp>
        <p:nvSpPr>
          <p:cNvPr id="146" name="Text 131"/>
          <p:cNvSpPr/>
          <p:nvPr/>
        </p:nvSpPr>
        <p:spPr>
          <a:xfrm>
            <a:off x="3338513" y="36647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4</a:t>
            </a:r>
            <a:endParaRPr lang="en-US" sz="525" dirty="0"/>
          </a:p>
        </p:txBody>
      </p:sp>
      <p:sp>
        <p:nvSpPr>
          <p:cNvPr id="147" name="Text 132"/>
          <p:cNvSpPr/>
          <p:nvPr/>
        </p:nvSpPr>
        <p:spPr>
          <a:xfrm>
            <a:off x="6462713" y="33218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60%</a:t>
            </a:r>
            <a:endParaRPr lang="en-US" sz="525" dirty="0"/>
          </a:p>
        </p:txBody>
      </p:sp>
      <p:sp>
        <p:nvSpPr>
          <p:cNvPr id="148" name="Text 133"/>
          <p:cNvSpPr/>
          <p:nvPr/>
        </p:nvSpPr>
        <p:spPr>
          <a:xfrm>
            <a:off x="5600700" y="33218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15°C</a:t>
            </a:r>
            <a:endParaRPr lang="en-US" sz="525" dirty="0"/>
          </a:p>
        </p:txBody>
      </p:sp>
      <p:sp>
        <p:nvSpPr>
          <p:cNvPr id="149" name="Text 134"/>
          <p:cNvSpPr/>
          <p:nvPr/>
        </p:nvSpPr>
        <p:spPr>
          <a:xfrm>
            <a:off x="4738688" y="33218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25°C</a:t>
            </a:r>
            <a:endParaRPr lang="en-US" sz="525" dirty="0"/>
          </a:p>
        </p:txBody>
      </p:sp>
      <p:sp>
        <p:nvSpPr>
          <p:cNvPr id="150" name="Text 135"/>
          <p:cNvSpPr/>
          <p:nvPr/>
        </p:nvSpPr>
        <p:spPr>
          <a:xfrm>
            <a:off x="3338513" y="33218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Day 3</a:t>
            </a:r>
            <a:endParaRPr lang="en-US" sz="525" dirty="0"/>
          </a:p>
        </p:txBody>
      </p:sp>
      <p:sp>
        <p:nvSpPr>
          <p:cNvPr id="151" name="Text 136"/>
          <p:cNvSpPr/>
          <p:nvPr/>
        </p:nvSpPr>
        <p:spPr>
          <a:xfrm>
            <a:off x="6462713" y="29789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10%</a:t>
            </a:r>
            <a:endParaRPr lang="en-US" sz="525" dirty="0"/>
          </a:p>
        </p:txBody>
      </p:sp>
      <p:sp>
        <p:nvSpPr>
          <p:cNvPr id="152" name="Text 137"/>
          <p:cNvSpPr/>
          <p:nvPr/>
        </p:nvSpPr>
        <p:spPr>
          <a:xfrm>
            <a:off x="5600700" y="29789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18°C</a:t>
            </a:r>
            <a:endParaRPr lang="en-US" sz="525" dirty="0"/>
          </a:p>
        </p:txBody>
      </p:sp>
      <p:sp>
        <p:nvSpPr>
          <p:cNvPr id="153" name="Text 138"/>
          <p:cNvSpPr/>
          <p:nvPr/>
        </p:nvSpPr>
        <p:spPr>
          <a:xfrm>
            <a:off x="4738688" y="29789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28°C</a:t>
            </a:r>
            <a:endParaRPr lang="en-US" sz="525" dirty="0"/>
          </a:p>
        </p:txBody>
      </p:sp>
      <p:sp>
        <p:nvSpPr>
          <p:cNvPr id="154" name="Text 139"/>
          <p:cNvSpPr/>
          <p:nvPr/>
        </p:nvSpPr>
        <p:spPr>
          <a:xfrm>
            <a:off x="3338513" y="29789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Tomorrow</a:t>
            </a:r>
            <a:endParaRPr lang="en-US" sz="525" dirty="0"/>
          </a:p>
        </p:txBody>
      </p:sp>
      <p:sp>
        <p:nvSpPr>
          <p:cNvPr id="155" name="Text 140"/>
          <p:cNvSpPr/>
          <p:nvPr/>
        </p:nvSpPr>
        <p:spPr>
          <a:xfrm>
            <a:off x="6462713" y="2636044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0%</a:t>
            </a:r>
            <a:endParaRPr lang="en-US" sz="525" dirty="0"/>
          </a:p>
        </p:txBody>
      </p:sp>
      <p:sp>
        <p:nvSpPr>
          <p:cNvPr id="156" name="Text 141"/>
          <p:cNvSpPr/>
          <p:nvPr/>
        </p:nvSpPr>
        <p:spPr>
          <a:xfrm>
            <a:off x="5600700" y="26360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20°C</a:t>
            </a:r>
            <a:endParaRPr lang="en-US" sz="525" dirty="0"/>
          </a:p>
        </p:txBody>
      </p:sp>
      <p:sp>
        <p:nvSpPr>
          <p:cNvPr id="157" name="Text 142"/>
          <p:cNvSpPr/>
          <p:nvPr/>
        </p:nvSpPr>
        <p:spPr>
          <a:xfrm>
            <a:off x="4738688" y="2636044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30°C</a:t>
            </a:r>
            <a:endParaRPr lang="en-US" sz="525" dirty="0"/>
          </a:p>
        </p:txBody>
      </p:sp>
      <p:sp>
        <p:nvSpPr>
          <p:cNvPr id="158" name="Text 143"/>
          <p:cNvSpPr/>
          <p:nvPr/>
        </p:nvSpPr>
        <p:spPr>
          <a:xfrm>
            <a:off x="3338513" y="2636044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Today</a:t>
            </a:r>
            <a:endParaRPr lang="en-US" sz="525" dirty="0"/>
          </a:p>
        </p:txBody>
      </p:sp>
      <p:sp>
        <p:nvSpPr>
          <p:cNvPr id="159" name="Text 144"/>
          <p:cNvSpPr/>
          <p:nvPr/>
        </p:nvSpPr>
        <p:spPr>
          <a:xfrm>
            <a:off x="6462713" y="2347913"/>
            <a:ext cx="1343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Precipitation</a:t>
            </a:r>
            <a:endParaRPr lang="en-US" sz="525" dirty="0"/>
          </a:p>
        </p:txBody>
      </p:sp>
      <p:sp>
        <p:nvSpPr>
          <p:cNvPr id="160" name="Text 145"/>
          <p:cNvSpPr/>
          <p:nvPr/>
        </p:nvSpPr>
        <p:spPr>
          <a:xfrm>
            <a:off x="5600700" y="2347913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Low</a:t>
            </a:r>
            <a:endParaRPr lang="en-US" sz="525" dirty="0"/>
          </a:p>
        </p:txBody>
      </p:sp>
      <p:sp>
        <p:nvSpPr>
          <p:cNvPr id="161" name="Text 146"/>
          <p:cNvSpPr/>
          <p:nvPr/>
        </p:nvSpPr>
        <p:spPr>
          <a:xfrm>
            <a:off x="4738688" y="2347913"/>
            <a:ext cx="11668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High</a:t>
            </a:r>
            <a:endParaRPr lang="en-US" sz="525" dirty="0"/>
          </a:p>
        </p:txBody>
      </p:sp>
      <p:sp>
        <p:nvSpPr>
          <p:cNvPr id="162" name="Text 147"/>
          <p:cNvSpPr/>
          <p:nvPr/>
        </p:nvSpPr>
        <p:spPr>
          <a:xfrm>
            <a:off x="4305300" y="2347913"/>
            <a:ext cx="7381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Weather</a:t>
            </a:r>
            <a:endParaRPr lang="en-US" sz="525" dirty="0"/>
          </a:p>
        </p:txBody>
      </p:sp>
      <p:sp>
        <p:nvSpPr>
          <p:cNvPr id="163" name="Text 148"/>
          <p:cNvSpPr/>
          <p:nvPr/>
        </p:nvSpPr>
        <p:spPr>
          <a:xfrm>
            <a:off x="3338513" y="2347913"/>
            <a:ext cx="12715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Date</a:t>
            </a:r>
            <a:endParaRPr lang="en-US" sz="525" dirty="0"/>
          </a:p>
        </p:txBody>
      </p:sp>
      <p:sp>
        <p:nvSpPr>
          <p:cNvPr id="164" name="Text 149"/>
          <p:cNvSpPr/>
          <p:nvPr/>
        </p:nvSpPr>
        <p:spPr>
          <a:xfrm>
            <a:off x="3257550" y="2038350"/>
            <a:ext cx="48244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7-Day Forecast</a:t>
            </a:r>
            <a:endParaRPr lang="en-US" sz="825" dirty="0"/>
          </a:p>
        </p:txBody>
      </p:sp>
      <p:sp>
        <p:nvSpPr>
          <p:cNvPr id="165" name="Text 150"/>
          <p:cNvSpPr/>
          <p:nvPr/>
        </p:nvSpPr>
        <p:spPr>
          <a:xfrm>
            <a:off x="6338888" y="1604963"/>
            <a:ext cx="1624013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9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15 km/h</a:t>
            </a:r>
            <a:endParaRPr lang="en-US" sz="900" dirty="0"/>
          </a:p>
        </p:txBody>
      </p:sp>
      <p:sp>
        <p:nvSpPr>
          <p:cNvPr id="166" name="Text 151"/>
          <p:cNvSpPr/>
          <p:nvPr/>
        </p:nvSpPr>
        <p:spPr>
          <a:xfrm>
            <a:off x="6338888" y="1452563"/>
            <a:ext cx="16240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Wind Speed</a:t>
            </a:r>
            <a:endParaRPr lang="en-US" sz="600" dirty="0"/>
          </a:p>
        </p:txBody>
      </p:sp>
      <p:sp>
        <p:nvSpPr>
          <p:cNvPr id="167" name="Text 152"/>
          <p:cNvSpPr/>
          <p:nvPr/>
        </p:nvSpPr>
        <p:spPr>
          <a:xfrm>
            <a:off x="4857750" y="1604963"/>
            <a:ext cx="1624013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9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65%</a:t>
            </a:r>
            <a:endParaRPr lang="en-US" sz="900" dirty="0"/>
          </a:p>
        </p:txBody>
      </p:sp>
      <p:sp>
        <p:nvSpPr>
          <p:cNvPr id="168" name="Text 153"/>
          <p:cNvSpPr/>
          <p:nvPr/>
        </p:nvSpPr>
        <p:spPr>
          <a:xfrm>
            <a:off x="4857750" y="1452563"/>
            <a:ext cx="16240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Humidity</a:t>
            </a:r>
            <a:endParaRPr lang="en-US" sz="600" dirty="0"/>
          </a:p>
        </p:txBody>
      </p:sp>
      <p:sp>
        <p:nvSpPr>
          <p:cNvPr id="169" name="Text 154"/>
          <p:cNvSpPr/>
          <p:nvPr/>
        </p:nvSpPr>
        <p:spPr>
          <a:xfrm>
            <a:off x="3376613" y="1604963"/>
            <a:ext cx="1624013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125"/>
              </a:lnSpc>
              <a:buNone/>
            </a:pPr>
            <a:r>
              <a:rPr lang="en-US" sz="9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28°C</a:t>
            </a:r>
            <a:endParaRPr lang="en-US" sz="900" dirty="0"/>
          </a:p>
        </p:txBody>
      </p:sp>
      <p:sp>
        <p:nvSpPr>
          <p:cNvPr id="170" name="Text 155"/>
          <p:cNvSpPr/>
          <p:nvPr/>
        </p:nvSpPr>
        <p:spPr>
          <a:xfrm>
            <a:off x="3376613" y="1452563"/>
            <a:ext cx="16240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Temperature</a:t>
            </a:r>
            <a:endParaRPr lang="en-US" sz="600" dirty="0"/>
          </a:p>
        </p:txBody>
      </p:sp>
      <p:sp>
        <p:nvSpPr>
          <p:cNvPr id="171" name="Text 156"/>
          <p:cNvSpPr/>
          <p:nvPr/>
        </p:nvSpPr>
        <p:spPr>
          <a:xfrm>
            <a:off x="3257550" y="1066800"/>
            <a:ext cx="4824413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Current Weather</a:t>
            </a:r>
            <a:endParaRPr lang="en-US" sz="825" dirty="0"/>
          </a:p>
        </p:txBody>
      </p:sp>
      <p:sp>
        <p:nvSpPr>
          <p:cNvPr id="172" name="Text 157"/>
          <p:cNvSpPr/>
          <p:nvPr/>
        </p:nvSpPr>
        <p:spPr>
          <a:xfrm>
            <a:off x="3486150" y="742950"/>
            <a:ext cx="94677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Search  for a location</a:t>
            </a:r>
            <a:endParaRPr lang="en-US" sz="600" dirty="0"/>
          </a:p>
        </p:txBody>
      </p:sp>
      <p:sp>
        <p:nvSpPr>
          <p:cNvPr id="173" name="Text 158"/>
          <p:cNvSpPr/>
          <p:nvPr/>
        </p:nvSpPr>
        <p:spPr>
          <a:xfrm>
            <a:off x="3257550" y="361950"/>
            <a:ext cx="19573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Climate Monitoring</a:t>
            </a:r>
            <a:endParaRPr lang="en-US" sz="1200" dirty="0"/>
          </a:p>
        </p:txBody>
      </p:sp>
      <p:sp>
        <p:nvSpPr>
          <p:cNvPr id="174" name="Text 159"/>
          <p:cNvSpPr/>
          <p:nvPr/>
        </p:nvSpPr>
        <p:spPr>
          <a:xfrm>
            <a:off x="1943100" y="5945981"/>
            <a:ext cx="7286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Settings</a:t>
            </a:r>
            <a:endParaRPr lang="en-US" sz="525" dirty="0"/>
          </a:p>
        </p:txBody>
      </p:sp>
      <p:sp>
        <p:nvSpPr>
          <p:cNvPr id="175" name="Text 160"/>
          <p:cNvSpPr/>
          <p:nvPr/>
        </p:nvSpPr>
        <p:spPr>
          <a:xfrm>
            <a:off x="1943100" y="1512094"/>
            <a:ext cx="9810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Insights</a:t>
            </a:r>
            <a:endParaRPr lang="en-US" sz="525" dirty="0"/>
          </a:p>
        </p:txBody>
      </p:sp>
      <p:sp>
        <p:nvSpPr>
          <p:cNvPr id="176" name="Text 161"/>
          <p:cNvSpPr/>
          <p:nvPr/>
        </p:nvSpPr>
        <p:spPr>
          <a:xfrm>
            <a:off x="1943100" y="1283494"/>
            <a:ext cx="1066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 Planning</a:t>
            </a:r>
            <a:endParaRPr lang="en-US" sz="525" dirty="0"/>
          </a:p>
        </p:txBody>
      </p:sp>
      <p:sp>
        <p:nvSpPr>
          <p:cNvPr id="177" name="Text 162"/>
          <p:cNvSpPr/>
          <p:nvPr/>
        </p:nvSpPr>
        <p:spPr>
          <a:xfrm>
            <a:off x="1943100" y="105489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Climate Monitoring</a:t>
            </a:r>
            <a:endParaRPr lang="en-US" sz="525" dirty="0"/>
          </a:p>
        </p:txBody>
      </p:sp>
      <p:sp>
        <p:nvSpPr>
          <p:cNvPr id="178" name="Text 163"/>
          <p:cNvSpPr/>
          <p:nvPr/>
        </p:nvSpPr>
        <p:spPr>
          <a:xfrm>
            <a:off x="1943100" y="826294"/>
            <a:ext cx="885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 Advisor</a:t>
            </a:r>
            <a:endParaRPr lang="en-US" sz="525" dirty="0"/>
          </a:p>
        </p:txBody>
      </p:sp>
      <p:sp>
        <p:nvSpPr>
          <p:cNvPr id="179" name="Text 164"/>
          <p:cNvSpPr/>
          <p:nvPr/>
        </p:nvSpPr>
        <p:spPr>
          <a:xfrm>
            <a:off x="1943100" y="597694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180" name="Text 165"/>
          <p:cNvSpPr/>
          <p:nvPr/>
        </p:nvSpPr>
        <p:spPr>
          <a:xfrm>
            <a:off x="1714500" y="361950"/>
            <a:ext cx="1828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138113"/>
            <a:ext cx="5981700" cy="48196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138113"/>
            <a:ext cx="5981700" cy="62388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138113"/>
            <a:ext cx="5981700" cy="623887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0" y="138113"/>
            <a:ext cx="5981700" cy="6238875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638300" y="233362"/>
            <a:ext cx="1524000" cy="604837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181350" y="233362"/>
            <a:ext cx="4210050" cy="605790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3181350" y="233362"/>
            <a:ext cx="4210050" cy="342900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181350" y="576263"/>
            <a:ext cx="4210050" cy="22383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3181350" y="800100"/>
            <a:ext cx="2286000" cy="5334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181350" y="1333500"/>
            <a:ext cx="2286000" cy="53340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181350" y="1866900"/>
            <a:ext cx="2286000" cy="53340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3181350" y="2400300"/>
            <a:ext cx="2286000" cy="5334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3181350" y="2933700"/>
            <a:ext cx="4210050" cy="3048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3181350" y="3238500"/>
            <a:ext cx="4210050" cy="223838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3181350" y="3462338"/>
            <a:ext cx="4210050" cy="190500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3181350" y="3652838"/>
            <a:ext cx="4210050" cy="685800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3181350" y="4338638"/>
            <a:ext cx="4210050" cy="223838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3181350" y="4562475"/>
            <a:ext cx="4210050" cy="190500"/>
          </a:xfrm>
          <a:prstGeom prst="rect">
            <a:avLst/>
          </a:prstGeom>
          <a:noFill/>
          <a:ln/>
        </p:spPr>
      </p:sp>
      <p:sp>
        <p:nvSpPr>
          <p:cNvPr id="20" name="Shape 18"/>
          <p:cNvSpPr/>
          <p:nvPr/>
        </p:nvSpPr>
        <p:spPr>
          <a:xfrm>
            <a:off x="3181350" y="4752975"/>
            <a:ext cx="4210050" cy="504825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3181350" y="5257800"/>
            <a:ext cx="4210050" cy="223838"/>
          </a:xfrm>
          <a:prstGeom prst="rect">
            <a:avLst/>
          </a:prstGeom>
          <a:noFill/>
          <a:ln/>
        </p:spPr>
      </p:sp>
      <p:sp>
        <p:nvSpPr>
          <p:cNvPr id="22" name="Shape 20"/>
          <p:cNvSpPr/>
          <p:nvPr/>
        </p:nvSpPr>
        <p:spPr>
          <a:xfrm>
            <a:off x="3181350" y="5481638"/>
            <a:ext cx="4210050" cy="190500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3181350" y="5672138"/>
            <a:ext cx="4210050" cy="314325"/>
          </a:xfrm>
          <a:prstGeom prst="rect">
            <a:avLst/>
          </a:prstGeom>
          <a:noFill/>
          <a:ln/>
        </p:spPr>
      </p:sp>
      <p:sp>
        <p:nvSpPr>
          <p:cNvPr id="24" name="Shape 22"/>
          <p:cNvSpPr/>
          <p:nvPr/>
        </p:nvSpPr>
        <p:spPr>
          <a:xfrm>
            <a:off x="3181350" y="5986463"/>
            <a:ext cx="4210050" cy="304800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3181350" y="5672138"/>
            <a:ext cx="4210050" cy="257175"/>
          </a:xfrm>
          <a:prstGeom prst="rect">
            <a:avLst/>
          </a:prstGeom>
          <a:noFill/>
          <a:ln w="12700">
            <a:solidFill>
              <a:srgbClr val="DEE5DB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3257550" y="5672138"/>
            <a:ext cx="581025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3990975" y="5672138"/>
            <a:ext cx="623888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4767263" y="5672138"/>
            <a:ext cx="723900" cy="25241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4767263" y="5748338"/>
            <a:ext cx="723900" cy="100013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3990975" y="5748338"/>
            <a:ext cx="623888" cy="100013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3257550" y="5748338"/>
            <a:ext cx="581025" cy="100013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3257550" y="4829175"/>
            <a:ext cx="4057650" cy="352425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3257550" y="4829175"/>
            <a:ext cx="1352550" cy="352425"/>
          </a:xfrm>
          <a:prstGeom prst="roundRect">
            <a:avLst>
              <a:gd name="adj" fmla="val 2075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4667250" y="4829175"/>
            <a:ext cx="1352550" cy="352425"/>
          </a:xfrm>
          <a:prstGeom prst="roundRect">
            <a:avLst>
              <a:gd name="adj" fmla="val 2075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6076950" y="4829175"/>
            <a:ext cx="1352550" cy="352425"/>
          </a:xfrm>
          <a:prstGeom prst="roundRect">
            <a:avLst>
              <a:gd name="adj" fmla="val 2075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6405563" y="4957763"/>
            <a:ext cx="185738" cy="9525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4995863" y="4957763"/>
            <a:ext cx="252413" cy="95250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3586163" y="4957763"/>
            <a:ext cx="166688" cy="95250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3257550" y="3652838"/>
            <a:ext cx="4057650" cy="2286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3257550" y="3881438"/>
            <a:ext cx="4057650" cy="2286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3257550" y="4110038"/>
            <a:ext cx="4057650" cy="228600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3409950" y="4167188"/>
            <a:ext cx="1604963" cy="114300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3409950" y="3938588"/>
            <a:ext cx="1190625" cy="1143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3409950" y="3709988"/>
            <a:ext cx="1443038" cy="114300"/>
          </a:xfrm>
          <a:prstGeom prst="rect">
            <a:avLst/>
          </a:prstGeom>
          <a:noFill/>
          <a:ln/>
        </p:spPr>
      </p:sp>
      <p:sp>
        <p:nvSpPr>
          <p:cNvPr id="45" name="Shape 43"/>
          <p:cNvSpPr/>
          <p:nvPr/>
        </p:nvSpPr>
        <p:spPr>
          <a:xfrm>
            <a:off x="3257550" y="2990850"/>
            <a:ext cx="766763" cy="190500"/>
          </a:xfrm>
          <a:prstGeom prst="roundRect">
            <a:avLst>
              <a:gd name="adj" fmla="val 96000"/>
            </a:avLst>
          </a:prstGeom>
          <a:solidFill>
            <a:srgbClr val="4AE51A"/>
          </a:solidFill>
          <a:ln/>
        </p:spPr>
      </p:sp>
      <p:sp>
        <p:nvSpPr>
          <p:cNvPr id="46" name="Shape 44"/>
          <p:cNvSpPr/>
          <p:nvPr/>
        </p:nvSpPr>
        <p:spPr>
          <a:xfrm>
            <a:off x="3333750" y="3036094"/>
            <a:ext cx="614363" cy="100013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3257550" y="2457450"/>
            <a:ext cx="2133600" cy="419100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3257550" y="2457450"/>
            <a:ext cx="2133600" cy="152400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3257550" y="2609850"/>
            <a:ext cx="2133600" cy="266700"/>
          </a:xfrm>
          <a:prstGeom prst="roundRect">
            <a:avLst>
              <a:gd name="adj" fmla="val 41143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3257550" y="1924050"/>
            <a:ext cx="2133600" cy="419100"/>
          </a:xfrm>
          <a:prstGeom prst="rect">
            <a:avLst/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3257550" y="1924050"/>
            <a:ext cx="2133600" cy="152400"/>
          </a:xfrm>
          <a:prstGeom prst="rect">
            <a:avLst/>
          </a:prstGeom>
          <a:noFill/>
          <a:ln/>
        </p:spPr>
      </p:sp>
      <p:sp>
        <p:nvSpPr>
          <p:cNvPr id="52" name="Shape 50"/>
          <p:cNvSpPr/>
          <p:nvPr/>
        </p:nvSpPr>
        <p:spPr>
          <a:xfrm>
            <a:off x="3257550" y="2076450"/>
            <a:ext cx="2133600" cy="266700"/>
          </a:xfrm>
          <a:prstGeom prst="roundRect">
            <a:avLst>
              <a:gd name="adj" fmla="val 41143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3257550" y="1390650"/>
            <a:ext cx="2133600" cy="419100"/>
          </a:xfrm>
          <a:prstGeom prst="rect">
            <a:avLst/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3257550" y="1390650"/>
            <a:ext cx="2133600" cy="152400"/>
          </a:xfrm>
          <a:prstGeom prst="rect">
            <a:avLst/>
          </a:prstGeom>
          <a:noFill/>
          <a:ln/>
        </p:spPr>
      </p:sp>
      <p:sp>
        <p:nvSpPr>
          <p:cNvPr id="55" name="Shape 53"/>
          <p:cNvSpPr/>
          <p:nvPr/>
        </p:nvSpPr>
        <p:spPr>
          <a:xfrm>
            <a:off x="3257550" y="1543050"/>
            <a:ext cx="2133600" cy="266700"/>
          </a:xfrm>
          <a:prstGeom prst="roundRect">
            <a:avLst>
              <a:gd name="adj" fmla="val 41143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3257550" y="857250"/>
            <a:ext cx="2133600" cy="419100"/>
          </a:xfrm>
          <a:prstGeom prst="rect">
            <a:avLst/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3257550" y="857250"/>
            <a:ext cx="2133600" cy="152400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3257550" y="1009650"/>
            <a:ext cx="2133600" cy="266700"/>
          </a:xfrm>
          <a:prstGeom prst="roundRect">
            <a:avLst>
              <a:gd name="adj" fmla="val 41143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3257550" y="3095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60" name="Shape 58"/>
          <p:cNvSpPr/>
          <p:nvPr/>
        </p:nvSpPr>
        <p:spPr>
          <a:xfrm>
            <a:off x="1638300" y="233362"/>
            <a:ext cx="1524000" cy="60483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1" name="Shape 59"/>
          <p:cNvSpPr/>
          <p:nvPr/>
        </p:nvSpPr>
        <p:spPr>
          <a:xfrm>
            <a:off x="1714500" y="309563"/>
            <a:ext cx="1371600" cy="1295400"/>
          </a:xfrm>
          <a:prstGeom prst="rect">
            <a:avLst/>
          </a:prstGeom>
          <a:noFill/>
          <a:ln/>
        </p:spPr>
      </p:sp>
      <p:sp>
        <p:nvSpPr>
          <p:cNvPr id="62" name="Shape 60"/>
          <p:cNvSpPr/>
          <p:nvPr/>
        </p:nvSpPr>
        <p:spPr>
          <a:xfrm>
            <a:off x="1714500" y="6015038"/>
            <a:ext cx="1371600" cy="190500"/>
          </a:xfrm>
          <a:prstGeom prst="rect">
            <a:avLst/>
          </a:prstGeom>
          <a:noFill/>
          <a:ln/>
        </p:spPr>
      </p:sp>
      <p:sp>
        <p:nvSpPr>
          <p:cNvPr id="63" name="Shape 61"/>
          <p:cNvSpPr/>
          <p:nvPr/>
        </p:nvSpPr>
        <p:spPr>
          <a:xfrm>
            <a:off x="1714500" y="6015038"/>
            <a:ext cx="1371600" cy="190500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1771650" y="6053138"/>
            <a:ext cx="114300" cy="114300"/>
          </a:xfrm>
          <a:prstGeom prst="rect">
            <a:avLst/>
          </a:prstGeom>
          <a:noFill/>
          <a:ln/>
        </p:spPr>
      </p:sp>
      <p:sp>
        <p:nvSpPr>
          <p:cNvPr id="65" name="Shape 63"/>
          <p:cNvSpPr/>
          <p:nvPr/>
        </p:nvSpPr>
        <p:spPr>
          <a:xfrm>
            <a:off x="1943100" y="6060281"/>
            <a:ext cx="271463" cy="100013"/>
          </a:xfrm>
          <a:prstGeom prst="rect">
            <a:avLst/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1771650" y="6053138"/>
            <a:ext cx="114300" cy="114300"/>
          </a:xfrm>
          <a:prstGeom prst="rect">
            <a:avLst/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1714500" y="309563"/>
            <a:ext cx="1371600" cy="114300"/>
          </a:xfrm>
          <a:prstGeom prst="rect">
            <a:avLst/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1714500" y="500063"/>
            <a:ext cx="1371600" cy="1104900"/>
          </a:xfrm>
          <a:prstGeom prst="rect">
            <a:avLst/>
          </a:prstGeom>
          <a:noFill/>
          <a:ln/>
        </p:spPr>
      </p:sp>
      <p:sp>
        <p:nvSpPr>
          <p:cNvPr id="69" name="Shape 67"/>
          <p:cNvSpPr/>
          <p:nvPr/>
        </p:nvSpPr>
        <p:spPr>
          <a:xfrm>
            <a:off x="1714500" y="5000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1714500" y="7286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71" name="Shape 69"/>
          <p:cNvSpPr/>
          <p:nvPr/>
        </p:nvSpPr>
        <p:spPr>
          <a:xfrm>
            <a:off x="1714500" y="957263"/>
            <a:ext cx="1371600" cy="1905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72" name="Shape 70"/>
          <p:cNvSpPr/>
          <p:nvPr/>
        </p:nvSpPr>
        <p:spPr>
          <a:xfrm>
            <a:off x="1714500" y="11858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73" name="Shape 71"/>
          <p:cNvSpPr/>
          <p:nvPr/>
        </p:nvSpPr>
        <p:spPr>
          <a:xfrm>
            <a:off x="1714500" y="1414463"/>
            <a:ext cx="1371600" cy="19050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1771650" y="14525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1943100" y="1459706"/>
            <a:ext cx="523875" cy="100013"/>
          </a:xfrm>
          <a:prstGeom prst="rect">
            <a:avLst/>
          </a:prstGeom>
          <a:noFill/>
          <a:ln/>
        </p:spPr>
      </p:sp>
      <p:sp>
        <p:nvSpPr>
          <p:cNvPr id="76" name="Shape 74"/>
          <p:cNvSpPr/>
          <p:nvPr/>
        </p:nvSpPr>
        <p:spPr>
          <a:xfrm>
            <a:off x="1771650" y="14525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1771650" y="12239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1943100" y="1231106"/>
            <a:ext cx="609600" cy="100013"/>
          </a:xfrm>
          <a:prstGeom prst="rect">
            <a:avLst/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1771650" y="12239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1771650" y="9953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1943100" y="1002506"/>
            <a:ext cx="576263" cy="100013"/>
          </a:xfrm>
          <a:prstGeom prst="rect">
            <a:avLst/>
          </a:prstGeom>
          <a:noFill/>
          <a:ln/>
        </p:spPr>
      </p:sp>
      <p:sp>
        <p:nvSpPr>
          <p:cNvPr id="82" name="Shape 80"/>
          <p:cNvSpPr/>
          <p:nvPr/>
        </p:nvSpPr>
        <p:spPr>
          <a:xfrm>
            <a:off x="1771650" y="9953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3" name="Shape 81"/>
          <p:cNvSpPr/>
          <p:nvPr/>
        </p:nvSpPr>
        <p:spPr>
          <a:xfrm>
            <a:off x="1771650" y="7667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1943100" y="773906"/>
            <a:ext cx="481012" cy="100013"/>
          </a:xfrm>
          <a:prstGeom prst="rect">
            <a:avLst/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1771650" y="7667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6" name="Shape 84"/>
          <p:cNvSpPr/>
          <p:nvPr/>
        </p:nvSpPr>
        <p:spPr>
          <a:xfrm>
            <a:off x="1771650" y="538163"/>
            <a:ext cx="114300" cy="114300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1943100" y="545306"/>
            <a:ext cx="366713" cy="100013"/>
          </a:xfrm>
          <a:prstGeom prst="rect">
            <a:avLst/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1771650" y="538163"/>
            <a:ext cx="114300" cy="114300"/>
          </a:xfrm>
          <a:prstGeom prst="rect">
            <a:avLst/>
          </a:prstGeom>
          <a:noFill/>
          <a:ln/>
        </p:spPr>
      </p:sp>
      <p:pic>
        <p:nvPicPr>
          <p:cNvPr id="8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913" y="4910138"/>
            <a:ext cx="190500" cy="190500"/>
          </a:xfrm>
          <a:prstGeom prst="rect">
            <a:avLst/>
          </a:prstGeom>
        </p:spPr>
      </p:pic>
      <p:pic>
        <p:nvPicPr>
          <p:cNvPr id="9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213" y="4910138"/>
            <a:ext cx="190500" cy="190500"/>
          </a:xfrm>
          <a:prstGeom prst="rect">
            <a:avLst/>
          </a:prstGeom>
        </p:spPr>
      </p:pic>
      <p:pic>
        <p:nvPicPr>
          <p:cNvPr id="9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513" y="4910138"/>
            <a:ext cx="190500" cy="190500"/>
          </a:xfrm>
          <a:prstGeom prst="rect">
            <a:avLst/>
          </a:prstGeom>
        </p:spPr>
      </p:pic>
      <p:pic>
        <p:nvPicPr>
          <p:cNvPr id="9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550" y="4167188"/>
            <a:ext cx="95250" cy="95250"/>
          </a:xfrm>
          <a:prstGeom prst="rect">
            <a:avLst/>
          </a:prstGeom>
        </p:spPr>
      </p:pic>
      <p:pic>
        <p:nvPicPr>
          <p:cNvPr id="9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550" y="3938588"/>
            <a:ext cx="95250" cy="95250"/>
          </a:xfrm>
          <a:prstGeom prst="rect">
            <a:avLst/>
          </a:prstGeom>
        </p:spPr>
      </p:pic>
      <p:pic>
        <p:nvPicPr>
          <p:cNvPr id="9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550" y="3709988"/>
            <a:ext cx="95250" cy="95250"/>
          </a:xfrm>
          <a:prstGeom prst="rect">
            <a:avLst/>
          </a:prstGeom>
        </p:spPr>
      </p:pic>
      <p:pic>
        <p:nvPicPr>
          <p:cNvPr id="95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7550" y="1009650"/>
            <a:ext cx="933538" cy="66727"/>
          </a:xfrm>
          <a:prstGeom prst="rect">
            <a:avLst/>
          </a:prstGeom>
        </p:spPr>
      </p:pic>
      <p:pic>
        <p:nvPicPr>
          <p:cNvPr id="96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1650" y="1452563"/>
            <a:ext cx="93027" cy="78581"/>
          </a:xfrm>
          <a:prstGeom prst="rect">
            <a:avLst/>
          </a:prstGeom>
        </p:spPr>
      </p:pic>
      <p:pic>
        <p:nvPicPr>
          <p:cNvPr id="97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1650" y="1223963"/>
            <a:ext cx="100013" cy="78581"/>
          </a:xfrm>
          <a:prstGeom prst="rect">
            <a:avLst/>
          </a:prstGeom>
        </p:spPr>
      </p:pic>
      <p:pic>
        <p:nvPicPr>
          <p:cNvPr id="98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1650" y="995363"/>
            <a:ext cx="78581" cy="96070"/>
          </a:xfrm>
          <a:prstGeom prst="rect">
            <a:avLst/>
          </a:prstGeom>
        </p:spPr>
      </p:pic>
      <p:pic>
        <p:nvPicPr>
          <p:cNvPr id="99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1650" y="766763"/>
            <a:ext cx="107138" cy="85722"/>
          </a:xfrm>
          <a:prstGeom prst="rect">
            <a:avLst/>
          </a:prstGeom>
        </p:spPr>
      </p:pic>
      <p:pic>
        <p:nvPicPr>
          <p:cNvPr id="100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1650" y="538163"/>
            <a:ext cx="85725" cy="89289"/>
          </a:xfrm>
          <a:prstGeom prst="rect">
            <a:avLst/>
          </a:prstGeom>
        </p:spPr>
      </p:pic>
      <p:sp>
        <p:nvSpPr>
          <p:cNvPr id="101" name="Text 87"/>
          <p:cNvSpPr/>
          <p:nvPr/>
        </p:nvSpPr>
        <p:spPr>
          <a:xfrm>
            <a:off x="3257550" y="6005513"/>
            <a:ext cx="451485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Organic methods include using compost, green manure, and crop rotation to improve soil structure and nutrient content.</a:t>
            </a:r>
            <a:endParaRPr lang="en-US" sz="600" dirty="0"/>
          </a:p>
        </p:txBody>
      </p:sp>
      <p:sp>
        <p:nvSpPr>
          <p:cNvPr id="102" name="Text 88"/>
          <p:cNvSpPr/>
          <p:nvPr/>
        </p:nvSpPr>
        <p:spPr>
          <a:xfrm>
            <a:off x="4767263" y="5748338"/>
            <a:ext cx="11811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Integrated Approach</a:t>
            </a:r>
            <a:endParaRPr lang="en-US" sz="525" dirty="0"/>
          </a:p>
        </p:txBody>
      </p:sp>
      <p:sp>
        <p:nvSpPr>
          <p:cNvPr id="103" name="Text 89"/>
          <p:cNvSpPr/>
          <p:nvPr/>
        </p:nvSpPr>
        <p:spPr>
          <a:xfrm>
            <a:off x="3990975" y="5748338"/>
            <a:ext cx="1081087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Chemical Methods</a:t>
            </a:r>
            <a:endParaRPr lang="en-US" sz="525" dirty="0"/>
          </a:p>
        </p:txBody>
      </p:sp>
      <p:sp>
        <p:nvSpPr>
          <p:cNvPr id="104" name="Text 90"/>
          <p:cNvSpPr/>
          <p:nvPr/>
        </p:nvSpPr>
        <p:spPr>
          <a:xfrm>
            <a:off x="3257550" y="5748338"/>
            <a:ext cx="10382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Organic Methods</a:t>
            </a:r>
            <a:endParaRPr lang="en-US" sz="525" dirty="0"/>
          </a:p>
        </p:txBody>
      </p:sp>
      <p:sp>
        <p:nvSpPr>
          <p:cNvPr id="105" name="Text 91"/>
          <p:cNvSpPr/>
          <p:nvPr/>
        </p:nvSpPr>
        <p:spPr>
          <a:xfrm>
            <a:off x="3257550" y="5500688"/>
            <a:ext cx="45148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Enhance your soil fertility using these methods:</a:t>
            </a:r>
            <a:endParaRPr lang="en-US" sz="600" dirty="0"/>
          </a:p>
        </p:txBody>
      </p:sp>
      <p:sp>
        <p:nvSpPr>
          <p:cNvPr id="106" name="Text 92"/>
          <p:cNvSpPr/>
          <p:nvPr/>
        </p:nvSpPr>
        <p:spPr>
          <a:xfrm>
            <a:off x="3257550" y="5334000"/>
            <a:ext cx="451485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Fertility Enhancement</a:t>
            </a:r>
            <a:endParaRPr lang="en-US" sz="675" dirty="0"/>
          </a:p>
        </p:txBody>
      </p:sp>
      <p:sp>
        <p:nvSpPr>
          <p:cNvPr id="107" name="Text 93"/>
          <p:cNvSpPr/>
          <p:nvPr/>
        </p:nvSpPr>
        <p:spPr>
          <a:xfrm>
            <a:off x="6405563" y="4957763"/>
            <a:ext cx="64293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Corn</a:t>
            </a:r>
            <a:endParaRPr lang="en-US" sz="600" dirty="0"/>
          </a:p>
        </p:txBody>
      </p:sp>
      <p:sp>
        <p:nvSpPr>
          <p:cNvPr id="108" name="Text 94"/>
          <p:cNvSpPr/>
          <p:nvPr/>
        </p:nvSpPr>
        <p:spPr>
          <a:xfrm>
            <a:off x="4995863" y="4957763"/>
            <a:ext cx="70961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Wheat</a:t>
            </a:r>
            <a:endParaRPr lang="en-US" sz="600" dirty="0"/>
          </a:p>
        </p:txBody>
      </p:sp>
      <p:sp>
        <p:nvSpPr>
          <p:cNvPr id="109" name="Text 95"/>
          <p:cNvSpPr/>
          <p:nvPr/>
        </p:nvSpPr>
        <p:spPr>
          <a:xfrm>
            <a:off x="3586163" y="4957763"/>
            <a:ext cx="623888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Rice</a:t>
            </a:r>
            <a:endParaRPr lang="en-US" sz="600" dirty="0"/>
          </a:p>
        </p:txBody>
      </p:sp>
      <p:sp>
        <p:nvSpPr>
          <p:cNvPr id="110" name="Text 96"/>
          <p:cNvSpPr/>
          <p:nvPr/>
        </p:nvSpPr>
        <p:spPr>
          <a:xfrm>
            <a:off x="3257550" y="4581525"/>
            <a:ext cx="45148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Given your soil conditions and climate, these crops are well-suited for your land:</a:t>
            </a:r>
            <a:endParaRPr lang="en-US" sz="600" dirty="0"/>
          </a:p>
        </p:txBody>
      </p:sp>
      <p:sp>
        <p:nvSpPr>
          <p:cNvPr id="111" name="Text 97"/>
          <p:cNvSpPr/>
          <p:nvPr/>
        </p:nvSpPr>
        <p:spPr>
          <a:xfrm>
            <a:off x="3257550" y="4414838"/>
            <a:ext cx="451485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Suitable Crops</a:t>
            </a:r>
            <a:endParaRPr lang="en-US" sz="675" dirty="0"/>
          </a:p>
        </p:txBody>
      </p:sp>
      <p:sp>
        <p:nvSpPr>
          <p:cNvPr id="112" name="Text 98"/>
          <p:cNvSpPr/>
          <p:nvPr/>
        </p:nvSpPr>
        <p:spPr>
          <a:xfrm>
            <a:off x="3409950" y="4167188"/>
            <a:ext cx="2062162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Improve drainage with tiling or raised beds</a:t>
            </a:r>
            <a:endParaRPr lang="en-US" sz="600" dirty="0"/>
          </a:p>
        </p:txBody>
      </p:sp>
      <p:sp>
        <p:nvSpPr>
          <p:cNvPr id="113" name="Text 99"/>
          <p:cNvSpPr/>
          <p:nvPr/>
        </p:nvSpPr>
        <p:spPr>
          <a:xfrm>
            <a:off x="3409950" y="3938588"/>
            <a:ext cx="16478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Adjust soil pH with lime or sulfur</a:t>
            </a:r>
            <a:endParaRPr lang="en-US" sz="600" dirty="0"/>
          </a:p>
        </p:txBody>
      </p:sp>
      <p:sp>
        <p:nvSpPr>
          <p:cNvPr id="114" name="Text 100"/>
          <p:cNvSpPr/>
          <p:nvPr/>
        </p:nvSpPr>
        <p:spPr>
          <a:xfrm>
            <a:off x="3409950" y="3709988"/>
            <a:ext cx="19002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Add organic matter (compost, manure)</a:t>
            </a:r>
            <a:endParaRPr lang="en-US" sz="600" dirty="0"/>
          </a:p>
        </p:txBody>
      </p:sp>
      <p:sp>
        <p:nvSpPr>
          <p:cNvPr id="115" name="Text 101"/>
          <p:cNvSpPr/>
          <p:nvPr/>
        </p:nvSpPr>
        <p:spPr>
          <a:xfrm>
            <a:off x="3257550" y="3481388"/>
            <a:ext cx="45148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Based on your soil assessment, we recommend the following actions to improve soil health:</a:t>
            </a:r>
            <a:endParaRPr lang="en-US" sz="600" dirty="0"/>
          </a:p>
        </p:txBody>
      </p:sp>
      <p:sp>
        <p:nvSpPr>
          <p:cNvPr id="116" name="Text 102"/>
          <p:cNvSpPr/>
          <p:nvPr/>
        </p:nvSpPr>
        <p:spPr>
          <a:xfrm>
            <a:off x="3257550" y="3314700"/>
            <a:ext cx="451485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Improvement Suggestions</a:t>
            </a:r>
            <a:endParaRPr lang="en-US" sz="675" dirty="0"/>
          </a:p>
        </p:txBody>
      </p:sp>
      <p:sp>
        <p:nvSpPr>
          <p:cNvPr id="117" name="Text 103"/>
          <p:cNvSpPr/>
          <p:nvPr/>
        </p:nvSpPr>
        <p:spPr>
          <a:xfrm>
            <a:off x="3333750" y="3036094"/>
            <a:ext cx="10715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Assess Soil Health</a:t>
            </a:r>
            <a:endParaRPr lang="en-US" sz="525" dirty="0"/>
          </a:p>
        </p:txBody>
      </p:sp>
      <p:sp>
        <p:nvSpPr>
          <p:cNvPr id="118" name="Text 104"/>
          <p:cNvSpPr/>
          <p:nvPr/>
        </p:nvSpPr>
        <p:spPr>
          <a:xfrm>
            <a:off x="3333750" y="2686050"/>
            <a:ext cx="1134294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Enter  Soil Temperature</a:t>
            </a:r>
            <a:endParaRPr lang="en-US" sz="600" dirty="0"/>
          </a:p>
        </p:txBody>
      </p:sp>
      <p:sp>
        <p:nvSpPr>
          <p:cNvPr id="119" name="Text 105"/>
          <p:cNvSpPr/>
          <p:nvPr/>
        </p:nvSpPr>
        <p:spPr>
          <a:xfrm>
            <a:off x="3257550" y="2457450"/>
            <a:ext cx="2590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Temperature</a:t>
            </a:r>
            <a:endParaRPr lang="en-US" sz="600" dirty="0"/>
          </a:p>
        </p:txBody>
      </p:sp>
      <p:sp>
        <p:nvSpPr>
          <p:cNvPr id="120" name="Text 106"/>
          <p:cNvSpPr/>
          <p:nvPr/>
        </p:nvSpPr>
        <p:spPr>
          <a:xfrm>
            <a:off x="3333750" y="2152650"/>
            <a:ext cx="98323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Enter  Soil Moisture</a:t>
            </a:r>
            <a:endParaRPr lang="en-US" sz="600" dirty="0"/>
          </a:p>
        </p:txBody>
      </p:sp>
      <p:sp>
        <p:nvSpPr>
          <p:cNvPr id="121" name="Text 107"/>
          <p:cNvSpPr/>
          <p:nvPr/>
        </p:nvSpPr>
        <p:spPr>
          <a:xfrm>
            <a:off x="3257550" y="1924050"/>
            <a:ext cx="2590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Moisture</a:t>
            </a:r>
            <a:endParaRPr lang="en-US" sz="600" dirty="0"/>
          </a:p>
        </p:txBody>
      </p:sp>
      <p:sp>
        <p:nvSpPr>
          <p:cNvPr id="122" name="Text 108"/>
          <p:cNvSpPr/>
          <p:nvPr/>
        </p:nvSpPr>
        <p:spPr>
          <a:xfrm>
            <a:off x="3333750" y="1619250"/>
            <a:ext cx="76966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Enter  Soil pH</a:t>
            </a:r>
            <a:endParaRPr lang="en-US" sz="600" dirty="0"/>
          </a:p>
        </p:txBody>
      </p:sp>
      <p:sp>
        <p:nvSpPr>
          <p:cNvPr id="123" name="Text 109"/>
          <p:cNvSpPr/>
          <p:nvPr/>
        </p:nvSpPr>
        <p:spPr>
          <a:xfrm>
            <a:off x="3257550" y="1390650"/>
            <a:ext cx="2590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pH</a:t>
            </a:r>
            <a:endParaRPr lang="en-US" sz="600" dirty="0"/>
          </a:p>
        </p:txBody>
      </p:sp>
      <p:sp>
        <p:nvSpPr>
          <p:cNvPr id="124" name="Text 110"/>
          <p:cNvSpPr/>
          <p:nvPr/>
        </p:nvSpPr>
        <p:spPr>
          <a:xfrm>
            <a:off x="3257550" y="1009650"/>
            <a:ext cx="754112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Select  Soil  Type</a:t>
            </a:r>
            <a:endParaRPr lang="en-US" sz="600" dirty="0"/>
          </a:p>
        </p:txBody>
      </p:sp>
      <p:sp>
        <p:nvSpPr>
          <p:cNvPr id="125" name="Text 111"/>
          <p:cNvSpPr/>
          <p:nvPr/>
        </p:nvSpPr>
        <p:spPr>
          <a:xfrm>
            <a:off x="3257550" y="857250"/>
            <a:ext cx="2590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Type</a:t>
            </a:r>
            <a:endParaRPr lang="en-US" sz="600" dirty="0"/>
          </a:p>
        </p:txBody>
      </p:sp>
      <p:sp>
        <p:nvSpPr>
          <p:cNvPr id="126" name="Text 112"/>
          <p:cNvSpPr/>
          <p:nvPr/>
        </p:nvSpPr>
        <p:spPr>
          <a:xfrm>
            <a:off x="3257550" y="652463"/>
            <a:ext cx="451485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Health Assessment</a:t>
            </a:r>
            <a:endParaRPr lang="en-US" sz="675" dirty="0"/>
          </a:p>
        </p:txBody>
      </p:sp>
      <p:sp>
        <p:nvSpPr>
          <p:cNvPr id="127" name="Text 113"/>
          <p:cNvSpPr/>
          <p:nvPr/>
        </p:nvSpPr>
        <p:spPr>
          <a:xfrm>
            <a:off x="3257550" y="309563"/>
            <a:ext cx="182880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Management</a:t>
            </a:r>
            <a:endParaRPr lang="en-US" sz="1200" dirty="0"/>
          </a:p>
        </p:txBody>
      </p:sp>
      <p:sp>
        <p:nvSpPr>
          <p:cNvPr id="128" name="Text 114"/>
          <p:cNvSpPr/>
          <p:nvPr/>
        </p:nvSpPr>
        <p:spPr>
          <a:xfrm>
            <a:off x="1943100" y="6060281"/>
            <a:ext cx="7286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Settings</a:t>
            </a:r>
            <a:endParaRPr lang="en-US" sz="525" dirty="0"/>
          </a:p>
        </p:txBody>
      </p:sp>
      <p:sp>
        <p:nvSpPr>
          <p:cNvPr id="129" name="Text 115"/>
          <p:cNvSpPr/>
          <p:nvPr/>
        </p:nvSpPr>
        <p:spPr>
          <a:xfrm>
            <a:off x="1943100" y="1459706"/>
            <a:ext cx="9810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Analysis</a:t>
            </a:r>
            <a:endParaRPr lang="en-US" sz="525" dirty="0"/>
          </a:p>
        </p:txBody>
      </p:sp>
      <p:sp>
        <p:nvSpPr>
          <p:cNvPr id="130" name="Text 116"/>
          <p:cNvSpPr/>
          <p:nvPr/>
        </p:nvSpPr>
        <p:spPr>
          <a:xfrm>
            <a:off x="1943100" y="1231106"/>
            <a:ext cx="10668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 Planning</a:t>
            </a:r>
            <a:endParaRPr lang="en-US" sz="525" dirty="0"/>
          </a:p>
        </p:txBody>
      </p:sp>
      <p:sp>
        <p:nvSpPr>
          <p:cNvPr id="131" name="Text 117"/>
          <p:cNvSpPr/>
          <p:nvPr/>
        </p:nvSpPr>
        <p:spPr>
          <a:xfrm>
            <a:off x="1943100" y="1002506"/>
            <a:ext cx="10334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Soil Management</a:t>
            </a:r>
            <a:endParaRPr lang="en-US" sz="525" dirty="0"/>
          </a:p>
        </p:txBody>
      </p:sp>
      <p:sp>
        <p:nvSpPr>
          <p:cNvPr id="132" name="Text 118"/>
          <p:cNvSpPr/>
          <p:nvPr/>
        </p:nvSpPr>
        <p:spPr>
          <a:xfrm>
            <a:off x="1943100" y="773906"/>
            <a:ext cx="938212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 Selection</a:t>
            </a:r>
            <a:endParaRPr lang="en-US" sz="525" dirty="0"/>
          </a:p>
        </p:txBody>
      </p:sp>
      <p:sp>
        <p:nvSpPr>
          <p:cNvPr id="133" name="Text 119"/>
          <p:cNvSpPr/>
          <p:nvPr/>
        </p:nvSpPr>
        <p:spPr>
          <a:xfrm>
            <a:off x="1943100" y="545306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134" name="Text 120"/>
          <p:cNvSpPr/>
          <p:nvPr/>
        </p:nvSpPr>
        <p:spPr>
          <a:xfrm>
            <a:off x="1714500" y="309563"/>
            <a:ext cx="18288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24000" y="219075"/>
            <a:ext cx="6191250" cy="47053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1524000" y="219075"/>
            <a:ext cx="6191250" cy="63627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1524000" y="219075"/>
            <a:ext cx="6191250" cy="63627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524001" y="89923"/>
            <a:ext cx="6191250" cy="309563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24000" y="528638"/>
            <a:ext cx="6191250" cy="605313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2333625" y="623888"/>
            <a:ext cx="4572000" cy="5872163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2333625" y="623888"/>
            <a:ext cx="4572000" cy="5000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2333625" y="1123950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2333625" y="1409700"/>
            <a:ext cx="4572000" cy="3429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2333625" y="1752600"/>
            <a:ext cx="4572000" cy="205740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2333625" y="3810000"/>
            <a:ext cx="4572000" cy="285750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2333625" y="4095750"/>
            <a:ext cx="4572000" cy="3429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2333625" y="4438650"/>
            <a:ext cx="4572000" cy="20574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2409825" y="4495800"/>
            <a:ext cx="4419600" cy="1943100"/>
          </a:xfrm>
          <a:prstGeom prst="roundRect">
            <a:avLst>
              <a:gd name="adj" fmla="val 564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2414588" y="4500563"/>
            <a:ext cx="4410075" cy="1933575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2414588" y="4500563"/>
            <a:ext cx="4410075" cy="219075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2414588" y="4719638"/>
            <a:ext cx="4410075" cy="1714500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2414588" y="47196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2414588" y="50625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2414588" y="54054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2414588" y="57483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2414588" y="609123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2414588" y="60960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3648075" y="60960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26" name="Shape 24"/>
          <p:cNvSpPr/>
          <p:nvPr/>
        </p:nvSpPr>
        <p:spPr>
          <a:xfrm>
            <a:off x="4829175" y="60960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27" name="Shape 25"/>
          <p:cNvSpPr/>
          <p:nvPr/>
        </p:nvSpPr>
        <p:spPr>
          <a:xfrm>
            <a:off x="6038850" y="60960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28" name="Shape 26"/>
          <p:cNvSpPr/>
          <p:nvPr/>
        </p:nvSpPr>
        <p:spPr>
          <a:xfrm>
            <a:off x="2414588" y="57531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3648075" y="57531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30" name="Shape 28"/>
          <p:cNvSpPr/>
          <p:nvPr/>
        </p:nvSpPr>
        <p:spPr>
          <a:xfrm>
            <a:off x="4829175" y="57531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31" name="Shape 29"/>
          <p:cNvSpPr/>
          <p:nvPr/>
        </p:nvSpPr>
        <p:spPr>
          <a:xfrm>
            <a:off x="6038850" y="57531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32" name="Shape 30"/>
          <p:cNvSpPr/>
          <p:nvPr/>
        </p:nvSpPr>
        <p:spPr>
          <a:xfrm>
            <a:off x="2414588" y="54102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33" name="Shape 31"/>
          <p:cNvSpPr/>
          <p:nvPr/>
        </p:nvSpPr>
        <p:spPr>
          <a:xfrm>
            <a:off x="3648075" y="54102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34" name="Shape 32"/>
          <p:cNvSpPr/>
          <p:nvPr/>
        </p:nvSpPr>
        <p:spPr>
          <a:xfrm>
            <a:off x="4829175" y="54102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35" name="Shape 33"/>
          <p:cNvSpPr/>
          <p:nvPr/>
        </p:nvSpPr>
        <p:spPr>
          <a:xfrm>
            <a:off x="6038850" y="54102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36" name="Shape 34"/>
          <p:cNvSpPr/>
          <p:nvPr/>
        </p:nvSpPr>
        <p:spPr>
          <a:xfrm>
            <a:off x="2414588" y="50673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37" name="Shape 35"/>
          <p:cNvSpPr/>
          <p:nvPr/>
        </p:nvSpPr>
        <p:spPr>
          <a:xfrm>
            <a:off x="3648075" y="50673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38" name="Shape 36"/>
          <p:cNvSpPr/>
          <p:nvPr/>
        </p:nvSpPr>
        <p:spPr>
          <a:xfrm>
            <a:off x="4829175" y="50673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39" name="Shape 37"/>
          <p:cNvSpPr/>
          <p:nvPr/>
        </p:nvSpPr>
        <p:spPr>
          <a:xfrm>
            <a:off x="6038850" y="50673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40" name="Shape 38"/>
          <p:cNvSpPr/>
          <p:nvPr/>
        </p:nvSpPr>
        <p:spPr>
          <a:xfrm>
            <a:off x="2414588" y="4724400"/>
            <a:ext cx="1233488" cy="342900"/>
          </a:xfrm>
          <a:prstGeom prst="rect">
            <a:avLst/>
          </a:prstGeom>
          <a:noFill/>
          <a:ln/>
        </p:spPr>
      </p:sp>
      <p:sp>
        <p:nvSpPr>
          <p:cNvPr id="41" name="Shape 39"/>
          <p:cNvSpPr/>
          <p:nvPr/>
        </p:nvSpPr>
        <p:spPr>
          <a:xfrm>
            <a:off x="3648075" y="4724400"/>
            <a:ext cx="1181100" cy="342900"/>
          </a:xfrm>
          <a:prstGeom prst="rect">
            <a:avLst/>
          </a:prstGeom>
          <a:noFill/>
          <a:ln/>
        </p:spPr>
      </p:sp>
      <p:sp>
        <p:nvSpPr>
          <p:cNvPr id="42" name="Shape 40"/>
          <p:cNvSpPr/>
          <p:nvPr/>
        </p:nvSpPr>
        <p:spPr>
          <a:xfrm>
            <a:off x="4829175" y="4724400"/>
            <a:ext cx="1209675" cy="342900"/>
          </a:xfrm>
          <a:prstGeom prst="rect">
            <a:avLst/>
          </a:prstGeom>
          <a:noFill/>
          <a:ln/>
        </p:spPr>
      </p:sp>
      <p:sp>
        <p:nvSpPr>
          <p:cNvPr id="43" name="Shape 41"/>
          <p:cNvSpPr/>
          <p:nvPr/>
        </p:nvSpPr>
        <p:spPr>
          <a:xfrm>
            <a:off x="6038850" y="4724400"/>
            <a:ext cx="785813" cy="342900"/>
          </a:xfrm>
          <a:prstGeom prst="rect">
            <a:avLst/>
          </a:prstGeom>
          <a:noFill/>
          <a:ln/>
        </p:spPr>
      </p:sp>
      <p:sp>
        <p:nvSpPr>
          <p:cNvPr id="44" name="Shape 42"/>
          <p:cNvSpPr/>
          <p:nvPr/>
        </p:nvSpPr>
        <p:spPr>
          <a:xfrm>
            <a:off x="2414588" y="4500563"/>
            <a:ext cx="4410075" cy="219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5" name="Shape 43"/>
          <p:cNvSpPr/>
          <p:nvPr/>
        </p:nvSpPr>
        <p:spPr>
          <a:xfrm>
            <a:off x="2414588" y="4500563"/>
            <a:ext cx="1233488" cy="219075"/>
          </a:xfrm>
          <a:prstGeom prst="rect">
            <a:avLst/>
          </a:prstGeom>
          <a:noFill/>
          <a:ln/>
        </p:spPr>
      </p:sp>
      <p:sp>
        <p:nvSpPr>
          <p:cNvPr id="46" name="Shape 44"/>
          <p:cNvSpPr/>
          <p:nvPr/>
        </p:nvSpPr>
        <p:spPr>
          <a:xfrm>
            <a:off x="3648075" y="4500563"/>
            <a:ext cx="1181100" cy="219075"/>
          </a:xfrm>
          <a:prstGeom prst="rect">
            <a:avLst/>
          </a:prstGeom>
          <a:noFill/>
          <a:ln/>
        </p:spPr>
      </p:sp>
      <p:sp>
        <p:nvSpPr>
          <p:cNvPr id="47" name="Shape 45"/>
          <p:cNvSpPr/>
          <p:nvPr/>
        </p:nvSpPr>
        <p:spPr>
          <a:xfrm>
            <a:off x="4829175" y="4500563"/>
            <a:ext cx="1209675" cy="219075"/>
          </a:xfrm>
          <a:prstGeom prst="rect">
            <a:avLst/>
          </a:prstGeom>
          <a:noFill/>
          <a:ln/>
        </p:spPr>
      </p:sp>
      <p:sp>
        <p:nvSpPr>
          <p:cNvPr id="48" name="Shape 46"/>
          <p:cNvSpPr/>
          <p:nvPr/>
        </p:nvSpPr>
        <p:spPr>
          <a:xfrm>
            <a:off x="6038850" y="4500563"/>
            <a:ext cx="785813" cy="219075"/>
          </a:xfrm>
          <a:prstGeom prst="rect">
            <a:avLst/>
          </a:prstGeom>
          <a:noFill/>
          <a:ln/>
        </p:spPr>
      </p:sp>
      <p:sp>
        <p:nvSpPr>
          <p:cNvPr id="49" name="Shape 47"/>
          <p:cNvSpPr/>
          <p:nvPr/>
        </p:nvSpPr>
        <p:spPr>
          <a:xfrm>
            <a:off x="2409825" y="4152900"/>
            <a:ext cx="4419600" cy="228600"/>
          </a:xfrm>
          <a:prstGeom prst="rect">
            <a:avLst/>
          </a:prstGeom>
          <a:noFill/>
          <a:ln/>
        </p:spPr>
      </p:sp>
      <p:sp>
        <p:nvSpPr>
          <p:cNvPr id="50" name="Shape 48"/>
          <p:cNvSpPr/>
          <p:nvPr/>
        </p:nvSpPr>
        <p:spPr>
          <a:xfrm>
            <a:off x="2409825" y="4152900"/>
            <a:ext cx="4419600" cy="228600"/>
          </a:xfrm>
          <a:prstGeom prst="roundRect">
            <a:avLst>
              <a:gd name="adj" fmla="val 48000"/>
            </a:avLst>
          </a:prstGeom>
          <a:noFill/>
          <a:ln/>
        </p:spPr>
      </p:sp>
      <p:sp>
        <p:nvSpPr>
          <p:cNvPr id="51" name="Shape 49"/>
          <p:cNvSpPr/>
          <p:nvPr/>
        </p:nvSpPr>
        <p:spPr>
          <a:xfrm>
            <a:off x="2409825" y="4152900"/>
            <a:ext cx="1905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52" name="Shape 50"/>
          <p:cNvSpPr/>
          <p:nvPr/>
        </p:nvSpPr>
        <p:spPr>
          <a:xfrm>
            <a:off x="2600325" y="4152900"/>
            <a:ext cx="42291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53" name="Shape 51"/>
          <p:cNvSpPr/>
          <p:nvPr/>
        </p:nvSpPr>
        <p:spPr>
          <a:xfrm>
            <a:off x="2486025" y="4210050"/>
            <a:ext cx="114300" cy="114300"/>
          </a:xfrm>
          <a:prstGeom prst="rect">
            <a:avLst/>
          </a:prstGeom>
          <a:noFill/>
          <a:ln/>
        </p:spPr>
      </p:sp>
      <p:sp>
        <p:nvSpPr>
          <p:cNvPr id="54" name="Shape 52"/>
          <p:cNvSpPr/>
          <p:nvPr/>
        </p:nvSpPr>
        <p:spPr>
          <a:xfrm>
            <a:off x="2409825" y="1809750"/>
            <a:ext cx="4419600" cy="1943100"/>
          </a:xfrm>
          <a:prstGeom prst="roundRect">
            <a:avLst>
              <a:gd name="adj" fmla="val 5647"/>
            </a:avLst>
          </a:prstGeom>
          <a:solidFill>
            <a:srgbClr val="FFFFFF"/>
          </a:solidFill>
          <a:ln w="12700">
            <a:solidFill>
              <a:srgbClr val="DEE5DB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2414588" y="1814513"/>
            <a:ext cx="4410075" cy="1933575"/>
          </a:xfrm>
          <a:prstGeom prst="rect">
            <a:avLst/>
          </a:prstGeom>
          <a:noFill/>
          <a:ln/>
        </p:spPr>
      </p:sp>
      <p:sp>
        <p:nvSpPr>
          <p:cNvPr id="56" name="Shape 54"/>
          <p:cNvSpPr/>
          <p:nvPr/>
        </p:nvSpPr>
        <p:spPr>
          <a:xfrm>
            <a:off x="2414588" y="1814513"/>
            <a:ext cx="4410075" cy="219075"/>
          </a:xfrm>
          <a:prstGeom prst="rect">
            <a:avLst/>
          </a:prstGeom>
          <a:noFill/>
          <a:ln/>
        </p:spPr>
      </p:sp>
      <p:sp>
        <p:nvSpPr>
          <p:cNvPr id="57" name="Shape 55"/>
          <p:cNvSpPr/>
          <p:nvPr/>
        </p:nvSpPr>
        <p:spPr>
          <a:xfrm>
            <a:off x="2414588" y="2033588"/>
            <a:ext cx="4410075" cy="1714500"/>
          </a:xfrm>
          <a:prstGeom prst="rect">
            <a:avLst/>
          </a:prstGeom>
          <a:noFill/>
          <a:ln/>
        </p:spPr>
      </p:sp>
      <p:sp>
        <p:nvSpPr>
          <p:cNvPr id="58" name="Shape 56"/>
          <p:cNvSpPr/>
          <p:nvPr/>
        </p:nvSpPr>
        <p:spPr>
          <a:xfrm>
            <a:off x="2414588" y="20335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2414588" y="23764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2414588" y="27193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2414588" y="30622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2414588" y="3405188"/>
            <a:ext cx="4410075" cy="342900"/>
          </a:xfrm>
          <a:prstGeom prst="rect">
            <a:avLst/>
          </a:prstGeom>
          <a:noFill/>
          <a:ln w="12700">
            <a:solidFill>
              <a:srgbClr val="E5E8EB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2414588" y="34099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64" name="Shape 62"/>
          <p:cNvSpPr/>
          <p:nvPr/>
        </p:nvSpPr>
        <p:spPr>
          <a:xfrm>
            <a:off x="3429000" y="34099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65" name="Shape 63"/>
          <p:cNvSpPr/>
          <p:nvPr/>
        </p:nvSpPr>
        <p:spPr>
          <a:xfrm>
            <a:off x="4391025" y="34099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66" name="Shape 64"/>
          <p:cNvSpPr/>
          <p:nvPr/>
        </p:nvSpPr>
        <p:spPr>
          <a:xfrm>
            <a:off x="5176838" y="34099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67" name="Shape 65"/>
          <p:cNvSpPr/>
          <p:nvPr/>
        </p:nvSpPr>
        <p:spPr>
          <a:xfrm>
            <a:off x="6138863" y="34099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68" name="Shape 66"/>
          <p:cNvSpPr/>
          <p:nvPr/>
        </p:nvSpPr>
        <p:spPr>
          <a:xfrm>
            <a:off x="4467225" y="35052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69" name="Shape 67"/>
          <p:cNvSpPr/>
          <p:nvPr/>
        </p:nvSpPr>
        <p:spPr>
          <a:xfrm>
            <a:off x="4650581" y="3531394"/>
            <a:ext cx="266700" cy="100013"/>
          </a:xfrm>
          <a:prstGeom prst="rect">
            <a:avLst/>
          </a:prstGeom>
          <a:noFill/>
          <a:ln/>
        </p:spPr>
      </p:sp>
      <p:sp>
        <p:nvSpPr>
          <p:cNvPr id="70" name="Shape 68"/>
          <p:cNvSpPr/>
          <p:nvPr/>
        </p:nvSpPr>
        <p:spPr>
          <a:xfrm>
            <a:off x="2414588" y="30670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71" name="Shape 69"/>
          <p:cNvSpPr/>
          <p:nvPr/>
        </p:nvSpPr>
        <p:spPr>
          <a:xfrm>
            <a:off x="3429000" y="30670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72" name="Shape 70"/>
          <p:cNvSpPr/>
          <p:nvPr/>
        </p:nvSpPr>
        <p:spPr>
          <a:xfrm>
            <a:off x="4391025" y="30670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73" name="Shape 71"/>
          <p:cNvSpPr/>
          <p:nvPr/>
        </p:nvSpPr>
        <p:spPr>
          <a:xfrm>
            <a:off x="5176838" y="30670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74" name="Shape 72"/>
          <p:cNvSpPr/>
          <p:nvPr/>
        </p:nvSpPr>
        <p:spPr>
          <a:xfrm>
            <a:off x="6138863" y="30670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75" name="Shape 73"/>
          <p:cNvSpPr/>
          <p:nvPr/>
        </p:nvSpPr>
        <p:spPr>
          <a:xfrm>
            <a:off x="4467225" y="31623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76" name="Shape 74"/>
          <p:cNvSpPr/>
          <p:nvPr/>
        </p:nvSpPr>
        <p:spPr>
          <a:xfrm>
            <a:off x="4705350" y="3188494"/>
            <a:ext cx="157163" cy="100013"/>
          </a:xfrm>
          <a:prstGeom prst="rect">
            <a:avLst/>
          </a:prstGeom>
          <a:noFill/>
          <a:ln/>
        </p:spPr>
      </p:sp>
      <p:sp>
        <p:nvSpPr>
          <p:cNvPr id="77" name="Shape 75"/>
          <p:cNvSpPr/>
          <p:nvPr/>
        </p:nvSpPr>
        <p:spPr>
          <a:xfrm>
            <a:off x="2414588" y="27241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78" name="Shape 76"/>
          <p:cNvSpPr/>
          <p:nvPr/>
        </p:nvSpPr>
        <p:spPr>
          <a:xfrm>
            <a:off x="3429000" y="27241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79" name="Shape 77"/>
          <p:cNvSpPr/>
          <p:nvPr/>
        </p:nvSpPr>
        <p:spPr>
          <a:xfrm>
            <a:off x="4391025" y="27241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80" name="Shape 78"/>
          <p:cNvSpPr/>
          <p:nvPr/>
        </p:nvSpPr>
        <p:spPr>
          <a:xfrm>
            <a:off x="5176838" y="27241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81" name="Shape 79"/>
          <p:cNvSpPr/>
          <p:nvPr/>
        </p:nvSpPr>
        <p:spPr>
          <a:xfrm>
            <a:off x="6138863" y="27241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82" name="Shape 80"/>
          <p:cNvSpPr/>
          <p:nvPr/>
        </p:nvSpPr>
        <p:spPr>
          <a:xfrm>
            <a:off x="4467225" y="28194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83" name="Shape 81"/>
          <p:cNvSpPr/>
          <p:nvPr/>
        </p:nvSpPr>
        <p:spPr>
          <a:xfrm>
            <a:off x="4717256" y="2845594"/>
            <a:ext cx="133350" cy="100013"/>
          </a:xfrm>
          <a:prstGeom prst="rect">
            <a:avLst/>
          </a:prstGeom>
          <a:noFill/>
          <a:ln/>
        </p:spPr>
      </p:sp>
      <p:sp>
        <p:nvSpPr>
          <p:cNvPr id="84" name="Shape 82"/>
          <p:cNvSpPr/>
          <p:nvPr/>
        </p:nvSpPr>
        <p:spPr>
          <a:xfrm>
            <a:off x="2414588" y="23812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85" name="Shape 83"/>
          <p:cNvSpPr/>
          <p:nvPr/>
        </p:nvSpPr>
        <p:spPr>
          <a:xfrm>
            <a:off x="3429000" y="23812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86" name="Shape 84"/>
          <p:cNvSpPr/>
          <p:nvPr/>
        </p:nvSpPr>
        <p:spPr>
          <a:xfrm>
            <a:off x="4391025" y="23812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87" name="Shape 85"/>
          <p:cNvSpPr/>
          <p:nvPr/>
        </p:nvSpPr>
        <p:spPr>
          <a:xfrm>
            <a:off x="5176838" y="23812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88" name="Shape 86"/>
          <p:cNvSpPr/>
          <p:nvPr/>
        </p:nvSpPr>
        <p:spPr>
          <a:xfrm>
            <a:off x="6138863" y="23812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89" name="Shape 87"/>
          <p:cNvSpPr/>
          <p:nvPr/>
        </p:nvSpPr>
        <p:spPr>
          <a:xfrm>
            <a:off x="4467225" y="24765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90" name="Shape 88"/>
          <p:cNvSpPr/>
          <p:nvPr/>
        </p:nvSpPr>
        <p:spPr>
          <a:xfrm>
            <a:off x="4650581" y="2502694"/>
            <a:ext cx="266700" cy="100013"/>
          </a:xfrm>
          <a:prstGeom prst="rect">
            <a:avLst/>
          </a:prstGeom>
          <a:noFill/>
          <a:ln/>
        </p:spPr>
      </p:sp>
      <p:sp>
        <p:nvSpPr>
          <p:cNvPr id="91" name="Shape 89"/>
          <p:cNvSpPr/>
          <p:nvPr/>
        </p:nvSpPr>
        <p:spPr>
          <a:xfrm>
            <a:off x="2414588" y="2038350"/>
            <a:ext cx="1014413" cy="342900"/>
          </a:xfrm>
          <a:prstGeom prst="rect">
            <a:avLst/>
          </a:prstGeom>
          <a:noFill/>
          <a:ln/>
        </p:spPr>
      </p:sp>
      <p:sp>
        <p:nvSpPr>
          <p:cNvPr id="92" name="Shape 90"/>
          <p:cNvSpPr/>
          <p:nvPr/>
        </p:nvSpPr>
        <p:spPr>
          <a:xfrm>
            <a:off x="3429000" y="20383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93" name="Shape 91"/>
          <p:cNvSpPr/>
          <p:nvPr/>
        </p:nvSpPr>
        <p:spPr>
          <a:xfrm>
            <a:off x="4391025" y="2038350"/>
            <a:ext cx="785813" cy="342900"/>
          </a:xfrm>
          <a:prstGeom prst="rect">
            <a:avLst/>
          </a:prstGeom>
          <a:noFill/>
          <a:ln/>
        </p:spPr>
      </p:sp>
      <p:sp>
        <p:nvSpPr>
          <p:cNvPr id="94" name="Shape 92"/>
          <p:cNvSpPr/>
          <p:nvPr/>
        </p:nvSpPr>
        <p:spPr>
          <a:xfrm>
            <a:off x="5176838" y="2038350"/>
            <a:ext cx="962025" cy="342900"/>
          </a:xfrm>
          <a:prstGeom prst="rect">
            <a:avLst/>
          </a:prstGeom>
          <a:noFill/>
          <a:ln/>
        </p:spPr>
      </p:sp>
      <p:sp>
        <p:nvSpPr>
          <p:cNvPr id="95" name="Shape 93"/>
          <p:cNvSpPr/>
          <p:nvPr/>
        </p:nvSpPr>
        <p:spPr>
          <a:xfrm>
            <a:off x="6138863" y="2038350"/>
            <a:ext cx="681038" cy="342900"/>
          </a:xfrm>
          <a:prstGeom prst="rect">
            <a:avLst/>
          </a:prstGeom>
          <a:noFill/>
          <a:ln/>
        </p:spPr>
      </p:sp>
      <p:sp>
        <p:nvSpPr>
          <p:cNvPr id="96" name="Shape 94"/>
          <p:cNvSpPr/>
          <p:nvPr/>
        </p:nvSpPr>
        <p:spPr>
          <a:xfrm>
            <a:off x="4467225" y="2133600"/>
            <a:ext cx="633413" cy="152400"/>
          </a:xfrm>
          <a:prstGeom prst="roundRect">
            <a:avLst>
              <a:gd name="adj" fmla="val 96000"/>
            </a:avLst>
          </a:prstGeom>
          <a:solidFill>
            <a:srgbClr val="F2F5F0"/>
          </a:solidFill>
          <a:ln/>
        </p:spPr>
      </p:sp>
      <p:sp>
        <p:nvSpPr>
          <p:cNvPr id="97" name="Shape 95"/>
          <p:cNvSpPr/>
          <p:nvPr/>
        </p:nvSpPr>
        <p:spPr>
          <a:xfrm>
            <a:off x="4705350" y="2159794"/>
            <a:ext cx="157163" cy="100013"/>
          </a:xfrm>
          <a:prstGeom prst="rect">
            <a:avLst/>
          </a:prstGeom>
          <a:noFill/>
          <a:ln/>
        </p:spPr>
      </p:sp>
      <p:sp>
        <p:nvSpPr>
          <p:cNvPr id="98" name="Shape 96"/>
          <p:cNvSpPr/>
          <p:nvPr/>
        </p:nvSpPr>
        <p:spPr>
          <a:xfrm>
            <a:off x="2414588" y="1814513"/>
            <a:ext cx="4410075" cy="219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9" name="Shape 97"/>
          <p:cNvSpPr/>
          <p:nvPr/>
        </p:nvSpPr>
        <p:spPr>
          <a:xfrm>
            <a:off x="2414588" y="1814513"/>
            <a:ext cx="1014413" cy="219075"/>
          </a:xfrm>
          <a:prstGeom prst="rect">
            <a:avLst/>
          </a:prstGeom>
          <a:noFill/>
          <a:ln/>
        </p:spPr>
      </p:sp>
      <p:sp>
        <p:nvSpPr>
          <p:cNvPr id="100" name="Shape 98"/>
          <p:cNvSpPr/>
          <p:nvPr/>
        </p:nvSpPr>
        <p:spPr>
          <a:xfrm>
            <a:off x="3429000" y="1814513"/>
            <a:ext cx="962025" cy="219075"/>
          </a:xfrm>
          <a:prstGeom prst="rect">
            <a:avLst/>
          </a:prstGeom>
          <a:noFill/>
          <a:ln/>
        </p:spPr>
      </p:sp>
      <p:sp>
        <p:nvSpPr>
          <p:cNvPr id="101" name="Shape 99"/>
          <p:cNvSpPr/>
          <p:nvPr/>
        </p:nvSpPr>
        <p:spPr>
          <a:xfrm>
            <a:off x="4391025" y="1814513"/>
            <a:ext cx="785813" cy="219075"/>
          </a:xfrm>
          <a:prstGeom prst="rect">
            <a:avLst/>
          </a:prstGeom>
          <a:noFill/>
          <a:ln/>
        </p:spPr>
      </p:sp>
      <p:sp>
        <p:nvSpPr>
          <p:cNvPr id="102" name="Shape 100"/>
          <p:cNvSpPr/>
          <p:nvPr/>
        </p:nvSpPr>
        <p:spPr>
          <a:xfrm>
            <a:off x="5176838" y="1814513"/>
            <a:ext cx="962025" cy="219075"/>
          </a:xfrm>
          <a:prstGeom prst="rect">
            <a:avLst/>
          </a:prstGeom>
          <a:noFill/>
          <a:ln/>
        </p:spPr>
      </p:sp>
      <p:sp>
        <p:nvSpPr>
          <p:cNvPr id="103" name="Shape 101"/>
          <p:cNvSpPr/>
          <p:nvPr/>
        </p:nvSpPr>
        <p:spPr>
          <a:xfrm>
            <a:off x="6138863" y="1814513"/>
            <a:ext cx="681038" cy="219075"/>
          </a:xfrm>
          <a:prstGeom prst="rect">
            <a:avLst/>
          </a:prstGeom>
          <a:noFill/>
          <a:ln/>
        </p:spPr>
      </p:sp>
      <p:sp>
        <p:nvSpPr>
          <p:cNvPr id="104" name="Shape 102"/>
          <p:cNvSpPr/>
          <p:nvPr/>
        </p:nvSpPr>
        <p:spPr>
          <a:xfrm>
            <a:off x="2409825" y="1466850"/>
            <a:ext cx="4419600" cy="228600"/>
          </a:xfrm>
          <a:prstGeom prst="rect">
            <a:avLst/>
          </a:prstGeom>
          <a:noFill/>
          <a:ln/>
        </p:spPr>
      </p:sp>
      <p:sp>
        <p:nvSpPr>
          <p:cNvPr id="105" name="Shape 103"/>
          <p:cNvSpPr/>
          <p:nvPr/>
        </p:nvSpPr>
        <p:spPr>
          <a:xfrm>
            <a:off x="2409825" y="1466850"/>
            <a:ext cx="4419600" cy="228600"/>
          </a:xfrm>
          <a:prstGeom prst="roundRect">
            <a:avLst>
              <a:gd name="adj" fmla="val 48000"/>
            </a:avLst>
          </a:prstGeom>
          <a:noFill/>
          <a:ln/>
        </p:spPr>
      </p:sp>
      <p:sp>
        <p:nvSpPr>
          <p:cNvPr id="106" name="Shape 104"/>
          <p:cNvSpPr/>
          <p:nvPr/>
        </p:nvSpPr>
        <p:spPr>
          <a:xfrm>
            <a:off x="2409825" y="1466850"/>
            <a:ext cx="1905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107" name="Shape 105"/>
          <p:cNvSpPr/>
          <p:nvPr/>
        </p:nvSpPr>
        <p:spPr>
          <a:xfrm>
            <a:off x="2600325" y="1466850"/>
            <a:ext cx="4229100" cy="228600"/>
          </a:xfrm>
          <a:prstGeom prst="rect">
            <a:avLst/>
          </a:prstGeom>
          <a:solidFill>
            <a:srgbClr val="F2F5F0"/>
          </a:solidFill>
          <a:ln/>
        </p:spPr>
      </p:sp>
      <p:sp>
        <p:nvSpPr>
          <p:cNvPr id="108" name="Shape 106"/>
          <p:cNvSpPr/>
          <p:nvPr/>
        </p:nvSpPr>
        <p:spPr>
          <a:xfrm>
            <a:off x="2486025" y="1524000"/>
            <a:ext cx="114300" cy="114300"/>
          </a:xfrm>
          <a:prstGeom prst="rect">
            <a:avLst/>
          </a:prstGeom>
          <a:noFill/>
          <a:ln/>
        </p:spPr>
      </p:sp>
      <p:sp>
        <p:nvSpPr>
          <p:cNvPr id="109" name="Shape 107"/>
          <p:cNvSpPr/>
          <p:nvPr/>
        </p:nvSpPr>
        <p:spPr>
          <a:xfrm>
            <a:off x="2409825" y="700088"/>
            <a:ext cx="4319588" cy="347663"/>
          </a:xfrm>
          <a:prstGeom prst="rect">
            <a:avLst/>
          </a:prstGeom>
          <a:noFill/>
          <a:ln/>
        </p:spPr>
      </p:sp>
      <p:sp>
        <p:nvSpPr>
          <p:cNvPr id="110" name="Shape 108"/>
          <p:cNvSpPr/>
          <p:nvPr/>
        </p:nvSpPr>
        <p:spPr>
          <a:xfrm>
            <a:off x="2409825" y="700088"/>
            <a:ext cx="4319588" cy="190500"/>
          </a:xfrm>
          <a:prstGeom prst="rect">
            <a:avLst/>
          </a:prstGeom>
          <a:noFill/>
          <a:ln/>
        </p:spPr>
      </p:sp>
      <p:sp>
        <p:nvSpPr>
          <p:cNvPr id="111" name="Shape 109"/>
          <p:cNvSpPr/>
          <p:nvPr/>
        </p:nvSpPr>
        <p:spPr>
          <a:xfrm>
            <a:off x="2409825" y="947737"/>
            <a:ext cx="4314825" cy="100013"/>
          </a:xfrm>
          <a:prstGeom prst="rect">
            <a:avLst/>
          </a:prstGeom>
          <a:noFill/>
          <a:ln/>
        </p:spPr>
      </p:sp>
      <p:sp>
        <p:nvSpPr>
          <p:cNvPr id="112" name="Shape 110"/>
          <p:cNvSpPr/>
          <p:nvPr/>
        </p:nvSpPr>
        <p:spPr>
          <a:xfrm>
            <a:off x="1714500" y="316706"/>
            <a:ext cx="490538" cy="109538"/>
          </a:xfrm>
          <a:prstGeom prst="rect">
            <a:avLst/>
          </a:prstGeom>
          <a:noFill/>
          <a:ln/>
        </p:spPr>
      </p:sp>
      <p:sp>
        <p:nvSpPr>
          <p:cNvPr id="113" name="Shape 111"/>
          <p:cNvSpPr/>
          <p:nvPr/>
        </p:nvSpPr>
        <p:spPr>
          <a:xfrm>
            <a:off x="2205038" y="276225"/>
            <a:ext cx="5319713" cy="190500"/>
          </a:xfrm>
          <a:prstGeom prst="rect">
            <a:avLst/>
          </a:prstGeom>
          <a:noFill/>
          <a:ln/>
        </p:spPr>
      </p:sp>
      <p:sp>
        <p:nvSpPr>
          <p:cNvPr id="114" name="Shape 112"/>
          <p:cNvSpPr/>
          <p:nvPr/>
        </p:nvSpPr>
        <p:spPr>
          <a:xfrm>
            <a:off x="3795713" y="276225"/>
            <a:ext cx="3386138" cy="190500"/>
          </a:xfrm>
          <a:prstGeom prst="rect">
            <a:avLst/>
          </a:prstGeom>
          <a:noFill/>
          <a:ln/>
        </p:spPr>
      </p:sp>
      <p:sp>
        <p:nvSpPr>
          <p:cNvPr id="115" name="Shape 113"/>
          <p:cNvSpPr/>
          <p:nvPr/>
        </p:nvSpPr>
        <p:spPr>
          <a:xfrm>
            <a:off x="3795713" y="321469"/>
            <a:ext cx="366713" cy="100013"/>
          </a:xfrm>
          <a:prstGeom prst="rect">
            <a:avLst/>
          </a:prstGeom>
          <a:noFill/>
          <a:ln/>
        </p:spPr>
      </p:sp>
      <p:sp>
        <p:nvSpPr>
          <p:cNvPr id="116" name="Shape 114"/>
          <p:cNvSpPr/>
          <p:nvPr/>
        </p:nvSpPr>
        <p:spPr>
          <a:xfrm>
            <a:off x="4333875" y="321469"/>
            <a:ext cx="466725" cy="100013"/>
          </a:xfrm>
          <a:prstGeom prst="rect">
            <a:avLst/>
          </a:prstGeom>
          <a:noFill/>
          <a:ln/>
        </p:spPr>
      </p:sp>
      <p:sp>
        <p:nvSpPr>
          <p:cNvPr id="117" name="Shape 115"/>
          <p:cNvSpPr/>
          <p:nvPr/>
        </p:nvSpPr>
        <p:spPr>
          <a:xfrm>
            <a:off x="4972050" y="321469"/>
            <a:ext cx="757238" cy="100013"/>
          </a:xfrm>
          <a:prstGeom prst="rect">
            <a:avLst/>
          </a:prstGeom>
          <a:noFill/>
          <a:ln/>
        </p:spPr>
      </p:sp>
      <p:sp>
        <p:nvSpPr>
          <p:cNvPr id="118" name="Shape 116"/>
          <p:cNvSpPr/>
          <p:nvPr/>
        </p:nvSpPr>
        <p:spPr>
          <a:xfrm>
            <a:off x="5900738" y="321469"/>
            <a:ext cx="728663" cy="100013"/>
          </a:xfrm>
          <a:prstGeom prst="rect">
            <a:avLst/>
          </a:prstGeom>
          <a:noFill/>
          <a:ln/>
        </p:spPr>
      </p:sp>
      <p:sp>
        <p:nvSpPr>
          <p:cNvPr id="119" name="Shape 117"/>
          <p:cNvSpPr/>
          <p:nvPr/>
        </p:nvSpPr>
        <p:spPr>
          <a:xfrm>
            <a:off x="6800850" y="321469"/>
            <a:ext cx="381000" cy="100013"/>
          </a:xfrm>
          <a:prstGeom prst="rect">
            <a:avLst/>
          </a:prstGeom>
          <a:noFill/>
          <a:ln/>
        </p:spPr>
      </p:sp>
      <p:sp>
        <p:nvSpPr>
          <p:cNvPr id="120" name="Shape 118"/>
          <p:cNvSpPr/>
          <p:nvPr/>
        </p:nvSpPr>
        <p:spPr>
          <a:xfrm>
            <a:off x="1714500" y="333375"/>
            <a:ext cx="76200" cy="76200"/>
          </a:xfrm>
          <a:prstGeom prst="rect">
            <a:avLst/>
          </a:prstGeom>
          <a:noFill/>
          <a:ln/>
        </p:spPr>
      </p:sp>
      <p:sp>
        <p:nvSpPr>
          <p:cNvPr id="121" name="Shape 119"/>
          <p:cNvSpPr/>
          <p:nvPr/>
        </p:nvSpPr>
        <p:spPr>
          <a:xfrm>
            <a:off x="1866900" y="316706"/>
            <a:ext cx="338138" cy="109538"/>
          </a:xfrm>
          <a:prstGeom prst="rect">
            <a:avLst/>
          </a:prstGeom>
          <a:noFill/>
          <a:ln/>
        </p:spPr>
      </p:sp>
      <p:sp>
        <p:nvSpPr>
          <p:cNvPr id="122" name="Shape 120"/>
          <p:cNvSpPr/>
          <p:nvPr/>
        </p:nvSpPr>
        <p:spPr>
          <a:xfrm>
            <a:off x="1714500" y="333375"/>
            <a:ext cx="76200" cy="76200"/>
          </a:xfrm>
          <a:prstGeom prst="rect">
            <a:avLst/>
          </a:prstGeom>
          <a:noFill/>
          <a:ln/>
        </p:spPr>
      </p:sp>
      <p:pic>
        <p:nvPicPr>
          <p:cNvPr id="12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4210050"/>
            <a:ext cx="92971" cy="92969"/>
          </a:xfrm>
          <a:prstGeom prst="rect">
            <a:avLst/>
          </a:prstGeom>
        </p:spPr>
      </p:pic>
      <p:pic>
        <p:nvPicPr>
          <p:cNvPr id="12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25" y="1524000"/>
            <a:ext cx="92971" cy="92970"/>
          </a:xfrm>
          <a:prstGeom prst="rect">
            <a:avLst/>
          </a:prstGeom>
        </p:spPr>
      </p:pic>
      <p:pic>
        <p:nvPicPr>
          <p:cNvPr id="12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0" y="276225"/>
            <a:ext cx="190500" cy="190500"/>
          </a:xfrm>
          <a:prstGeom prst="rect">
            <a:avLst/>
          </a:prstGeom>
        </p:spPr>
      </p:pic>
      <p:pic>
        <p:nvPicPr>
          <p:cNvPr id="12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500" y="333375"/>
            <a:ext cx="66117" cy="66111"/>
          </a:xfrm>
          <a:prstGeom prst="rect">
            <a:avLst/>
          </a:prstGeom>
        </p:spPr>
      </p:pic>
      <p:sp>
        <p:nvSpPr>
          <p:cNvPr id="127" name="Text 121"/>
          <p:cNvSpPr/>
          <p:nvPr/>
        </p:nvSpPr>
        <p:spPr>
          <a:xfrm>
            <a:off x="6115050" y="62174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28" name="Text 122"/>
          <p:cNvSpPr/>
          <p:nvPr/>
        </p:nvSpPr>
        <p:spPr>
          <a:xfrm>
            <a:off x="4905375" y="62174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Livestock Supplies</a:t>
            </a:r>
            <a:endParaRPr lang="en-US" sz="525" dirty="0"/>
          </a:p>
        </p:txBody>
      </p:sp>
      <p:sp>
        <p:nvSpPr>
          <p:cNvPr id="129" name="Text 123"/>
          <p:cNvSpPr/>
          <p:nvPr/>
        </p:nvSpPr>
        <p:spPr>
          <a:xfrm>
            <a:off x="3724275" y="62174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Village B</a:t>
            </a:r>
            <a:endParaRPr lang="en-US" sz="525" dirty="0"/>
          </a:p>
        </p:txBody>
      </p:sp>
      <p:sp>
        <p:nvSpPr>
          <p:cNvPr id="130" name="Text 124"/>
          <p:cNvSpPr/>
          <p:nvPr/>
        </p:nvSpPr>
        <p:spPr>
          <a:xfrm>
            <a:off x="2490788" y="62174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5</a:t>
            </a:r>
            <a:endParaRPr lang="en-US" sz="525" dirty="0"/>
          </a:p>
        </p:txBody>
      </p:sp>
      <p:sp>
        <p:nvSpPr>
          <p:cNvPr id="131" name="Text 125"/>
          <p:cNvSpPr/>
          <p:nvPr/>
        </p:nvSpPr>
        <p:spPr>
          <a:xfrm>
            <a:off x="6115050" y="58745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32" name="Text 126"/>
          <p:cNvSpPr/>
          <p:nvPr/>
        </p:nvSpPr>
        <p:spPr>
          <a:xfrm>
            <a:off x="4905375" y="58745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Organic Products</a:t>
            </a:r>
            <a:endParaRPr lang="en-US" sz="525" dirty="0"/>
          </a:p>
        </p:txBody>
      </p:sp>
      <p:sp>
        <p:nvSpPr>
          <p:cNvPr id="133" name="Text 127"/>
          <p:cNvSpPr/>
          <p:nvPr/>
        </p:nvSpPr>
        <p:spPr>
          <a:xfrm>
            <a:off x="3724275" y="58745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Town A</a:t>
            </a:r>
            <a:endParaRPr lang="en-US" sz="525" dirty="0"/>
          </a:p>
        </p:txBody>
      </p:sp>
      <p:sp>
        <p:nvSpPr>
          <p:cNvPr id="134" name="Text 128"/>
          <p:cNvSpPr/>
          <p:nvPr/>
        </p:nvSpPr>
        <p:spPr>
          <a:xfrm>
            <a:off x="2490788" y="58745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4</a:t>
            </a:r>
            <a:endParaRPr lang="en-US" sz="525" dirty="0"/>
          </a:p>
        </p:txBody>
      </p:sp>
      <p:sp>
        <p:nvSpPr>
          <p:cNvPr id="135" name="Text 129"/>
          <p:cNvSpPr/>
          <p:nvPr/>
        </p:nvSpPr>
        <p:spPr>
          <a:xfrm>
            <a:off x="6115050" y="55316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36" name="Text 130"/>
          <p:cNvSpPr/>
          <p:nvPr/>
        </p:nvSpPr>
        <p:spPr>
          <a:xfrm>
            <a:off x="4905375" y="55316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Irrigation Equipment</a:t>
            </a:r>
            <a:endParaRPr lang="en-US" sz="525" dirty="0"/>
          </a:p>
        </p:txBody>
      </p:sp>
      <p:sp>
        <p:nvSpPr>
          <p:cNvPr id="137" name="Text 131"/>
          <p:cNvSpPr/>
          <p:nvPr/>
        </p:nvSpPr>
        <p:spPr>
          <a:xfrm>
            <a:off x="3724275" y="55316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Village Z</a:t>
            </a:r>
            <a:endParaRPr lang="en-US" sz="525" dirty="0"/>
          </a:p>
        </p:txBody>
      </p:sp>
      <p:sp>
        <p:nvSpPr>
          <p:cNvPr id="138" name="Text 132"/>
          <p:cNvSpPr/>
          <p:nvPr/>
        </p:nvSpPr>
        <p:spPr>
          <a:xfrm>
            <a:off x="2490788" y="55316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3</a:t>
            </a:r>
            <a:endParaRPr lang="en-US" sz="525" dirty="0"/>
          </a:p>
        </p:txBody>
      </p:sp>
      <p:sp>
        <p:nvSpPr>
          <p:cNvPr id="139" name="Text 133"/>
          <p:cNvSpPr/>
          <p:nvPr/>
        </p:nvSpPr>
        <p:spPr>
          <a:xfrm>
            <a:off x="6115050" y="51887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40" name="Text 134"/>
          <p:cNvSpPr/>
          <p:nvPr/>
        </p:nvSpPr>
        <p:spPr>
          <a:xfrm>
            <a:off x="4905375" y="51887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Pesticides, Tools</a:t>
            </a:r>
            <a:endParaRPr lang="en-US" sz="525" dirty="0"/>
          </a:p>
        </p:txBody>
      </p:sp>
      <p:sp>
        <p:nvSpPr>
          <p:cNvPr id="141" name="Text 135"/>
          <p:cNvSpPr/>
          <p:nvPr/>
        </p:nvSpPr>
        <p:spPr>
          <a:xfrm>
            <a:off x="3724275" y="51887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Town Y</a:t>
            </a:r>
            <a:endParaRPr lang="en-US" sz="525" dirty="0"/>
          </a:p>
        </p:txBody>
      </p:sp>
      <p:sp>
        <p:nvSpPr>
          <p:cNvPr id="142" name="Text 136"/>
          <p:cNvSpPr/>
          <p:nvPr/>
        </p:nvSpPr>
        <p:spPr>
          <a:xfrm>
            <a:off x="2490788" y="51887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2</a:t>
            </a:r>
            <a:endParaRPr lang="en-US" sz="525" dirty="0"/>
          </a:p>
        </p:txBody>
      </p:sp>
      <p:sp>
        <p:nvSpPr>
          <p:cNvPr id="143" name="Text 137"/>
          <p:cNvSpPr/>
          <p:nvPr/>
        </p:nvSpPr>
        <p:spPr>
          <a:xfrm>
            <a:off x="6115050" y="4845844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44" name="Text 138"/>
          <p:cNvSpPr/>
          <p:nvPr/>
        </p:nvSpPr>
        <p:spPr>
          <a:xfrm>
            <a:off x="4905375" y="4845844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Seeds, Fertilizers</a:t>
            </a:r>
            <a:endParaRPr lang="en-US" sz="525" dirty="0"/>
          </a:p>
        </p:txBody>
      </p:sp>
      <p:sp>
        <p:nvSpPr>
          <p:cNvPr id="145" name="Text 139"/>
          <p:cNvSpPr/>
          <p:nvPr/>
        </p:nvSpPr>
        <p:spPr>
          <a:xfrm>
            <a:off x="3724275" y="4845844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Village X</a:t>
            </a:r>
            <a:endParaRPr lang="en-US" sz="525" dirty="0"/>
          </a:p>
        </p:txBody>
      </p:sp>
      <p:sp>
        <p:nvSpPr>
          <p:cNvPr id="146" name="Text 140"/>
          <p:cNvSpPr/>
          <p:nvPr/>
        </p:nvSpPr>
        <p:spPr>
          <a:xfrm>
            <a:off x="2490788" y="4845844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 1</a:t>
            </a:r>
            <a:endParaRPr lang="en-US" sz="525" dirty="0"/>
          </a:p>
        </p:txBody>
      </p:sp>
      <p:sp>
        <p:nvSpPr>
          <p:cNvPr id="147" name="Text 141"/>
          <p:cNvSpPr/>
          <p:nvPr/>
        </p:nvSpPr>
        <p:spPr>
          <a:xfrm>
            <a:off x="6115050" y="4557713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Contact</a:t>
            </a:r>
            <a:endParaRPr lang="en-US" sz="525" dirty="0"/>
          </a:p>
        </p:txBody>
      </p:sp>
      <p:sp>
        <p:nvSpPr>
          <p:cNvPr id="148" name="Text 142"/>
          <p:cNvSpPr/>
          <p:nvPr/>
        </p:nvSpPr>
        <p:spPr>
          <a:xfrm>
            <a:off x="4905375" y="4557713"/>
            <a:ext cx="151447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Products</a:t>
            </a:r>
            <a:endParaRPr lang="en-US" sz="525" dirty="0"/>
          </a:p>
        </p:txBody>
      </p:sp>
      <p:sp>
        <p:nvSpPr>
          <p:cNvPr id="149" name="Text 143"/>
          <p:cNvSpPr/>
          <p:nvPr/>
        </p:nvSpPr>
        <p:spPr>
          <a:xfrm>
            <a:off x="3724275" y="4557713"/>
            <a:ext cx="1485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Location</a:t>
            </a:r>
            <a:endParaRPr lang="en-US" sz="525" dirty="0"/>
          </a:p>
        </p:txBody>
      </p:sp>
      <p:sp>
        <p:nvSpPr>
          <p:cNvPr id="150" name="Text 144"/>
          <p:cNvSpPr/>
          <p:nvPr/>
        </p:nvSpPr>
        <p:spPr>
          <a:xfrm>
            <a:off x="2490788" y="4557713"/>
            <a:ext cx="153828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</a:t>
            </a:r>
            <a:endParaRPr lang="en-US" sz="525" dirty="0"/>
          </a:p>
        </p:txBody>
      </p:sp>
      <p:sp>
        <p:nvSpPr>
          <p:cNvPr id="151" name="Text 145"/>
          <p:cNvSpPr/>
          <p:nvPr/>
        </p:nvSpPr>
        <p:spPr>
          <a:xfrm>
            <a:off x="2638425" y="4210050"/>
            <a:ext cx="147511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Search  for shopkeepers or products</a:t>
            </a:r>
            <a:endParaRPr lang="en-US" sz="600" dirty="0"/>
          </a:p>
        </p:txBody>
      </p:sp>
      <p:sp>
        <p:nvSpPr>
          <p:cNvPr id="152" name="Text 146"/>
          <p:cNvSpPr/>
          <p:nvPr/>
        </p:nvSpPr>
        <p:spPr>
          <a:xfrm>
            <a:off x="2409825" y="3905250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Shopkeepers</a:t>
            </a:r>
            <a:endParaRPr lang="en-US" sz="825" dirty="0"/>
          </a:p>
        </p:txBody>
      </p:sp>
      <p:sp>
        <p:nvSpPr>
          <p:cNvPr id="153" name="Text 147"/>
          <p:cNvSpPr/>
          <p:nvPr/>
        </p:nvSpPr>
        <p:spPr>
          <a:xfrm>
            <a:off x="6215063" y="35313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54" name="Text 148"/>
          <p:cNvSpPr/>
          <p:nvPr/>
        </p:nvSpPr>
        <p:spPr>
          <a:xfrm>
            <a:off x="5253038" y="35313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₹40/kg</a:t>
            </a:r>
            <a:endParaRPr lang="en-US" sz="525" dirty="0"/>
          </a:p>
        </p:txBody>
      </p:sp>
      <p:sp>
        <p:nvSpPr>
          <p:cNvPr id="155" name="Text 149"/>
          <p:cNvSpPr/>
          <p:nvPr/>
        </p:nvSpPr>
        <p:spPr>
          <a:xfrm>
            <a:off x="4650581" y="3531394"/>
            <a:ext cx="723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Medium</a:t>
            </a:r>
            <a:endParaRPr lang="en-US" sz="525" dirty="0"/>
          </a:p>
        </p:txBody>
      </p:sp>
      <p:sp>
        <p:nvSpPr>
          <p:cNvPr id="156" name="Text 150"/>
          <p:cNvSpPr/>
          <p:nvPr/>
        </p:nvSpPr>
        <p:spPr>
          <a:xfrm>
            <a:off x="3505200" y="35313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Local Market E</a:t>
            </a:r>
            <a:endParaRPr lang="en-US" sz="525" dirty="0"/>
          </a:p>
        </p:txBody>
      </p:sp>
      <p:sp>
        <p:nvSpPr>
          <p:cNvPr id="157" name="Text 151"/>
          <p:cNvSpPr/>
          <p:nvPr/>
        </p:nvSpPr>
        <p:spPr>
          <a:xfrm>
            <a:off x="2490788" y="35313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Cotton</a:t>
            </a:r>
            <a:endParaRPr lang="en-US" sz="525" dirty="0"/>
          </a:p>
        </p:txBody>
      </p:sp>
      <p:sp>
        <p:nvSpPr>
          <p:cNvPr id="158" name="Text 152"/>
          <p:cNvSpPr/>
          <p:nvPr/>
        </p:nvSpPr>
        <p:spPr>
          <a:xfrm>
            <a:off x="6215063" y="31884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59" name="Text 153"/>
          <p:cNvSpPr/>
          <p:nvPr/>
        </p:nvSpPr>
        <p:spPr>
          <a:xfrm>
            <a:off x="5253038" y="31884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₹30/kg</a:t>
            </a:r>
            <a:endParaRPr lang="en-US" sz="525" dirty="0"/>
          </a:p>
        </p:txBody>
      </p:sp>
      <p:sp>
        <p:nvSpPr>
          <p:cNvPr id="160" name="Text 154"/>
          <p:cNvSpPr/>
          <p:nvPr/>
        </p:nvSpPr>
        <p:spPr>
          <a:xfrm>
            <a:off x="4705350" y="3188494"/>
            <a:ext cx="6143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High</a:t>
            </a:r>
            <a:endParaRPr lang="en-US" sz="525" dirty="0"/>
          </a:p>
        </p:txBody>
      </p:sp>
      <p:sp>
        <p:nvSpPr>
          <p:cNvPr id="161" name="Text 155"/>
          <p:cNvSpPr/>
          <p:nvPr/>
        </p:nvSpPr>
        <p:spPr>
          <a:xfrm>
            <a:off x="3505200" y="31884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Online Market D</a:t>
            </a:r>
            <a:endParaRPr lang="en-US" sz="525" dirty="0"/>
          </a:p>
        </p:txBody>
      </p:sp>
      <p:sp>
        <p:nvSpPr>
          <p:cNvPr id="162" name="Text 156"/>
          <p:cNvSpPr/>
          <p:nvPr/>
        </p:nvSpPr>
        <p:spPr>
          <a:xfrm>
            <a:off x="2490788" y="31884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Soybeans</a:t>
            </a:r>
            <a:endParaRPr lang="en-US" sz="525" dirty="0"/>
          </a:p>
        </p:txBody>
      </p:sp>
      <p:sp>
        <p:nvSpPr>
          <p:cNvPr id="163" name="Text 157"/>
          <p:cNvSpPr/>
          <p:nvPr/>
        </p:nvSpPr>
        <p:spPr>
          <a:xfrm>
            <a:off x="6215063" y="28455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64" name="Text 158"/>
          <p:cNvSpPr/>
          <p:nvPr/>
        </p:nvSpPr>
        <p:spPr>
          <a:xfrm>
            <a:off x="5253038" y="28455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₹15/kg</a:t>
            </a:r>
            <a:endParaRPr lang="en-US" sz="525" dirty="0"/>
          </a:p>
        </p:txBody>
      </p:sp>
      <p:sp>
        <p:nvSpPr>
          <p:cNvPr id="165" name="Text 159"/>
          <p:cNvSpPr/>
          <p:nvPr/>
        </p:nvSpPr>
        <p:spPr>
          <a:xfrm>
            <a:off x="4717256" y="2845594"/>
            <a:ext cx="5905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Low</a:t>
            </a:r>
            <a:endParaRPr lang="en-US" sz="525" dirty="0"/>
          </a:p>
        </p:txBody>
      </p:sp>
      <p:sp>
        <p:nvSpPr>
          <p:cNvPr id="166" name="Text 160"/>
          <p:cNvSpPr/>
          <p:nvPr/>
        </p:nvSpPr>
        <p:spPr>
          <a:xfrm>
            <a:off x="3505200" y="28455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Local Market C</a:t>
            </a:r>
            <a:endParaRPr lang="en-US" sz="525" dirty="0"/>
          </a:p>
        </p:txBody>
      </p:sp>
      <p:sp>
        <p:nvSpPr>
          <p:cNvPr id="167" name="Text 161"/>
          <p:cNvSpPr/>
          <p:nvPr/>
        </p:nvSpPr>
        <p:spPr>
          <a:xfrm>
            <a:off x="2490788" y="28455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Corn</a:t>
            </a:r>
            <a:endParaRPr lang="en-US" sz="525" dirty="0"/>
          </a:p>
        </p:txBody>
      </p:sp>
      <p:sp>
        <p:nvSpPr>
          <p:cNvPr id="168" name="Text 162"/>
          <p:cNvSpPr/>
          <p:nvPr/>
        </p:nvSpPr>
        <p:spPr>
          <a:xfrm>
            <a:off x="6215063" y="25026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69" name="Text 163"/>
          <p:cNvSpPr/>
          <p:nvPr/>
        </p:nvSpPr>
        <p:spPr>
          <a:xfrm>
            <a:off x="5253038" y="25026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₹25/kg</a:t>
            </a:r>
            <a:endParaRPr lang="en-US" sz="525" dirty="0"/>
          </a:p>
        </p:txBody>
      </p:sp>
      <p:sp>
        <p:nvSpPr>
          <p:cNvPr id="170" name="Text 164"/>
          <p:cNvSpPr/>
          <p:nvPr/>
        </p:nvSpPr>
        <p:spPr>
          <a:xfrm>
            <a:off x="4650581" y="2502694"/>
            <a:ext cx="7239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Medium</a:t>
            </a:r>
            <a:endParaRPr lang="en-US" sz="525" dirty="0"/>
          </a:p>
        </p:txBody>
      </p:sp>
      <p:sp>
        <p:nvSpPr>
          <p:cNvPr id="171" name="Text 165"/>
          <p:cNvSpPr/>
          <p:nvPr/>
        </p:nvSpPr>
        <p:spPr>
          <a:xfrm>
            <a:off x="3505200" y="25026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Online Market B</a:t>
            </a:r>
            <a:endParaRPr lang="en-US" sz="525" dirty="0"/>
          </a:p>
        </p:txBody>
      </p:sp>
      <p:sp>
        <p:nvSpPr>
          <p:cNvPr id="172" name="Text 166"/>
          <p:cNvSpPr/>
          <p:nvPr/>
        </p:nvSpPr>
        <p:spPr>
          <a:xfrm>
            <a:off x="2490788" y="25026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Rice</a:t>
            </a:r>
            <a:endParaRPr lang="en-US" sz="525" dirty="0"/>
          </a:p>
        </p:txBody>
      </p:sp>
      <p:sp>
        <p:nvSpPr>
          <p:cNvPr id="173" name="Text 167"/>
          <p:cNvSpPr/>
          <p:nvPr/>
        </p:nvSpPr>
        <p:spPr>
          <a:xfrm>
            <a:off x="6215063" y="2159794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b="1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View Details</a:t>
            </a:r>
            <a:endParaRPr lang="en-US" sz="525" dirty="0"/>
          </a:p>
        </p:txBody>
      </p:sp>
      <p:sp>
        <p:nvSpPr>
          <p:cNvPr id="174" name="Text 168"/>
          <p:cNvSpPr/>
          <p:nvPr/>
        </p:nvSpPr>
        <p:spPr>
          <a:xfrm>
            <a:off x="5253038" y="21597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₹20/kg</a:t>
            </a:r>
            <a:endParaRPr lang="en-US" sz="525" dirty="0"/>
          </a:p>
        </p:txBody>
      </p:sp>
      <p:sp>
        <p:nvSpPr>
          <p:cNvPr id="175" name="Text 169"/>
          <p:cNvSpPr/>
          <p:nvPr/>
        </p:nvSpPr>
        <p:spPr>
          <a:xfrm>
            <a:off x="4705350" y="2159794"/>
            <a:ext cx="6143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High</a:t>
            </a:r>
            <a:endParaRPr lang="en-US" sz="525" dirty="0"/>
          </a:p>
        </p:txBody>
      </p:sp>
      <p:sp>
        <p:nvSpPr>
          <p:cNvPr id="176" name="Text 170"/>
          <p:cNvSpPr/>
          <p:nvPr/>
        </p:nvSpPr>
        <p:spPr>
          <a:xfrm>
            <a:off x="3505200" y="2159794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Local Market A</a:t>
            </a:r>
            <a:endParaRPr lang="en-US" sz="525" dirty="0"/>
          </a:p>
        </p:txBody>
      </p:sp>
      <p:sp>
        <p:nvSpPr>
          <p:cNvPr id="177" name="Text 171"/>
          <p:cNvSpPr/>
          <p:nvPr/>
        </p:nvSpPr>
        <p:spPr>
          <a:xfrm>
            <a:off x="2490788" y="2159794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Wheat</a:t>
            </a:r>
            <a:endParaRPr lang="en-US" sz="525" dirty="0"/>
          </a:p>
        </p:txBody>
      </p:sp>
      <p:sp>
        <p:nvSpPr>
          <p:cNvPr id="178" name="Text 172"/>
          <p:cNvSpPr/>
          <p:nvPr/>
        </p:nvSpPr>
        <p:spPr>
          <a:xfrm>
            <a:off x="6215063" y="1871663"/>
            <a:ext cx="9858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Action</a:t>
            </a:r>
            <a:endParaRPr lang="en-US" sz="525" dirty="0"/>
          </a:p>
        </p:txBody>
      </p:sp>
      <p:sp>
        <p:nvSpPr>
          <p:cNvPr id="179" name="Text 173"/>
          <p:cNvSpPr/>
          <p:nvPr/>
        </p:nvSpPr>
        <p:spPr>
          <a:xfrm>
            <a:off x="5253038" y="1871663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Price</a:t>
            </a:r>
            <a:endParaRPr lang="en-US" sz="525" dirty="0"/>
          </a:p>
        </p:txBody>
      </p:sp>
      <p:sp>
        <p:nvSpPr>
          <p:cNvPr id="180" name="Text 174"/>
          <p:cNvSpPr/>
          <p:nvPr/>
        </p:nvSpPr>
        <p:spPr>
          <a:xfrm>
            <a:off x="4467225" y="1871663"/>
            <a:ext cx="10906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Demand</a:t>
            </a:r>
            <a:endParaRPr lang="en-US" sz="525" dirty="0"/>
          </a:p>
        </p:txBody>
      </p:sp>
      <p:sp>
        <p:nvSpPr>
          <p:cNvPr id="181" name="Text 175"/>
          <p:cNvSpPr/>
          <p:nvPr/>
        </p:nvSpPr>
        <p:spPr>
          <a:xfrm>
            <a:off x="3505200" y="1871663"/>
            <a:ext cx="12668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</a:t>
            </a:r>
            <a:endParaRPr lang="en-US" sz="525" dirty="0"/>
          </a:p>
        </p:txBody>
      </p:sp>
      <p:sp>
        <p:nvSpPr>
          <p:cNvPr id="182" name="Text 176"/>
          <p:cNvSpPr/>
          <p:nvPr/>
        </p:nvSpPr>
        <p:spPr>
          <a:xfrm>
            <a:off x="2490788" y="1871663"/>
            <a:ext cx="13192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</a:t>
            </a:r>
            <a:endParaRPr lang="en-US" sz="525" dirty="0"/>
          </a:p>
        </p:txBody>
      </p:sp>
      <p:sp>
        <p:nvSpPr>
          <p:cNvPr id="183" name="Text 177"/>
          <p:cNvSpPr/>
          <p:nvPr/>
        </p:nvSpPr>
        <p:spPr>
          <a:xfrm>
            <a:off x="2638425" y="1524000"/>
            <a:ext cx="1183407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900"/>
              </a:lnSpc>
              <a:buNone/>
            </a:pPr>
            <a:r>
              <a:rPr lang="en-US" sz="600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Search  for crops or markets</a:t>
            </a:r>
            <a:endParaRPr lang="en-US" sz="600" dirty="0"/>
          </a:p>
        </p:txBody>
      </p:sp>
      <p:sp>
        <p:nvSpPr>
          <p:cNvPr id="184" name="Text 178"/>
          <p:cNvSpPr/>
          <p:nvPr/>
        </p:nvSpPr>
        <p:spPr>
          <a:xfrm>
            <a:off x="2409825" y="1219200"/>
            <a:ext cx="487680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050"/>
              </a:lnSpc>
              <a:buNone/>
            </a:pPr>
            <a:r>
              <a:rPr lang="en-US" sz="82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Opportunities</a:t>
            </a:r>
            <a:endParaRPr lang="en-US" sz="825" dirty="0"/>
          </a:p>
        </p:txBody>
      </p:sp>
      <p:sp>
        <p:nvSpPr>
          <p:cNvPr id="185" name="Text 179"/>
          <p:cNvSpPr/>
          <p:nvPr/>
        </p:nvSpPr>
        <p:spPr>
          <a:xfrm>
            <a:off x="2409825" y="947737"/>
            <a:ext cx="47720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6B8763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Connect with local and online markets, access real-time crop demand and pricing data, and interact with potential buyers and sellers.</a:t>
            </a:r>
            <a:endParaRPr lang="en-US" sz="525" dirty="0"/>
          </a:p>
        </p:txBody>
      </p:sp>
      <p:sp>
        <p:nvSpPr>
          <p:cNvPr id="186" name="Text 180"/>
          <p:cNvSpPr/>
          <p:nvPr/>
        </p:nvSpPr>
        <p:spPr>
          <a:xfrm>
            <a:off x="2409825" y="700088"/>
            <a:ext cx="47767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&amp; Shop Access</a:t>
            </a:r>
            <a:endParaRPr lang="en-US" sz="1200" dirty="0"/>
          </a:p>
        </p:txBody>
      </p:sp>
      <p:sp>
        <p:nvSpPr>
          <p:cNvPr id="187" name="Text 181"/>
          <p:cNvSpPr/>
          <p:nvPr/>
        </p:nvSpPr>
        <p:spPr>
          <a:xfrm>
            <a:off x="6800850" y="321469"/>
            <a:ext cx="83820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Community</a:t>
            </a:r>
            <a:endParaRPr lang="en-US" sz="525" dirty="0"/>
          </a:p>
        </p:txBody>
      </p:sp>
      <p:sp>
        <p:nvSpPr>
          <p:cNvPr id="188" name="Text 182"/>
          <p:cNvSpPr/>
          <p:nvPr/>
        </p:nvSpPr>
        <p:spPr>
          <a:xfrm>
            <a:off x="5900738" y="321469"/>
            <a:ext cx="118586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Market &amp; Shop Access</a:t>
            </a:r>
            <a:endParaRPr lang="en-US" sz="525" dirty="0"/>
          </a:p>
        </p:txBody>
      </p:sp>
      <p:sp>
        <p:nvSpPr>
          <p:cNvPr id="189" name="Text 183"/>
          <p:cNvSpPr/>
          <p:nvPr/>
        </p:nvSpPr>
        <p:spPr>
          <a:xfrm>
            <a:off x="4972050" y="321469"/>
            <a:ext cx="1214438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Resource Management</a:t>
            </a:r>
            <a:endParaRPr lang="en-US" sz="525" dirty="0"/>
          </a:p>
        </p:txBody>
      </p:sp>
      <p:sp>
        <p:nvSpPr>
          <p:cNvPr id="190" name="Text 184"/>
          <p:cNvSpPr/>
          <p:nvPr/>
        </p:nvSpPr>
        <p:spPr>
          <a:xfrm>
            <a:off x="4333875" y="321469"/>
            <a:ext cx="923925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Crop Planning</a:t>
            </a:r>
            <a:endParaRPr lang="en-US" sz="525" dirty="0"/>
          </a:p>
        </p:txBody>
      </p:sp>
      <p:sp>
        <p:nvSpPr>
          <p:cNvPr id="191" name="Text 185"/>
          <p:cNvSpPr/>
          <p:nvPr/>
        </p:nvSpPr>
        <p:spPr>
          <a:xfrm>
            <a:off x="3795713" y="321469"/>
            <a:ext cx="823913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788"/>
              </a:lnSpc>
              <a:buNone/>
            </a:pPr>
            <a:r>
              <a:rPr lang="en-US" sz="525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Dashboard</a:t>
            </a:r>
            <a:endParaRPr lang="en-US" sz="525" dirty="0"/>
          </a:p>
        </p:txBody>
      </p:sp>
      <p:sp>
        <p:nvSpPr>
          <p:cNvPr id="192" name="Text 186"/>
          <p:cNvSpPr/>
          <p:nvPr/>
        </p:nvSpPr>
        <p:spPr>
          <a:xfrm>
            <a:off x="1866900" y="316706"/>
            <a:ext cx="795338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863"/>
              </a:lnSpc>
              <a:buNone/>
            </a:pPr>
            <a:r>
              <a:rPr lang="en-US" sz="675" b="1" dirty="0">
                <a:solidFill>
                  <a:srgbClr val="121712">
                    <a:alpha val="99000"/>
                  </a:srgbClr>
                </a:solidFill>
                <a:latin typeface="Lexend" pitchFamily="34" charset="0"/>
                <a:ea typeface="Lexend" pitchFamily="34" charset="-122"/>
                <a:cs typeface="Lexend" pitchFamily="34" charset="-120"/>
              </a:rPr>
              <a:t>Krishak</a:t>
            </a:r>
            <a:endParaRPr lang="en-US" sz="6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906</Words>
  <Application>Microsoft Office PowerPoint</Application>
  <PresentationFormat>On-screen Show (16:9)</PresentationFormat>
  <Paragraphs>357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iITCELL</cp:lastModifiedBy>
  <cp:revision>2</cp:revision>
  <dcterms:created xsi:type="dcterms:W3CDTF">2025-08-11T03:37:13Z</dcterms:created>
  <dcterms:modified xsi:type="dcterms:W3CDTF">2025-08-11T03:44:09Z</dcterms:modified>
</cp:coreProperties>
</file>