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1"/>
  </p:sldMasterIdLst>
  <p:notesMasterIdLst>
    <p:notesMasterId r:id="rId33"/>
  </p:notesMasterIdLst>
  <p:handoutMasterIdLst>
    <p:handoutMasterId r:id="rId34"/>
  </p:handoutMasterIdLst>
  <p:sldIdLst>
    <p:sldId id="281" r:id="rId2"/>
    <p:sldId id="301" r:id="rId3"/>
    <p:sldId id="336" r:id="rId4"/>
    <p:sldId id="337" r:id="rId5"/>
    <p:sldId id="332" r:id="rId6"/>
    <p:sldId id="359" r:id="rId7"/>
    <p:sldId id="360" r:id="rId8"/>
    <p:sldId id="361" r:id="rId9"/>
    <p:sldId id="363" r:id="rId10"/>
    <p:sldId id="366" r:id="rId11"/>
    <p:sldId id="365"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82" r:id="rId25"/>
    <p:sldId id="380" r:id="rId26"/>
    <p:sldId id="387" r:id="rId27"/>
    <p:sldId id="383" r:id="rId28"/>
    <p:sldId id="384" r:id="rId29"/>
    <p:sldId id="385" r:id="rId30"/>
    <p:sldId id="386" r:id="rId31"/>
    <p:sldId id="3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FEFEF4"/>
    <a:srgbClr val="FDFDDF"/>
    <a:srgbClr val="FCFBFA"/>
    <a:srgbClr val="F8F8F6"/>
    <a:srgbClr val="F4F3EE"/>
    <a:srgbClr val="E0E0D8"/>
    <a:srgbClr val="F4F3F2"/>
    <a:srgbClr val="F4F2F0"/>
    <a:srgbClr val="F1F0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58" autoAdjust="0"/>
    <p:restoredTop sz="79676" autoAdjust="0"/>
  </p:normalViewPr>
  <p:slideViewPr>
    <p:cSldViewPr snapToGrid="0" showGuides="1">
      <p:cViewPr varScale="1">
        <p:scale>
          <a:sx n="90" d="100"/>
          <a:sy n="90" d="100"/>
        </p:scale>
        <p:origin x="-128" y="-2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513BA-3E82-4812-9926-DD5B40EAAC25}" type="slidenum">
              <a:rPr lang="ko-KR" altLang="en-US" smtClean="0"/>
              <a:t>‹#›</a:t>
            </a:fld>
            <a:endParaRPr lang="ko-KR" altLang="en-US"/>
          </a:p>
        </p:txBody>
      </p:sp>
      <p:sp>
        <p:nvSpPr>
          <p:cNvPr id="6" name="날짜 개체 틀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DC2647-C259-4EB5-84B8-93A3F8E54DE7}" type="datetimeFigureOut">
              <a:rPr lang="ko-KR" altLang="en-US" smtClean="0"/>
              <a:t>15/05/19</a:t>
            </a:fld>
            <a:endParaRPr lang="ko-KR" altLang="en-US"/>
          </a:p>
        </p:txBody>
      </p:sp>
    </p:spTree>
    <p:extLst>
      <p:ext uri="{BB962C8B-B14F-4D97-AF65-F5344CB8AC3E}">
        <p14:creationId xmlns:p14="http://schemas.microsoft.com/office/powerpoint/2010/main" val="719866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EFA96-217F-4960-A5E9-B13C135F7F6F}" type="datetimeFigureOut">
              <a:rPr lang="ko-KR" altLang="en-US" smtClean="0"/>
              <a:t>15/05/19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E6A9A-B584-4FA6-9FAD-D5ABC79C7C45}" type="slidenum">
              <a:rPr lang="ko-KR" altLang="en-US" smtClean="0"/>
              <a:t>‹#›</a:t>
            </a:fld>
            <a:endParaRPr lang="ko-KR" altLang="en-US"/>
          </a:p>
        </p:txBody>
      </p:sp>
    </p:spTree>
    <p:extLst>
      <p:ext uri="{BB962C8B-B14F-4D97-AF65-F5344CB8AC3E}">
        <p14:creationId xmlns:p14="http://schemas.microsoft.com/office/powerpoint/2010/main" val="7275208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E6A9A-B584-4FA6-9FAD-D5ABC79C7C45}" type="slidenum">
              <a:rPr lang="ko-KR" altLang="en-US" smtClean="0"/>
              <a:t>9</a:t>
            </a:fld>
            <a:endParaRPr lang="ko-KR" altLang="en-US"/>
          </a:p>
        </p:txBody>
      </p:sp>
    </p:spTree>
    <p:extLst>
      <p:ext uri="{BB962C8B-B14F-4D97-AF65-F5344CB8AC3E}">
        <p14:creationId xmlns:p14="http://schemas.microsoft.com/office/powerpoint/2010/main" val="1557013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E6A9A-B584-4FA6-9FAD-D5ABC79C7C45}" type="slidenum">
              <a:rPr lang="ko-KR" altLang="en-US" smtClean="0"/>
              <a:t>15</a:t>
            </a:fld>
            <a:endParaRPr lang="ko-KR" altLang="en-US"/>
          </a:p>
        </p:txBody>
      </p:sp>
    </p:spTree>
    <p:extLst>
      <p:ext uri="{BB962C8B-B14F-4D97-AF65-F5344CB8AC3E}">
        <p14:creationId xmlns:p14="http://schemas.microsoft.com/office/powerpoint/2010/main" val="754920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E6A9A-B584-4FA6-9FAD-D5ABC79C7C45}" type="slidenum">
              <a:rPr lang="ko-KR" altLang="en-US" smtClean="0"/>
              <a:t>18</a:t>
            </a:fld>
            <a:endParaRPr lang="ko-KR" altLang="en-US"/>
          </a:p>
        </p:txBody>
      </p:sp>
    </p:spTree>
    <p:extLst>
      <p:ext uri="{BB962C8B-B14F-4D97-AF65-F5344CB8AC3E}">
        <p14:creationId xmlns:p14="http://schemas.microsoft.com/office/powerpoint/2010/main" val="2979838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E6A9A-B584-4FA6-9FAD-D5ABC79C7C45}" type="slidenum">
              <a:rPr lang="ko-KR" altLang="en-US" smtClean="0"/>
              <a:t>19</a:t>
            </a:fld>
            <a:endParaRPr lang="ko-KR" altLang="en-US"/>
          </a:p>
        </p:txBody>
      </p:sp>
    </p:spTree>
    <p:extLst>
      <p:ext uri="{BB962C8B-B14F-4D97-AF65-F5344CB8AC3E}">
        <p14:creationId xmlns:p14="http://schemas.microsoft.com/office/powerpoint/2010/main" val="12149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65782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04236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91863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466248" y="365125"/>
            <a:ext cx="10515600" cy="456285"/>
          </a:xfrm>
        </p:spPr>
        <p:txBody>
          <a:bodyPr>
            <a:noAutofit/>
          </a:bodyPr>
          <a:lstStyle>
            <a:lvl1pPr>
              <a:defRPr sz="3600">
                <a:solidFill>
                  <a:srgbClr val="525252"/>
                </a:solidFill>
                <a:latin typeface="+mn-lt"/>
              </a:defRPr>
            </a:lvl1pPr>
          </a:lstStyle>
          <a:p>
            <a:r>
              <a:rPr lang="ko-KR" altLang="en-US" dirty="0"/>
              <a:t>마스터 제목 스타일 편집</a:t>
            </a:r>
            <a:endParaRPr lang="en-US" dirty="0"/>
          </a:p>
        </p:txBody>
      </p:sp>
      <p:sp>
        <p:nvSpPr>
          <p:cNvPr id="3" name="Content Placeholder 2"/>
          <p:cNvSpPr>
            <a:spLocks noGrp="1"/>
          </p:cNvSpPr>
          <p:nvPr>
            <p:ph idx="1"/>
          </p:nvPr>
        </p:nvSpPr>
        <p:spPr>
          <a:xfrm>
            <a:off x="838200" y="1286359"/>
            <a:ext cx="10515600" cy="4890604"/>
          </a:xfrm>
        </p:spPr>
        <p:txBody>
          <a:bodyPr/>
          <a:lstStyle>
            <a:lvl1pPr marL="228600" indent="-228600">
              <a:buFont typeface="Wingdings" panose="05000000000000000000" pitchFamily="2" charset="2"/>
              <a:buChar char="§"/>
              <a:defRPr/>
            </a:lvl1pPr>
            <a:lvl2pPr marL="685800" indent="-228600">
              <a:buFont typeface="Calibri" panose="020F0502020204030204" pitchFamily="34" charset="0"/>
              <a:buChar char="‒"/>
              <a:defRPr/>
            </a:lvl2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
        <p:nvSpPr>
          <p:cNvPr id="7" name="직사각형 6"/>
          <p:cNvSpPr/>
          <p:nvPr userDrawn="1"/>
        </p:nvSpPr>
        <p:spPr>
          <a:xfrm>
            <a:off x="272085" y="248693"/>
            <a:ext cx="85724" cy="7694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0100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239323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458492" y="349627"/>
            <a:ext cx="10515600" cy="464034"/>
          </a:xfrm>
        </p:spPr>
        <p:txBody>
          <a:bodyPr>
            <a:noAutofit/>
          </a:bodyPr>
          <a:lstStyle>
            <a:lvl1pPr>
              <a:defRPr sz="3600">
                <a:solidFill>
                  <a:srgbClr val="525252"/>
                </a:solidFill>
              </a:defRPr>
            </a:lvl1pPr>
          </a:lstStyle>
          <a:p>
            <a:r>
              <a:rPr lang="ko-KR" altLang="en-US" dirty="0"/>
              <a:t>마스터 제목 스타일 편집</a:t>
            </a:r>
            <a:endParaRPr lang="en-US" dirty="0"/>
          </a:p>
        </p:txBody>
      </p:sp>
      <p:sp>
        <p:nvSpPr>
          <p:cNvPr id="3" name="Content Placeholder 2"/>
          <p:cNvSpPr>
            <a:spLocks noGrp="1"/>
          </p:cNvSpPr>
          <p:nvPr>
            <p:ph sz="half" idx="1"/>
          </p:nvPr>
        </p:nvSpPr>
        <p:spPr>
          <a:xfrm>
            <a:off x="838200" y="1286359"/>
            <a:ext cx="5181600" cy="4890604"/>
          </a:xfrm>
        </p:spPr>
        <p:txBody>
          <a:bodyPr/>
          <a:lstStyle>
            <a:lvl1pPr marL="228600" indent="-228600">
              <a:buFont typeface="Wingdings" panose="05000000000000000000" pitchFamily="2" charset="2"/>
              <a:buChar char="§"/>
              <a:defRPr/>
            </a:lvl1pPr>
            <a:lvl2pPr marL="685800" indent="-228600">
              <a:buFont typeface="Calibri" panose="020F0502020204030204" pitchFamily="34" charset="0"/>
              <a:buChar char="‒"/>
              <a:defRPr/>
            </a:lvl2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6172200" y="1286359"/>
            <a:ext cx="5181600" cy="4890604"/>
          </a:xfrm>
        </p:spPr>
        <p:txBody>
          <a:bodyPr/>
          <a:lstStyle>
            <a:lvl1pPr marL="228600" indent="-228600">
              <a:buFont typeface="Wingdings" panose="05000000000000000000" pitchFamily="2" charset="2"/>
              <a:buChar char="§"/>
              <a:defRPr/>
            </a:lvl1pPr>
            <a:lvl2pPr marL="685800" indent="-228600">
              <a:buFont typeface="Calibri" panose="020F0502020204030204" pitchFamily="34" charset="0"/>
              <a:buChar char="‒"/>
              <a:defRPr/>
            </a:lvl2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Date Placeholder 4"/>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
        <p:nvSpPr>
          <p:cNvPr id="8" name="직사각형 7"/>
          <p:cNvSpPr/>
          <p:nvPr userDrawn="1"/>
        </p:nvSpPr>
        <p:spPr>
          <a:xfrm>
            <a:off x="272085" y="248693"/>
            <a:ext cx="85724" cy="7694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2626657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02576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7349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65736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21497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8771C398-EBCC-4210-8AFD-1D056CED0821}" type="datetimeFigureOut">
              <a:rPr lang="ko-KR" altLang="en-US" smtClean="0"/>
              <a:t>15/05/19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737262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1C398-EBCC-4210-8AFD-1D056CED0821}" type="datetimeFigureOut">
              <a:rPr lang="ko-KR" altLang="en-US" smtClean="0"/>
              <a:t>15/05/19</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542956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4.xml"/><Relationship Id="rId2"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7.png"/><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2.png"/><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4.png"/><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852" y="0"/>
            <a:ext cx="10273951" cy="6858000"/>
          </a:xfrm>
          <a:prstGeom prst="rect">
            <a:avLst/>
          </a:prstGeom>
        </p:spPr>
      </p:pic>
      <p:grpSp>
        <p:nvGrpSpPr>
          <p:cNvPr id="3" name="그룹 2"/>
          <p:cNvGrpSpPr/>
          <p:nvPr/>
        </p:nvGrpSpPr>
        <p:grpSpPr>
          <a:xfrm>
            <a:off x="6411391" y="1400408"/>
            <a:ext cx="3861211" cy="830996"/>
            <a:chOff x="2572979" y="678400"/>
            <a:chExt cx="3861211" cy="830996"/>
          </a:xfrm>
        </p:grpSpPr>
        <p:sp>
          <p:nvSpPr>
            <p:cNvPr id="7" name="TextBox 6"/>
            <p:cNvSpPr txBox="1"/>
            <p:nvPr/>
          </p:nvSpPr>
          <p:spPr>
            <a:xfrm>
              <a:off x="2572979" y="678400"/>
              <a:ext cx="3693255" cy="584775"/>
            </a:xfrm>
            <a:prstGeom prst="rect">
              <a:avLst/>
            </a:prstGeom>
            <a:noFill/>
          </p:spPr>
          <p:txBody>
            <a:bodyPr wrap="none" rtlCol="0">
              <a:spAutoFit/>
            </a:bodyPr>
            <a:lstStyle/>
            <a:p>
              <a:pPr algn="ctr"/>
              <a:r>
                <a:rPr lang="en-US" altLang="ko-KR" sz="3200" spc="-150" dirty="0" smtClean="0">
                  <a:solidFill>
                    <a:schemeClr val="bg1"/>
                  </a:solidFill>
                  <a:latin typeface="나눔바른펜" panose="020B0503000000000000" pitchFamily="50" charset="-127"/>
                  <a:ea typeface="나눔바른펜" panose="020B0503000000000000" pitchFamily="50" charset="-127"/>
                </a:rPr>
                <a:t>Web/Python Programming</a:t>
              </a:r>
              <a:endParaRPr lang="ko-KR" altLang="en-US" sz="3200" spc="-150" dirty="0">
                <a:solidFill>
                  <a:schemeClr val="bg1"/>
                </a:solidFill>
                <a:latin typeface="나눔바른펜" panose="020B0503000000000000" pitchFamily="50" charset="-127"/>
                <a:ea typeface="나눔바른펜" panose="020B0503000000000000" pitchFamily="50" charset="-127"/>
              </a:endParaRPr>
            </a:p>
          </p:txBody>
        </p:sp>
        <p:sp>
          <p:nvSpPr>
            <p:cNvPr id="5" name="TextBox 4"/>
            <p:cNvSpPr txBox="1"/>
            <p:nvPr/>
          </p:nvSpPr>
          <p:spPr>
            <a:xfrm>
              <a:off x="4321446" y="1263175"/>
              <a:ext cx="2112744" cy="246221"/>
            </a:xfrm>
            <a:prstGeom prst="rect">
              <a:avLst/>
            </a:prstGeom>
            <a:noFill/>
          </p:spPr>
          <p:txBody>
            <a:bodyPr wrap="square" rtlCol="0">
              <a:spAutoFit/>
            </a:bodyPr>
            <a:lstStyle/>
            <a:p>
              <a:pPr algn="r"/>
              <a:r>
                <a:rPr lang="ko-KR" altLang="en-US" sz="1000" dirty="0" smtClean="0">
                  <a:solidFill>
                    <a:schemeClr val="bg1"/>
                  </a:solidFill>
                </a:rPr>
                <a:t>웹</a:t>
              </a:r>
              <a:r>
                <a:rPr lang="en-US" altLang="ko-KR" sz="1000" dirty="0" smtClean="0">
                  <a:solidFill>
                    <a:schemeClr val="bg1"/>
                  </a:solidFill>
                </a:rPr>
                <a:t>/</a:t>
              </a:r>
              <a:r>
                <a:rPr lang="ko-KR" altLang="en-US" sz="1000" dirty="0" err="1" smtClean="0">
                  <a:solidFill>
                    <a:schemeClr val="bg1"/>
                  </a:solidFill>
                </a:rPr>
                <a:t>파이썬</a:t>
              </a:r>
              <a:r>
                <a:rPr lang="ko-KR" altLang="en-US" sz="1000" dirty="0" smtClean="0">
                  <a:solidFill>
                    <a:schemeClr val="bg1"/>
                  </a:solidFill>
                </a:rPr>
                <a:t> 프로그래밍</a:t>
              </a:r>
              <a:endParaRPr lang="ko-KR" altLang="en-US" sz="1000" dirty="0">
                <a:solidFill>
                  <a:schemeClr val="bg1"/>
                </a:solidFill>
              </a:endParaRPr>
            </a:p>
          </p:txBody>
        </p:sp>
      </p:grpSp>
    </p:spTree>
    <p:extLst>
      <p:ext uri="{BB962C8B-B14F-4D97-AF65-F5344CB8AC3E}">
        <p14:creationId xmlns:p14="http://schemas.microsoft.com/office/powerpoint/2010/main" val="37425099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Paragraph tags</a:t>
            </a:r>
            <a:endParaRPr lang="ko-KR" altLang="en-US" dirty="0"/>
          </a:p>
        </p:txBody>
      </p:sp>
      <p:sp>
        <p:nvSpPr>
          <p:cNvPr id="4" name="내용 개체 틀 3"/>
          <p:cNvSpPr>
            <a:spLocks noGrp="1"/>
          </p:cNvSpPr>
          <p:nvPr>
            <p:ph sz="half" idx="1"/>
          </p:nvPr>
        </p:nvSpPr>
        <p:spPr/>
        <p:txBody>
          <a:bodyPr/>
          <a:lstStyle/>
          <a:p>
            <a:endParaRPr lang="ko-KR" altLang="en-US"/>
          </a:p>
        </p:txBody>
      </p:sp>
      <p:sp>
        <p:nvSpPr>
          <p:cNvPr id="5" name="내용 개체 틀 4"/>
          <p:cNvSpPr>
            <a:spLocks noGrp="1"/>
          </p:cNvSpPr>
          <p:nvPr>
            <p:ph sz="half" idx="2"/>
          </p:nvPr>
        </p:nvSpPr>
        <p:spPr/>
        <p:txBody>
          <a:bodyPr/>
          <a:lstStyle/>
          <a:p>
            <a:endParaRPr lang="ko-KR" altLang="en-US"/>
          </a:p>
        </p:txBody>
      </p:sp>
      <p:pic>
        <p:nvPicPr>
          <p:cNvPr id="3" name="그림 2"/>
          <p:cNvPicPr>
            <a:picLocks noChangeAspect="1"/>
          </p:cNvPicPr>
          <p:nvPr/>
        </p:nvPicPr>
        <p:blipFill>
          <a:blip r:embed="rId2"/>
          <a:stretch>
            <a:fillRect/>
          </a:stretch>
        </p:blipFill>
        <p:spPr>
          <a:xfrm>
            <a:off x="838200" y="1286359"/>
            <a:ext cx="5029200" cy="4467225"/>
          </a:xfrm>
          <a:prstGeom prst="rect">
            <a:avLst/>
          </a:prstGeom>
        </p:spPr>
      </p:pic>
      <p:pic>
        <p:nvPicPr>
          <p:cNvPr id="8" name="그림 7"/>
          <p:cNvPicPr>
            <a:picLocks noChangeAspect="1"/>
          </p:cNvPicPr>
          <p:nvPr/>
        </p:nvPicPr>
        <p:blipFill>
          <a:blip r:embed="rId3"/>
          <a:stretch>
            <a:fillRect/>
          </a:stretch>
        </p:blipFill>
        <p:spPr>
          <a:xfrm>
            <a:off x="6172200" y="1264640"/>
            <a:ext cx="3200400" cy="2695575"/>
          </a:xfrm>
          <a:prstGeom prst="rect">
            <a:avLst/>
          </a:prstGeom>
          <a:ln>
            <a:solidFill>
              <a:schemeClr val="accent1"/>
            </a:solidFill>
          </a:ln>
        </p:spPr>
      </p:pic>
    </p:spTree>
    <p:extLst>
      <p:ext uri="{BB962C8B-B14F-4D97-AF65-F5344CB8AC3E}">
        <p14:creationId xmlns:p14="http://schemas.microsoft.com/office/powerpoint/2010/main" val="26843503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My Second </a:t>
            </a:r>
            <a:r>
              <a:rPr lang="en-US" altLang="ko-KR" dirty="0"/>
              <a:t>P</a:t>
            </a:r>
            <a:r>
              <a:rPr lang="en-US" altLang="ko-KR" dirty="0" smtClean="0"/>
              <a:t>age</a:t>
            </a:r>
            <a:endParaRPr lang="ko-KR" altLang="en-US" dirty="0"/>
          </a:p>
        </p:txBody>
      </p:sp>
      <p:sp>
        <p:nvSpPr>
          <p:cNvPr id="4" name="내용 개체 틀 3"/>
          <p:cNvSpPr>
            <a:spLocks noGrp="1"/>
          </p:cNvSpPr>
          <p:nvPr>
            <p:ph sz="half" idx="1"/>
          </p:nvPr>
        </p:nvSpPr>
        <p:spPr/>
        <p:txBody>
          <a:bodyPr/>
          <a:lstStyle/>
          <a:p>
            <a:endParaRPr lang="ko-KR" altLang="en-US"/>
          </a:p>
        </p:txBody>
      </p:sp>
      <p:sp>
        <p:nvSpPr>
          <p:cNvPr id="5" name="내용 개체 틀 4"/>
          <p:cNvSpPr>
            <a:spLocks noGrp="1"/>
          </p:cNvSpPr>
          <p:nvPr>
            <p:ph sz="half" idx="2"/>
          </p:nvPr>
        </p:nvSpPr>
        <p:spPr/>
        <p:txBody>
          <a:bodyPr/>
          <a:lstStyle/>
          <a:p>
            <a:endParaRPr lang="ko-KR" altLang="en-US"/>
          </a:p>
        </p:txBody>
      </p:sp>
      <p:pic>
        <p:nvPicPr>
          <p:cNvPr id="9" name="그림 8"/>
          <p:cNvPicPr>
            <a:picLocks noChangeAspect="1"/>
          </p:cNvPicPr>
          <p:nvPr/>
        </p:nvPicPr>
        <p:blipFill>
          <a:blip r:embed="rId2"/>
          <a:stretch>
            <a:fillRect/>
          </a:stretch>
        </p:blipFill>
        <p:spPr>
          <a:xfrm>
            <a:off x="809625" y="1264640"/>
            <a:ext cx="5286375" cy="3638550"/>
          </a:xfrm>
          <a:prstGeom prst="rect">
            <a:avLst/>
          </a:prstGeom>
        </p:spPr>
      </p:pic>
      <p:pic>
        <p:nvPicPr>
          <p:cNvPr id="10" name="그림 9"/>
          <p:cNvPicPr>
            <a:picLocks noChangeAspect="1"/>
          </p:cNvPicPr>
          <p:nvPr/>
        </p:nvPicPr>
        <p:blipFill>
          <a:blip r:embed="rId3"/>
          <a:stretch>
            <a:fillRect/>
          </a:stretch>
        </p:blipFill>
        <p:spPr>
          <a:xfrm>
            <a:off x="6172200" y="1286359"/>
            <a:ext cx="5286375" cy="2209800"/>
          </a:xfrm>
          <a:prstGeom prst="rect">
            <a:avLst/>
          </a:prstGeom>
          <a:ln>
            <a:solidFill>
              <a:schemeClr val="accent1"/>
            </a:solidFill>
          </a:ln>
        </p:spPr>
      </p:pic>
    </p:spTree>
    <p:extLst>
      <p:ext uri="{BB962C8B-B14F-4D97-AF65-F5344CB8AC3E}">
        <p14:creationId xmlns:p14="http://schemas.microsoft.com/office/powerpoint/2010/main" val="31348171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My Second </a:t>
            </a:r>
            <a:r>
              <a:rPr lang="en-US" altLang="ko-KR" dirty="0"/>
              <a:t>P</a:t>
            </a:r>
            <a:r>
              <a:rPr lang="en-US" altLang="ko-KR" dirty="0" smtClean="0"/>
              <a:t>age</a:t>
            </a:r>
            <a:endParaRPr lang="ko-KR" altLang="en-US" dirty="0"/>
          </a:p>
        </p:txBody>
      </p:sp>
      <p:sp>
        <p:nvSpPr>
          <p:cNvPr id="4" name="내용 개체 틀 3"/>
          <p:cNvSpPr>
            <a:spLocks noGrp="1"/>
          </p:cNvSpPr>
          <p:nvPr>
            <p:ph sz="half" idx="1"/>
          </p:nvPr>
        </p:nvSpPr>
        <p:spPr/>
        <p:txBody>
          <a:bodyPr/>
          <a:lstStyle/>
          <a:p>
            <a:endParaRPr lang="ko-KR" altLang="en-US"/>
          </a:p>
        </p:txBody>
      </p:sp>
      <p:sp>
        <p:nvSpPr>
          <p:cNvPr id="5" name="내용 개체 틀 4"/>
          <p:cNvSpPr>
            <a:spLocks noGrp="1"/>
          </p:cNvSpPr>
          <p:nvPr>
            <p:ph sz="half" idx="2"/>
          </p:nvPr>
        </p:nvSpPr>
        <p:spPr/>
        <p:txBody>
          <a:bodyPr/>
          <a:lstStyle/>
          <a:p>
            <a:endParaRPr lang="ko-KR" altLang="en-US"/>
          </a:p>
        </p:txBody>
      </p:sp>
      <p:pic>
        <p:nvPicPr>
          <p:cNvPr id="3" name="그림 2"/>
          <p:cNvPicPr>
            <a:picLocks noChangeAspect="1"/>
          </p:cNvPicPr>
          <p:nvPr/>
        </p:nvPicPr>
        <p:blipFill>
          <a:blip r:embed="rId2"/>
          <a:stretch>
            <a:fillRect/>
          </a:stretch>
        </p:blipFill>
        <p:spPr>
          <a:xfrm>
            <a:off x="838200" y="1169763"/>
            <a:ext cx="8353425" cy="4029075"/>
          </a:xfrm>
          <a:prstGeom prst="rect">
            <a:avLst/>
          </a:prstGeom>
        </p:spPr>
      </p:pic>
      <p:pic>
        <p:nvPicPr>
          <p:cNvPr id="6" name="그림 5"/>
          <p:cNvPicPr>
            <a:picLocks noChangeAspect="1"/>
          </p:cNvPicPr>
          <p:nvPr/>
        </p:nvPicPr>
        <p:blipFill>
          <a:blip r:embed="rId3"/>
          <a:stretch>
            <a:fillRect/>
          </a:stretch>
        </p:blipFill>
        <p:spPr>
          <a:xfrm>
            <a:off x="6524625" y="4452266"/>
            <a:ext cx="4829175" cy="1971675"/>
          </a:xfrm>
          <a:prstGeom prst="rect">
            <a:avLst/>
          </a:prstGeom>
          <a:ln>
            <a:solidFill>
              <a:schemeClr val="accent1"/>
            </a:solidFill>
          </a:ln>
        </p:spPr>
      </p:pic>
    </p:spTree>
    <p:extLst>
      <p:ext uri="{BB962C8B-B14F-4D97-AF65-F5344CB8AC3E}">
        <p14:creationId xmlns:p14="http://schemas.microsoft.com/office/powerpoint/2010/main" val="40096379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My Second </a:t>
            </a:r>
            <a:r>
              <a:rPr lang="en-US" altLang="ko-KR" dirty="0"/>
              <a:t>P</a:t>
            </a:r>
            <a:r>
              <a:rPr lang="en-US" altLang="ko-KR" dirty="0" smtClean="0"/>
              <a:t>age</a:t>
            </a:r>
            <a:endParaRPr lang="ko-KR" altLang="en-US" dirty="0"/>
          </a:p>
        </p:txBody>
      </p:sp>
      <p:sp>
        <p:nvSpPr>
          <p:cNvPr id="4" name="내용 개체 틀 3"/>
          <p:cNvSpPr>
            <a:spLocks noGrp="1"/>
          </p:cNvSpPr>
          <p:nvPr>
            <p:ph sz="half" idx="1"/>
          </p:nvPr>
        </p:nvSpPr>
        <p:spPr/>
        <p:txBody>
          <a:bodyPr/>
          <a:lstStyle/>
          <a:p>
            <a:endParaRPr lang="ko-KR" altLang="en-US"/>
          </a:p>
        </p:txBody>
      </p:sp>
      <p:sp>
        <p:nvSpPr>
          <p:cNvPr id="5" name="내용 개체 틀 4"/>
          <p:cNvSpPr>
            <a:spLocks noGrp="1"/>
          </p:cNvSpPr>
          <p:nvPr>
            <p:ph sz="half" idx="2"/>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587281" y="2515811"/>
            <a:ext cx="7705725" cy="4133850"/>
          </a:xfrm>
          <a:prstGeom prst="rect">
            <a:avLst/>
          </a:prstGeom>
        </p:spPr>
      </p:pic>
      <p:pic>
        <p:nvPicPr>
          <p:cNvPr id="3" name="그림 2"/>
          <p:cNvPicPr>
            <a:picLocks noChangeAspect="1"/>
          </p:cNvPicPr>
          <p:nvPr/>
        </p:nvPicPr>
        <p:blipFill>
          <a:blip r:embed="rId3"/>
          <a:stretch>
            <a:fillRect/>
          </a:stretch>
        </p:blipFill>
        <p:spPr>
          <a:xfrm>
            <a:off x="6393129" y="169323"/>
            <a:ext cx="4886325" cy="4933950"/>
          </a:xfrm>
          <a:prstGeom prst="rect">
            <a:avLst/>
          </a:prstGeom>
          <a:ln>
            <a:solidFill>
              <a:schemeClr val="accent1"/>
            </a:solidFill>
          </a:ln>
        </p:spPr>
      </p:pic>
    </p:spTree>
    <p:extLst>
      <p:ext uri="{BB962C8B-B14F-4D97-AF65-F5344CB8AC3E}">
        <p14:creationId xmlns:p14="http://schemas.microsoft.com/office/powerpoint/2010/main" val="36194784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My Second </a:t>
            </a:r>
            <a:r>
              <a:rPr lang="en-US" altLang="ko-KR" dirty="0"/>
              <a:t>P</a:t>
            </a:r>
            <a:r>
              <a:rPr lang="en-US" altLang="ko-KR" dirty="0" smtClean="0"/>
              <a:t>age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000" dirty="0" smtClean="0"/>
              <a:t>Practicing </a:t>
            </a:r>
            <a:r>
              <a:rPr lang="en-US" altLang="ko-KR" sz="2000" dirty="0"/>
              <a:t>HTML is fun. So far we have learned HTML is a language made of tags that help us describe how we want our webpages to look. We have tried the head, title, H(heading), and paragraph tags so far. Very few people know all the tags in HTML, but that is okay because we can do a lot with just some basic tags. We can learn about new tags when we need them</a:t>
            </a:r>
            <a:r>
              <a:rPr lang="en-US" altLang="ko-KR" sz="2000" dirty="0" smtClean="0"/>
              <a:t>.</a:t>
            </a:r>
            <a:endParaRPr lang="ko-KR" altLang="en-US" sz="2000" dirty="0"/>
          </a:p>
        </p:txBody>
      </p:sp>
      <p:pic>
        <p:nvPicPr>
          <p:cNvPr id="6" name="그림 5"/>
          <p:cNvPicPr>
            <a:picLocks noChangeAspect="1"/>
          </p:cNvPicPr>
          <p:nvPr/>
        </p:nvPicPr>
        <p:blipFill>
          <a:blip r:embed="rId2"/>
          <a:stretch>
            <a:fillRect/>
          </a:stretch>
        </p:blipFill>
        <p:spPr>
          <a:xfrm>
            <a:off x="123825" y="2530196"/>
            <a:ext cx="8210550" cy="4276725"/>
          </a:xfrm>
          <a:prstGeom prst="rect">
            <a:avLst/>
          </a:prstGeom>
        </p:spPr>
      </p:pic>
    </p:spTree>
    <p:extLst>
      <p:ext uri="{BB962C8B-B14F-4D97-AF65-F5344CB8AC3E}">
        <p14:creationId xmlns:p14="http://schemas.microsoft.com/office/powerpoint/2010/main" val="9918845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My Second </a:t>
            </a:r>
            <a:r>
              <a:rPr lang="en-US" altLang="ko-KR" dirty="0"/>
              <a:t>P</a:t>
            </a:r>
            <a:r>
              <a:rPr lang="en-US" altLang="ko-KR" dirty="0" smtClean="0"/>
              <a:t>age</a:t>
            </a:r>
            <a:endParaRPr lang="ko-KR" altLang="en-US" dirty="0"/>
          </a:p>
        </p:txBody>
      </p:sp>
      <p:sp>
        <p:nvSpPr>
          <p:cNvPr id="4" name="내용 개체 틀 3"/>
          <p:cNvSpPr>
            <a:spLocks noGrp="1"/>
          </p:cNvSpPr>
          <p:nvPr>
            <p:ph sz="half" idx="1"/>
          </p:nvPr>
        </p:nvSpPr>
        <p:spPr/>
        <p:txBody>
          <a:bodyPr/>
          <a:lstStyle/>
          <a:p>
            <a:endParaRPr lang="ko-KR" altLang="en-US"/>
          </a:p>
        </p:txBody>
      </p:sp>
      <p:sp>
        <p:nvSpPr>
          <p:cNvPr id="5" name="내용 개체 틀 4"/>
          <p:cNvSpPr>
            <a:spLocks noGrp="1"/>
          </p:cNvSpPr>
          <p:nvPr>
            <p:ph sz="half" idx="2"/>
          </p:nvPr>
        </p:nvSpPr>
        <p:spPr/>
        <p:txBody>
          <a:bodyPr/>
          <a:lstStyle/>
          <a:p>
            <a:endParaRPr lang="ko-KR" altLang="en-US"/>
          </a:p>
        </p:txBody>
      </p:sp>
      <p:pic>
        <p:nvPicPr>
          <p:cNvPr id="7" name="그림 6"/>
          <p:cNvPicPr>
            <a:picLocks noChangeAspect="1"/>
          </p:cNvPicPr>
          <p:nvPr/>
        </p:nvPicPr>
        <p:blipFill>
          <a:blip r:embed="rId3"/>
          <a:stretch>
            <a:fillRect/>
          </a:stretch>
        </p:blipFill>
        <p:spPr>
          <a:xfrm>
            <a:off x="838200" y="1286359"/>
            <a:ext cx="6486659" cy="2242302"/>
          </a:xfrm>
          <a:prstGeom prst="rect">
            <a:avLst/>
          </a:prstGeom>
          <a:ln>
            <a:solidFill>
              <a:schemeClr val="accent1"/>
            </a:solidFill>
          </a:ln>
        </p:spPr>
      </p:pic>
      <p:pic>
        <p:nvPicPr>
          <p:cNvPr id="6" name="그림 5"/>
          <p:cNvPicPr>
            <a:picLocks noChangeAspect="1"/>
          </p:cNvPicPr>
          <p:nvPr/>
        </p:nvPicPr>
        <p:blipFill>
          <a:blip r:embed="rId4"/>
          <a:stretch>
            <a:fillRect/>
          </a:stretch>
        </p:blipFill>
        <p:spPr>
          <a:xfrm>
            <a:off x="7477192" y="1273330"/>
            <a:ext cx="3724275" cy="3609975"/>
          </a:xfrm>
          <a:prstGeom prst="rect">
            <a:avLst/>
          </a:prstGeom>
          <a:ln>
            <a:solidFill>
              <a:schemeClr val="accent1"/>
            </a:solidFill>
          </a:ln>
        </p:spPr>
      </p:pic>
    </p:spTree>
    <p:extLst>
      <p:ext uri="{BB962C8B-B14F-4D97-AF65-F5344CB8AC3E}">
        <p14:creationId xmlns:p14="http://schemas.microsoft.com/office/powerpoint/2010/main" val="23944715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Whitespace ignored</a:t>
            </a:r>
            <a:endParaRPr lang="ko-KR" altLang="en-US" dirty="0"/>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1184320" y="1161245"/>
            <a:ext cx="8458200" cy="5334000"/>
          </a:xfrm>
          <a:prstGeom prst="rect">
            <a:avLst/>
          </a:prstGeom>
        </p:spPr>
      </p:pic>
    </p:spTree>
    <p:extLst>
      <p:ext uri="{BB962C8B-B14F-4D97-AF65-F5344CB8AC3E}">
        <p14:creationId xmlns:p14="http://schemas.microsoft.com/office/powerpoint/2010/main" val="10998890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Basic tags</a:t>
            </a:r>
            <a:endParaRPr lang="ko-KR" altLang="en-US" dirty="0"/>
          </a:p>
        </p:txBody>
      </p:sp>
      <p:sp>
        <p:nvSpPr>
          <p:cNvPr id="3" name="내용 개체 틀 2"/>
          <p:cNvSpPr>
            <a:spLocks noGrp="1"/>
          </p:cNvSpPr>
          <p:nvPr>
            <p:ph sz="half" idx="1"/>
          </p:nvPr>
        </p:nvSpPr>
        <p:spPr>
          <a:xfrm>
            <a:off x="798307" y="1300142"/>
            <a:ext cx="5181600" cy="4890604"/>
          </a:xfrm>
        </p:spPr>
        <p:txBody>
          <a:bodyPr/>
          <a:lstStyle/>
          <a:p>
            <a:pPr marL="0" indent="0">
              <a:buNone/>
            </a:pPr>
            <a:r>
              <a:rPr lang="en-US" altLang="ko-KR" dirty="0" smtClean="0"/>
              <a:t>&lt;</a:t>
            </a:r>
            <a:r>
              <a:rPr lang="en-US" altLang="ko-KR" dirty="0" err="1" smtClean="0"/>
              <a:t>br</a:t>
            </a:r>
            <a:r>
              <a:rPr lang="en-US" altLang="ko-KR" dirty="0" smtClean="0"/>
              <a:t>&gt;</a:t>
            </a:r>
          </a:p>
          <a:p>
            <a:pPr marL="0" indent="0">
              <a:buNone/>
            </a:pPr>
            <a:r>
              <a:rPr lang="en-US" altLang="ko-KR" dirty="0" smtClean="0"/>
              <a:t>&lt;strong&gt;&lt;/strong&gt;</a:t>
            </a:r>
          </a:p>
          <a:p>
            <a:pPr marL="0" indent="0">
              <a:buNone/>
            </a:pPr>
            <a:r>
              <a:rPr lang="en-US" altLang="ko-KR" dirty="0" smtClean="0"/>
              <a:t>&lt;b&gt;&lt;/b&gt;: may not work</a:t>
            </a:r>
          </a:p>
          <a:p>
            <a:pPr marL="0" indent="0">
              <a:buNone/>
            </a:pPr>
            <a:r>
              <a:rPr lang="en-US" altLang="ko-KR" dirty="0" smtClean="0"/>
              <a:t>&lt;</a:t>
            </a:r>
            <a:r>
              <a:rPr lang="en-US" altLang="ko-KR" dirty="0" err="1" smtClean="0"/>
              <a:t>em</a:t>
            </a:r>
            <a:r>
              <a:rPr lang="en-US" altLang="ko-KR" dirty="0" smtClean="0"/>
              <a:t>&gt;&lt;/</a:t>
            </a:r>
            <a:r>
              <a:rPr lang="en-US" altLang="ko-KR" dirty="0" err="1" smtClean="0"/>
              <a:t>em</a:t>
            </a:r>
            <a:r>
              <a:rPr lang="en-US" altLang="ko-KR" dirty="0" smtClean="0"/>
              <a:t>&gt;</a:t>
            </a:r>
            <a:endParaRPr lang="ko-KR" altLang="en-US" dirty="0"/>
          </a:p>
        </p:txBody>
      </p:sp>
      <p:sp>
        <p:nvSpPr>
          <p:cNvPr id="4" name="내용 개체 틀 3"/>
          <p:cNvSpPr>
            <a:spLocks noGrp="1"/>
          </p:cNvSpPr>
          <p:nvPr>
            <p:ph sz="half" idx="2"/>
          </p:nvPr>
        </p:nvSpPr>
        <p:spPr/>
        <p:txBody>
          <a:bodyPr/>
          <a:lstStyle/>
          <a:p>
            <a:endParaRPr lang="ko-KR" altLang="en-US" dirty="0"/>
          </a:p>
        </p:txBody>
      </p:sp>
      <p:pic>
        <p:nvPicPr>
          <p:cNvPr id="5" name="그림 4"/>
          <p:cNvPicPr>
            <a:picLocks noChangeAspect="1"/>
          </p:cNvPicPr>
          <p:nvPr/>
        </p:nvPicPr>
        <p:blipFill>
          <a:blip r:embed="rId2"/>
          <a:stretch>
            <a:fillRect/>
          </a:stretch>
        </p:blipFill>
        <p:spPr>
          <a:xfrm>
            <a:off x="4948153" y="168051"/>
            <a:ext cx="6503018" cy="4655740"/>
          </a:xfrm>
          <a:prstGeom prst="rect">
            <a:avLst/>
          </a:prstGeom>
        </p:spPr>
      </p:pic>
      <p:pic>
        <p:nvPicPr>
          <p:cNvPr id="6" name="그림 5"/>
          <p:cNvPicPr>
            <a:picLocks noChangeAspect="1"/>
          </p:cNvPicPr>
          <p:nvPr/>
        </p:nvPicPr>
        <p:blipFill>
          <a:blip r:embed="rId3"/>
          <a:stretch>
            <a:fillRect/>
          </a:stretch>
        </p:blipFill>
        <p:spPr>
          <a:xfrm>
            <a:off x="785059" y="3829252"/>
            <a:ext cx="8286750" cy="2847975"/>
          </a:xfrm>
          <a:prstGeom prst="rect">
            <a:avLst/>
          </a:prstGeom>
          <a:ln>
            <a:solidFill>
              <a:schemeClr val="accent1"/>
            </a:solidFill>
          </a:ln>
        </p:spPr>
      </p:pic>
    </p:spTree>
    <p:extLst>
      <p:ext uri="{BB962C8B-B14F-4D97-AF65-F5344CB8AC3E}">
        <p14:creationId xmlns:p14="http://schemas.microsoft.com/office/powerpoint/2010/main" val="3322665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Images and links</a:t>
            </a:r>
            <a:endParaRPr lang="ko-KR" altLang="en-US" dirty="0"/>
          </a:p>
        </p:txBody>
      </p:sp>
      <p:pic>
        <p:nvPicPr>
          <p:cNvPr id="6" name="그림 5"/>
          <p:cNvPicPr>
            <a:picLocks noChangeAspect="1"/>
          </p:cNvPicPr>
          <p:nvPr/>
        </p:nvPicPr>
        <p:blipFill>
          <a:blip r:embed="rId3"/>
          <a:stretch>
            <a:fillRect/>
          </a:stretch>
        </p:blipFill>
        <p:spPr>
          <a:xfrm>
            <a:off x="1901273" y="1133820"/>
            <a:ext cx="6861727" cy="5460725"/>
          </a:xfrm>
          <a:prstGeom prst="rect">
            <a:avLst/>
          </a:prstGeom>
        </p:spPr>
      </p:pic>
    </p:spTree>
    <p:extLst>
      <p:ext uri="{BB962C8B-B14F-4D97-AF65-F5344CB8AC3E}">
        <p14:creationId xmlns:p14="http://schemas.microsoft.com/office/powerpoint/2010/main" val="742382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Tables 1</a:t>
            </a:r>
            <a:endParaRPr lang="ko-KR" altLang="en-US" dirty="0"/>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5" name="그림 4"/>
          <p:cNvPicPr>
            <a:picLocks noChangeAspect="1"/>
          </p:cNvPicPr>
          <p:nvPr/>
        </p:nvPicPr>
        <p:blipFill>
          <a:blip r:embed="rId3"/>
          <a:stretch>
            <a:fillRect/>
          </a:stretch>
        </p:blipFill>
        <p:spPr>
          <a:xfrm>
            <a:off x="685800" y="1047925"/>
            <a:ext cx="5192716" cy="5367471"/>
          </a:xfrm>
          <a:prstGeom prst="rect">
            <a:avLst/>
          </a:prstGeom>
        </p:spPr>
      </p:pic>
      <p:pic>
        <p:nvPicPr>
          <p:cNvPr id="6" name="그림 5"/>
          <p:cNvPicPr>
            <a:picLocks noChangeAspect="1"/>
          </p:cNvPicPr>
          <p:nvPr/>
        </p:nvPicPr>
        <p:blipFill>
          <a:blip r:embed="rId4"/>
          <a:stretch>
            <a:fillRect/>
          </a:stretch>
        </p:blipFill>
        <p:spPr>
          <a:xfrm>
            <a:off x="6286500" y="1286359"/>
            <a:ext cx="5067300" cy="1647825"/>
          </a:xfrm>
          <a:prstGeom prst="rect">
            <a:avLst/>
          </a:prstGeom>
          <a:ln>
            <a:solidFill>
              <a:schemeClr val="accent1"/>
            </a:solidFill>
          </a:ln>
        </p:spPr>
      </p:pic>
    </p:spTree>
    <p:extLst>
      <p:ext uri="{BB962C8B-B14F-4D97-AF65-F5344CB8AC3E}">
        <p14:creationId xmlns:p14="http://schemas.microsoft.com/office/powerpoint/2010/main" val="26627430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Today</a:t>
            </a:r>
            <a:endParaRPr lang="ko-KR" altLang="en-US" dirty="0"/>
          </a:p>
        </p:txBody>
      </p:sp>
      <p:sp>
        <p:nvSpPr>
          <p:cNvPr id="6" name="내용 개체 틀 5"/>
          <p:cNvSpPr>
            <a:spLocks noGrp="1"/>
          </p:cNvSpPr>
          <p:nvPr>
            <p:ph idx="1"/>
          </p:nvPr>
        </p:nvSpPr>
        <p:spPr/>
        <p:txBody>
          <a:bodyPr/>
          <a:lstStyle/>
          <a:p>
            <a:r>
              <a:rPr lang="en-US" altLang="ko-KR" dirty="0" smtClean="0"/>
              <a:t>Identify components of a website</a:t>
            </a:r>
          </a:p>
          <a:p>
            <a:r>
              <a:rPr lang="en-US" altLang="ko-KR" dirty="0" smtClean="0"/>
              <a:t>Describe files commonly used in websites</a:t>
            </a:r>
          </a:p>
          <a:p>
            <a:pPr lvl="1"/>
            <a:r>
              <a:rPr lang="en-US" altLang="ko-KR" dirty="0" smtClean="0"/>
              <a:t>HTML, CSS, </a:t>
            </a:r>
            <a:r>
              <a:rPr lang="en-US" altLang="ko-KR" dirty="0" err="1" smtClean="0"/>
              <a:t>Javascript</a:t>
            </a:r>
            <a:r>
              <a:rPr lang="en-US" altLang="ko-KR" dirty="0" smtClean="0"/>
              <a:t>, and images</a:t>
            </a:r>
          </a:p>
          <a:p>
            <a:r>
              <a:rPr lang="en-US" altLang="ko-KR" dirty="0" smtClean="0"/>
              <a:t>Identify HTML tags and some coding</a:t>
            </a:r>
          </a:p>
          <a:p>
            <a:r>
              <a:rPr lang="en-US" altLang="ko-KR" dirty="0" smtClean="0"/>
              <a:t>Discuss applying style to HTML</a:t>
            </a:r>
          </a:p>
          <a:p>
            <a:pPr lvl="1"/>
            <a:r>
              <a:rPr lang="en-US" altLang="ko-KR" dirty="0" smtClean="0"/>
              <a:t>Set up templates</a:t>
            </a:r>
          </a:p>
          <a:p>
            <a:pPr lvl="1"/>
            <a:r>
              <a:rPr lang="en-US" altLang="ko-KR" dirty="0" smtClean="0"/>
              <a:t>Create links</a:t>
            </a:r>
          </a:p>
          <a:p>
            <a:pPr lvl="1"/>
            <a:r>
              <a:rPr lang="en-US" altLang="ko-KR" dirty="0" smtClean="0"/>
              <a:t>Format text</a:t>
            </a:r>
          </a:p>
          <a:p>
            <a:endParaRPr lang="en-US" altLang="ko-KR" dirty="0" smtClean="0"/>
          </a:p>
        </p:txBody>
      </p:sp>
    </p:spTree>
    <p:extLst>
      <p:ext uri="{BB962C8B-B14F-4D97-AF65-F5344CB8AC3E}">
        <p14:creationId xmlns:p14="http://schemas.microsoft.com/office/powerpoint/2010/main" val="14541051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Tables 2</a:t>
            </a:r>
            <a:endParaRPr lang="ko-KR" altLang="en-US" dirty="0"/>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7" name="그림 6"/>
          <p:cNvPicPr>
            <a:picLocks noChangeAspect="1"/>
          </p:cNvPicPr>
          <p:nvPr/>
        </p:nvPicPr>
        <p:blipFill>
          <a:blip r:embed="rId2"/>
          <a:stretch>
            <a:fillRect/>
          </a:stretch>
        </p:blipFill>
        <p:spPr>
          <a:xfrm>
            <a:off x="6172200" y="513912"/>
            <a:ext cx="4991100" cy="1628775"/>
          </a:xfrm>
          <a:prstGeom prst="rect">
            <a:avLst/>
          </a:prstGeom>
          <a:ln>
            <a:solidFill>
              <a:schemeClr val="accent1"/>
            </a:solidFill>
          </a:ln>
        </p:spPr>
      </p:pic>
      <p:pic>
        <p:nvPicPr>
          <p:cNvPr id="8" name="그림 7"/>
          <p:cNvPicPr>
            <a:picLocks noChangeAspect="1"/>
          </p:cNvPicPr>
          <p:nvPr/>
        </p:nvPicPr>
        <p:blipFill>
          <a:blip r:embed="rId3"/>
          <a:stretch>
            <a:fillRect/>
          </a:stretch>
        </p:blipFill>
        <p:spPr>
          <a:xfrm>
            <a:off x="685800" y="1286359"/>
            <a:ext cx="5160752" cy="5201134"/>
          </a:xfrm>
          <a:prstGeom prst="rect">
            <a:avLst/>
          </a:prstGeom>
        </p:spPr>
      </p:pic>
      <p:pic>
        <p:nvPicPr>
          <p:cNvPr id="9" name="그림 8"/>
          <p:cNvPicPr>
            <a:picLocks noChangeAspect="1"/>
          </p:cNvPicPr>
          <p:nvPr/>
        </p:nvPicPr>
        <p:blipFill>
          <a:blip r:embed="rId4"/>
          <a:stretch>
            <a:fillRect/>
          </a:stretch>
        </p:blipFill>
        <p:spPr>
          <a:xfrm>
            <a:off x="6172200" y="2289398"/>
            <a:ext cx="5019675" cy="1647825"/>
          </a:xfrm>
          <a:prstGeom prst="rect">
            <a:avLst/>
          </a:prstGeom>
          <a:ln>
            <a:solidFill>
              <a:schemeClr val="accent1"/>
            </a:solidFill>
          </a:ln>
        </p:spPr>
      </p:pic>
    </p:spTree>
    <p:extLst>
      <p:ext uri="{BB962C8B-B14F-4D97-AF65-F5344CB8AC3E}">
        <p14:creationId xmlns:p14="http://schemas.microsoft.com/office/powerpoint/2010/main" val="2077071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Tables 3</a:t>
            </a:r>
            <a:endParaRPr lang="ko-KR" altLang="en-US" dirty="0"/>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7" name="그림 6"/>
          <p:cNvPicPr>
            <a:picLocks noChangeAspect="1"/>
          </p:cNvPicPr>
          <p:nvPr/>
        </p:nvPicPr>
        <p:blipFill>
          <a:blip r:embed="rId2"/>
          <a:stretch>
            <a:fillRect/>
          </a:stretch>
        </p:blipFill>
        <p:spPr>
          <a:xfrm>
            <a:off x="6172200" y="513912"/>
            <a:ext cx="4991100" cy="1628775"/>
          </a:xfrm>
          <a:prstGeom prst="rect">
            <a:avLst/>
          </a:prstGeom>
          <a:ln>
            <a:solidFill>
              <a:schemeClr val="accent1"/>
            </a:solidFill>
          </a:ln>
        </p:spPr>
      </p:pic>
      <p:pic>
        <p:nvPicPr>
          <p:cNvPr id="9" name="그림 8"/>
          <p:cNvPicPr>
            <a:picLocks noChangeAspect="1"/>
          </p:cNvPicPr>
          <p:nvPr/>
        </p:nvPicPr>
        <p:blipFill>
          <a:blip r:embed="rId3"/>
          <a:stretch>
            <a:fillRect/>
          </a:stretch>
        </p:blipFill>
        <p:spPr>
          <a:xfrm>
            <a:off x="6172200" y="2289398"/>
            <a:ext cx="5019675" cy="1647825"/>
          </a:xfrm>
          <a:prstGeom prst="rect">
            <a:avLst/>
          </a:prstGeom>
          <a:ln>
            <a:solidFill>
              <a:schemeClr val="accent1"/>
            </a:solidFill>
          </a:ln>
        </p:spPr>
      </p:pic>
      <p:pic>
        <p:nvPicPr>
          <p:cNvPr id="10" name="그림 9"/>
          <p:cNvPicPr>
            <a:picLocks noChangeAspect="1"/>
          </p:cNvPicPr>
          <p:nvPr/>
        </p:nvPicPr>
        <p:blipFill>
          <a:blip r:embed="rId4"/>
          <a:stretch>
            <a:fillRect/>
          </a:stretch>
        </p:blipFill>
        <p:spPr>
          <a:xfrm>
            <a:off x="6172200" y="4130637"/>
            <a:ext cx="5219700" cy="1619250"/>
          </a:xfrm>
          <a:prstGeom prst="rect">
            <a:avLst/>
          </a:prstGeom>
          <a:ln>
            <a:solidFill>
              <a:schemeClr val="accent1"/>
            </a:solidFill>
          </a:ln>
        </p:spPr>
      </p:pic>
      <p:pic>
        <p:nvPicPr>
          <p:cNvPr id="5" name="그림 4"/>
          <p:cNvPicPr>
            <a:picLocks noChangeAspect="1"/>
          </p:cNvPicPr>
          <p:nvPr/>
        </p:nvPicPr>
        <p:blipFill>
          <a:blip r:embed="rId5"/>
          <a:stretch>
            <a:fillRect/>
          </a:stretch>
        </p:blipFill>
        <p:spPr>
          <a:xfrm>
            <a:off x="808678" y="1123452"/>
            <a:ext cx="5240643" cy="5216418"/>
          </a:xfrm>
          <a:prstGeom prst="rect">
            <a:avLst/>
          </a:prstGeom>
        </p:spPr>
      </p:pic>
    </p:spTree>
    <p:extLst>
      <p:ext uri="{BB962C8B-B14F-4D97-AF65-F5344CB8AC3E}">
        <p14:creationId xmlns:p14="http://schemas.microsoft.com/office/powerpoint/2010/main" val="21118439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Comments</a:t>
            </a:r>
            <a:endParaRPr lang="ko-KR" altLang="en-US" dirty="0"/>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7" name="그림 6"/>
          <p:cNvPicPr>
            <a:picLocks noChangeAspect="1"/>
          </p:cNvPicPr>
          <p:nvPr/>
        </p:nvPicPr>
        <p:blipFill>
          <a:blip r:embed="rId2"/>
          <a:stretch>
            <a:fillRect/>
          </a:stretch>
        </p:blipFill>
        <p:spPr>
          <a:xfrm>
            <a:off x="6172200" y="513912"/>
            <a:ext cx="4991100" cy="1628775"/>
          </a:xfrm>
          <a:prstGeom prst="rect">
            <a:avLst/>
          </a:prstGeom>
          <a:ln>
            <a:solidFill>
              <a:schemeClr val="accent1"/>
            </a:solidFill>
          </a:ln>
        </p:spPr>
      </p:pic>
      <p:pic>
        <p:nvPicPr>
          <p:cNvPr id="9" name="그림 8"/>
          <p:cNvPicPr>
            <a:picLocks noChangeAspect="1"/>
          </p:cNvPicPr>
          <p:nvPr/>
        </p:nvPicPr>
        <p:blipFill>
          <a:blip r:embed="rId3"/>
          <a:stretch>
            <a:fillRect/>
          </a:stretch>
        </p:blipFill>
        <p:spPr>
          <a:xfrm>
            <a:off x="6172200" y="2289398"/>
            <a:ext cx="5019675" cy="1647825"/>
          </a:xfrm>
          <a:prstGeom prst="rect">
            <a:avLst/>
          </a:prstGeom>
          <a:ln>
            <a:solidFill>
              <a:schemeClr val="accent1"/>
            </a:solidFill>
          </a:ln>
        </p:spPr>
      </p:pic>
      <p:pic>
        <p:nvPicPr>
          <p:cNvPr id="10" name="그림 9"/>
          <p:cNvPicPr>
            <a:picLocks noChangeAspect="1"/>
          </p:cNvPicPr>
          <p:nvPr/>
        </p:nvPicPr>
        <p:blipFill>
          <a:blip r:embed="rId4"/>
          <a:stretch>
            <a:fillRect/>
          </a:stretch>
        </p:blipFill>
        <p:spPr>
          <a:xfrm>
            <a:off x="6172200" y="4130637"/>
            <a:ext cx="5219700" cy="1619250"/>
          </a:xfrm>
          <a:prstGeom prst="rect">
            <a:avLst/>
          </a:prstGeom>
          <a:ln>
            <a:solidFill>
              <a:schemeClr val="accent1"/>
            </a:solidFill>
          </a:ln>
        </p:spPr>
      </p:pic>
      <p:pic>
        <p:nvPicPr>
          <p:cNvPr id="6" name="그림 5"/>
          <p:cNvPicPr>
            <a:picLocks noChangeAspect="1"/>
          </p:cNvPicPr>
          <p:nvPr/>
        </p:nvPicPr>
        <p:blipFill>
          <a:blip r:embed="rId5"/>
          <a:stretch>
            <a:fillRect/>
          </a:stretch>
        </p:blipFill>
        <p:spPr>
          <a:xfrm>
            <a:off x="647700" y="1133452"/>
            <a:ext cx="5290594" cy="5607542"/>
          </a:xfrm>
          <a:prstGeom prst="rect">
            <a:avLst/>
          </a:prstGeom>
        </p:spPr>
      </p:pic>
    </p:spTree>
    <p:extLst>
      <p:ext uri="{BB962C8B-B14F-4D97-AF65-F5344CB8AC3E}">
        <p14:creationId xmlns:p14="http://schemas.microsoft.com/office/powerpoint/2010/main" val="12621660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Practice HTML</a:t>
            </a:r>
            <a:endParaRPr lang="ko-KR" altLang="en-US" dirty="0"/>
          </a:p>
        </p:txBody>
      </p:sp>
      <p:sp>
        <p:nvSpPr>
          <p:cNvPr id="4" name="내용 개체 틀 3"/>
          <p:cNvSpPr>
            <a:spLocks noGrp="1"/>
          </p:cNvSpPr>
          <p:nvPr>
            <p:ph sz="half" idx="2"/>
          </p:nvPr>
        </p:nvSpPr>
        <p:spPr/>
        <p:txBody>
          <a:bodyPr/>
          <a:lstStyle/>
          <a:p>
            <a:endParaRPr lang="ko-KR" altLang="en-US"/>
          </a:p>
        </p:txBody>
      </p:sp>
      <p:sp>
        <p:nvSpPr>
          <p:cNvPr id="6" name="내용 개체 틀 5"/>
          <p:cNvSpPr>
            <a:spLocks noGrp="1"/>
          </p:cNvSpPr>
          <p:nvPr>
            <p:ph sz="half"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251086" y="1260601"/>
            <a:ext cx="7245091" cy="5453211"/>
          </a:xfrm>
          <a:prstGeom prst="rect">
            <a:avLst/>
          </a:prstGeom>
          <a:ln>
            <a:solidFill>
              <a:schemeClr val="accent1"/>
            </a:solidFill>
          </a:ln>
        </p:spPr>
      </p:pic>
      <p:pic>
        <p:nvPicPr>
          <p:cNvPr id="7" name="그림 6"/>
          <p:cNvPicPr>
            <a:picLocks noChangeAspect="1"/>
          </p:cNvPicPr>
          <p:nvPr/>
        </p:nvPicPr>
        <p:blipFill rotWithShape="1">
          <a:blip r:embed="rId3"/>
          <a:srcRect l="24656" r="14254"/>
          <a:stretch/>
        </p:blipFill>
        <p:spPr>
          <a:xfrm>
            <a:off x="6764897" y="516391"/>
            <a:ext cx="5225335" cy="6210300"/>
          </a:xfrm>
          <a:prstGeom prst="rect">
            <a:avLst/>
          </a:prstGeom>
          <a:ln>
            <a:solidFill>
              <a:schemeClr val="accent1"/>
            </a:solidFill>
          </a:ln>
        </p:spPr>
      </p:pic>
      <p:sp>
        <p:nvSpPr>
          <p:cNvPr id="8" name="모서리가 둥근 직사각형 7"/>
          <p:cNvSpPr/>
          <p:nvPr/>
        </p:nvSpPr>
        <p:spPr>
          <a:xfrm>
            <a:off x="6812321" y="6001555"/>
            <a:ext cx="1950679" cy="605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33027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Practice HTML</a:t>
            </a:r>
            <a:endParaRPr lang="ko-KR" altLang="en-US" dirty="0"/>
          </a:p>
        </p:txBody>
      </p:sp>
      <p:sp>
        <p:nvSpPr>
          <p:cNvPr id="3" name="내용 개체 틀 2"/>
          <p:cNvSpPr>
            <a:spLocks noGrp="1"/>
          </p:cNvSpPr>
          <p:nvPr>
            <p:ph sz="half" idx="1"/>
          </p:nvPr>
        </p:nvSpPr>
        <p:spPr/>
        <p:txBody>
          <a:bodyPr/>
          <a:lstStyle/>
          <a:p>
            <a:r>
              <a:rPr lang="en-US" altLang="ko-KR" dirty="0" smtClean="0"/>
              <a:t>Try it yourself</a:t>
            </a:r>
            <a:endParaRPr lang="ko-KR" altLang="en-US" dirty="0"/>
          </a:p>
        </p:txBody>
      </p:sp>
      <p:sp>
        <p:nvSpPr>
          <p:cNvPr id="4" name="내용 개체 틀 3"/>
          <p:cNvSpPr>
            <a:spLocks noGrp="1"/>
          </p:cNvSpPr>
          <p:nvPr>
            <p:ph sz="half" idx="2"/>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657225" y="1956060"/>
            <a:ext cx="10696575" cy="2657475"/>
          </a:xfrm>
          <a:prstGeom prst="rect">
            <a:avLst/>
          </a:prstGeom>
          <a:ln>
            <a:solidFill>
              <a:schemeClr val="accent1"/>
            </a:solidFill>
          </a:ln>
        </p:spPr>
      </p:pic>
    </p:spTree>
    <p:extLst>
      <p:ext uri="{BB962C8B-B14F-4D97-AF65-F5344CB8AC3E}">
        <p14:creationId xmlns:p14="http://schemas.microsoft.com/office/powerpoint/2010/main" val="7338230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HTML forms -&gt; Form elements</a:t>
            </a:r>
            <a:endParaRPr lang="ko-KR" altLang="en-US" dirty="0"/>
          </a:p>
        </p:txBody>
      </p:sp>
      <p:sp>
        <p:nvSpPr>
          <p:cNvPr id="4" name="내용 개체 틀 3"/>
          <p:cNvSpPr>
            <a:spLocks noGrp="1"/>
          </p:cNvSpPr>
          <p:nvPr>
            <p:ph sz="half" idx="2"/>
          </p:nvPr>
        </p:nvSpPr>
        <p:spPr/>
        <p:txBody>
          <a:bodyPr>
            <a:normAutofit/>
          </a:bodyPr>
          <a:lstStyle/>
          <a:p>
            <a:endParaRPr lang="ko-KR" altLang="en-US"/>
          </a:p>
        </p:txBody>
      </p:sp>
      <p:pic>
        <p:nvPicPr>
          <p:cNvPr id="5" name="그림 4"/>
          <p:cNvPicPr>
            <a:picLocks noChangeAspect="1"/>
          </p:cNvPicPr>
          <p:nvPr/>
        </p:nvPicPr>
        <p:blipFill>
          <a:blip r:embed="rId2"/>
          <a:stretch>
            <a:fillRect/>
          </a:stretch>
        </p:blipFill>
        <p:spPr>
          <a:xfrm>
            <a:off x="661987" y="1286359"/>
            <a:ext cx="10715625" cy="3781425"/>
          </a:xfrm>
          <a:prstGeom prst="rect">
            <a:avLst/>
          </a:prstGeom>
        </p:spPr>
      </p:pic>
    </p:spTree>
    <p:extLst>
      <p:ext uri="{BB962C8B-B14F-4D97-AF65-F5344CB8AC3E}">
        <p14:creationId xmlns:p14="http://schemas.microsoft.com/office/powerpoint/2010/main" val="18393409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Example: Amazon.com</a:t>
            </a:r>
            <a:endParaRPr lang="ko-KR" altLang="en-US" dirty="0"/>
          </a:p>
        </p:txBody>
      </p:sp>
      <p:sp>
        <p:nvSpPr>
          <p:cNvPr id="3" name="내용 개체 틀 2"/>
          <p:cNvSpPr>
            <a:spLocks noGrp="1"/>
          </p:cNvSpPr>
          <p:nvPr>
            <p:ph sz="half" idx="1"/>
          </p:nvPr>
        </p:nvSpPr>
        <p:spPr>
          <a:xfrm>
            <a:off x="838200" y="1115747"/>
            <a:ext cx="9099884" cy="5061216"/>
          </a:xfrm>
        </p:spPr>
        <p:txBody>
          <a:bodyPr/>
          <a:lstStyle/>
          <a:p>
            <a:r>
              <a:rPr lang="en-US" altLang="ko-KR" dirty="0" smtClean="0"/>
              <a:t>Chrome </a:t>
            </a:r>
            <a:r>
              <a:rPr lang="ko-KR" altLang="en-US" dirty="0" smtClean="0"/>
              <a:t>우측상단</a:t>
            </a:r>
            <a:r>
              <a:rPr lang="en-US" altLang="ko-KR" dirty="0" smtClean="0"/>
              <a:t>-&gt; </a:t>
            </a:r>
            <a:r>
              <a:rPr lang="ko-KR" altLang="en-US" dirty="0" err="1" smtClean="0"/>
              <a:t>도구더보기</a:t>
            </a:r>
            <a:r>
              <a:rPr lang="en-US" altLang="ko-KR" dirty="0" smtClean="0"/>
              <a:t>-&gt;</a:t>
            </a:r>
            <a:r>
              <a:rPr lang="ko-KR" altLang="en-US" dirty="0" err="1" smtClean="0"/>
              <a:t>개발자도구</a:t>
            </a:r>
            <a:endParaRPr lang="ko-KR" altLang="en-US" dirty="0"/>
          </a:p>
        </p:txBody>
      </p:sp>
      <p:pic>
        <p:nvPicPr>
          <p:cNvPr id="5" name="그림 4"/>
          <p:cNvPicPr>
            <a:picLocks noChangeAspect="1"/>
          </p:cNvPicPr>
          <p:nvPr/>
        </p:nvPicPr>
        <p:blipFill rotWithShape="1">
          <a:blip r:embed="rId2"/>
          <a:srcRect b="41026"/>
          <a:stretch/>
        </p:blipFill>
        <p:spPr>
          <a:xfrm>
            <a:off x="458492" y="1649899"/>
            <a:ext cx="11257108" cy="4829150"/>
          </a:xfrm>
          <a:prstGeom prst="rect">
            <a:avLst/>
          </a:prstGeom>
        </p:spPr>
      </p:pic>
    </p:spTree>
    <p:extLst>
      <p:ext uri="{BB962C8B-B14F-4D97-AF65-F5344CB8AC3E}">
        <p14:creationId xmlns:p14="http://schemas.microsoft.com/office/powerpoint/2010/main" val="3360333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Adding styles to HTML</a:t>
            </a:r>
            <a:endParaRPr lang="ko-KR" altLang="en-US" dirty="0"/>
          </a:p>
        </p:txBody>
      </p:sp>
      <p:sp>
        <p:nvSpPr>
          <p:cNvPr id="3" name="내용 개체 틀 2"/>
          <p:cNvSpPr>
            <a:spLocks noGrp="1"/>
          </p:cNvSpPr>
          <p:nvPr>
            <p:ph sz="half" idx="1"/>
          </p:nvPr>
        </p:nvSpPr>
        <p:spPr>
          <a:xfrm>
            <a:off x="838199" y="1286359"/>
            <a:ext cx="6695941" cy="4890604"/>
          </a:xfrm>
        </p:spPr>
        <p:txBody>
          <a:bodyPr/>
          <a:lstStyle/>
          <a:p>
            <a:r>
              <a:rPr lang="en-US" altLang="ko-KR" dirty="0" smtClean="0"/>
              <a:t>Cascading Style Sheets (CSS)</a:t>
            </a:r>
          </a:p>
          <a:p>
            <a:endParaRPr lang="en-US" altLang="ko-KR" dirty="0"/>
          </a:p>
          <a:p>
            <a:r>
              <a:rPr lang="en-US" altLang="ko-KR" dirty="0" smtClean="0"/>
              <a:t>Inline</a:t>
            </a:r>
          </a:p>
          <a:p>
            <a:pPr lvl="1"/>
            <a:r>
              <a:rPr lang="en-US" altLang="ko-KR" dirty="0" smtClean="0"/>
              <a:t>Can be messy and hard to use</a:t>
            </a:r>
          </a:p>
          <a:p>
            <a:r>
              <a:rPr lang="en-US" altLang="ko-KR" dirty="0" smtClean="0"/>
              <a:t>Internal</a:t>
            </a:r>
          </a:p>
          <a:p>
            <a:pPr lvl="1"/>
            <a:r>
              <a:rPr lang="en-US" altLang="ko-KR" dirty="0" smtClean="0"/>
              <a:t>Using a &lt;style&gt; element in &lt;head&gt; section</a:t>
            </a:r>
          </a:p>
          <a:p>
            <a:r>
              <a:rPr lang="en-US" altLang="ko-KR" dirty="0" smtClean="0"/>
              <a:t>External</a:t>
            </a:r>
          </a:p>
          <a:p>
            <a:pPr lvl="1"/>
            <a:r>
              <a:rPr lang="en-US" altLang="ko-KR" dirty="0" smtClean="0"/>
              <a:t>Using an external CSS file</a:t>
            </a:r>
            <a:endParaRPr lang="ko-KR" altLang="en-US" dirty="0"/>
          </a:p>
        </p:txBody>
      </p:sp>
      <p:sp>
        <p:nvSpPr>
          <p:cNvPr id="4" name="내용 개체 틀 3"/>
          <p:cNvSpPr>
            <a:spLocks noGrp="1"/>
          </p:cNvSpPr>
          <p:nvPr>
            <p:ph sz="half" idx="2"/>
          </p:nvPr>
        </p:nvSpPr>
        <p:spPr/>
        <p:txBody>
          <a:bodyPr/>
          <a:lstStyle/>
          <a:p>
            <a:endParaRPr lang="ko-KR" altLang="en-US"/>
          </a:p>
        </p:txBody>
      </p:sp>
    </p:spTree>
    <p:extLst>
      <p:ext uri="{BB962C8B-B14F-4D97-AF65-F5344CB8AC3E}">
        <p14:creationId xmlns:p14="http://schemas.microsoft.com/office/powerpoint/2010/main" val="26583392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Inline CSS</a:t>
            </a:r>
            <a:endParaRPr lang="ko-KR" altLang="en-US" dirty="0"/>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458492" y="1179547"/>
            <a:ext cx="7122755" cy="5104227"/>
          </a:xfrm>
          <a:prstGeom prst="rect">
            <a:avLst/>
          </a:prstGeom>
        </p:spPr>
      </p:pic>
      <p:pic>
        <p:nvPicPr>
          <p:cNvPr id="6" name="그림 5"/>
          <p:cNvPicPr>
            <a:picLocks noChangeAspect="1"/>
          </p:cNvPicPr>
          <p:nvPr/>
        </p:nvPicPr>
        <p:blipFill>
          <a:blip r:embed="rId3"/>
          <a:stretch>
            <a:fillRect/>
          </a:stretch>
        </p:blipFill>
        <p:spPr>
          <a:xfrm>
            <a:off x="5317699" y="200509"/>
            <a:ext cx="6296025" cy="2171700"/>
          </a:xfrm>
          <a:prstGeom prst="rect">
            <a:avLst/>
          </a:prstGeom>
          <a:ln>
            <a:solidFill>
              <a:schemeClr val="accent1"/>
            </a:solidFill>
          </a:ln>
        </p:spPr>
      </p:pic>
    </p:spTree>
    <p:extLst>
      <p:ext uri="{BB962C8B-B14F-4D97-AF65-F5344CB8AC3E}">
        <p14:creationId xmlns:p14="http://schemas.microsoft.com/office/powerpoint/2010/main" val="129591295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Inline CSS</a:t>
            </a:r>
            <a:endParaRPr lang="ko-KR" altLang="en-US" dirty="0"/>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7" name="그림 6"/>
          <p:cNvPicPr>
            <a:picLocks noChangeAspect="1"/>
          </p:cNvPicPr>
          <p:nvPr/>
        </p:nvPicPr>
        <p:blipFill>
          <a:blip r:embed="rId2"/>
          <a:stretch>
            <a:fillRect/>
          </a:stretch>
        </p:blipFill>
        <p:spPr>
          <a:xfrm>
            <a:off x="479468" y="1379936"/>
            <a:ext cx="6939269" cy="5278449"/>
          </a:xfrm>
          <a:prstGeom prst="rect">
            <a:avLst/>
          </a:prstGeom>
        </p:spPr>
      </p:pic>
      <p:pic>
        <p:nvPicPr>
          <p:cNvPr id="8" name="그림 7"/>
          <p:cNvPicPr>
            <a:picLocks noChangeAspect="1"/>
          </p:cNvPicPr>
          <p:nvPr/>
        </p:nvPicPr>
        <p:blipFill>
          <a:blip r:embed="rId3"/>
          <a:stretch>
            <a:fillRect/>
          </a:stretch>
        </p:blipFill>
        <p:spPr>
          <a:xfrm>
            <a:off x="5434884" y="173059"/>
            <a:ext cx="6423337" cy="3024944"/>
          </a:xfrm>
          <a:prstGeom prst="rect">
            <a:avLst/>
          </a:prstGeom>
          <a:ln>
            <a:solidFill>
              <a:schemeClr val="accent1"/>
            </a:solidFill>
          </a:ln>
        </p:spPr>
      </p:pic>
    </p:spTree>
    <p:extLst>
      <p:ext uri="{BB962C8B-B14F-4D97-AF65-F5344CB8AC3E}">
        <p14:creationId xmlns:p14="http://schemas.microsoft.com/office/powerpoint/2010/main" val="14368908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Components of a website</a:t>
            </a:r>
            <a:endParaRPr lang="ko-KR" altLang="en-US" dirty="0"/>
          </a:p>
        </p:txBody>
      </p:sp>
      <p:sp>
        <p:nvSpPr>
          <p:cNvPr id="3" name="내용 개체 틀 2"/>
          <p:cNvSpPr>
            <a:spLocks noGrp="1"/>
          </p:cNvSpPr>
          <p:nvPr>
            <p:ph idx="1"/>
          </p:nvPr>
        </p:nvSpPr>
        <p:spPr/>
        <p:txBody>
          <a:bodyPr/>
          <a:lstStyle/>
          <a:p>
            <a:r>
              <a:rPr lang="en-US" altLang="ko-KR" dirty="0" smtClean="0"/>
              <a:t>HTML files and images</a:t>
            </a:r>
          </a:p>
          <a:p>
            <a:endParaRPr lang="en-US" altLang="ko-KR" dirty="0"/>
          </a:p>
          <a:p>
            <a:r>
              <a:rPr lang="en-US" altLang="ko-KR" dirty="0" smtClean="0"/>
              <a:t>Viewed through a web browser</a:t>
            </a:r>
          </a:p>
          <a:p>
            <a:pPr lvl="1"/>
            <a:r>
              <a:rPr lang="en-US" altLang="ko-KR" dirty="0" smtClean="0"/>
              <a:t>Safari (Apple)</a:t>
            </a:r>
          </a:p>
          <a:p>
            <a:pPr lvl="1"/>
            <a:r>
              <a:rPr lang="en-US" altLang="ko-KR" dirty="0" smtClean="0"/>
              <a:t>Chrome (Google)</a:t>
            </a:r>
          </a:p>
          <a:p>
            <a:pPr lvl="1"/>
            <a:r>
              <a:rPr lang="en-US" altLang="ko-KR" dirty="0" smtClean="0"/>
              <a:t>Internet Explorer (Microsoft)</a:t>
            </a:r>
          </a:p>
          <a:p>
            <a:pPr lvl="1"/>
            <a:r>
              <a:rPr lang="en-US" altLang="ko-KR" dirty="0" smtClean="0"/>
              <a:t>Firefox (Mozilla Foundation)</a:t>
            </a:r>
          </a:p>
        </p:txBody>
      </p:sp>
      <p:pic>
        <p:nvPicPr>
          <p:cNvPr id="4" name="그림 3"/>
          <p:cNvPicPr>
            <a:picLocks noChangeAspect="1"/>
          </p:cNvPicPr>
          <p:nvPr/>
        </p:nvPicPr>
        <p:blipFill>
          <a:blip r:embed="rId2"/>
          <a:stretch>
            <a:fillRect/>
          </a:stretch>
        </p:blipFill>
        <p:spPr>
          <a:xfrm>
            <a:off x="1573905" y="4550332"/>
            <a:ext cx="1600200" cy="1552575"/>
          </a:xfrm>
          <a:prstGeom prst="rect">
            <a:avLst/>
          </a:prstGeom>
        </p:spPr>
      </p:pic>
      <p:pic>
        <p:nvPicPr>
          <p:cNvPr id="5" name="그림 4"/>
          <p:cNvPicPr>
            <a:picLocks noChangeAspect="1"/>
          </p:cNvPicPr>
          <p:nvPr/>
        </p:nvPicPr>
        <p:blipFill>
          <a:blip r:embed="rId3"/>
          <a:stretch>
            <a:fillRect/>
          </a:stretch>
        </p:blipFill>
        <p:spPr>
          <a:xfrm>
            <a:off x="3426517" y="4627606"/>
            <a:ext cx="1403062" cy="1403062"/>
          </a:xfrm>
          <a:prstGeom prst="rect">
            <a:avLst/>
          </a:prstGeom>
        </p:spPr>
      </p:pic>
      <p:pic>
        <p:nvPicPr>
          <p:cNvPr id="6" name="그림 5"/>
          <p:cNvPicPr>
            <a:picLocks noChangeAspect="1"/>
          </p:cNvPicPr>
          <p:nvPr/>
        </p:nvPicPr>
        <p:blipFill>
          <a:blip r:embed="rId4"/>
          <a:stretch>
            <a:fillRect/>
          </a:stretch>
        </p:blipFill>
        <p:spPr>
          <a:xfrm>
            <a:off x="5127633" y="4608015"/>
            <a:ext cx="1414836" cy="1422653"/>
          </a:xfrm>
          <a:prstGeom prst="rect">
            <a:avLst/>
          </a:prstGeom>
        </p:spPr>
      </p:pic>
      <p:pic>
        <p:nvPicPr>
          <p:cNvPr id="7" name="그림 6"/>
          <p:cNvPicPr>
            <a:picLocks noChangeAspect="1"/>
          </p:cNvPicPr>
          <p:nvPr/>
        </p:nvPicPr>
        <p:blipFill>
          <a:blip r:embed="rId5"/>
          <a:stretch>
            <a:fillRect/>
          </a:stretch>
        </p:blipFill>
        <p:spPr>
          <a:xfrm>
            <a:off x="6852694" y="4645581"/>
            <a:ext cx="1428750" cy="1362075"/>
          </a:xfrm>
          <a:prstGeom prst="rect">
            <a:avLst/>
          </a:prstGeom>
        </p:spPr>
      </p:pic>
    </p:spTree>
    <p:extLst>
      <p:ext uri="{BB962C8B-B14F-4D97-AF65-F5344CB8AC3E}">
        <p14:creationId xmlns:p14="http://schemas.microsoft.com/office/powerpoint/2010/main" val="6210214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half" idx="1"/>
          </p:nvPr>
        </p:nvSpPr>
        <p:spPr/>
        <p:txBody>
          <a:bodyPr/>
          <a:lstStyle/>
          <a:p>
            <a:endParaRPr lang="ko-KR" altLang="en-US"/>
          </a:p>
        </p:txBody>
      </p:sp>
      <p:sp>
        <p:nvSpPr>
          <p:cNvPr id="4" name="내용 개체 틀 3"/>
          <p:cNvSpPr>
            <a:spLocks noGrp="1"/>
          </p:cNvSpPr>
          <p:nvPr>
            <p:ph sz="half" idx="2"/>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1478555" y="231818"/>
            <a:ext cx="8475473" cy="6499241"/>
          </a:xfrm>
          <a:prstGeom prst="rect">
            <a:avLst/>
          </a:prstGeom>
        </p:spPr>
      </p:pic>
    </p:spTree>
    <p:extLst>
      <p:ext uri="{BB962C8B-B14F-4D97-AF65-F5344CB8AC3E}">
        <p14:creationId xmlns:p14="http://schemas.microsoft.com/office/powerpoint/2010/main" val="40760069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Exercise: Create your webpage</a:t>
            </a:r>
            <a:endParaRPr lang="ko-KR" altLang="en-US" dirty="0"/>
          </a:p>
        </p:txBody>
      </p:sp>
      <p:sp>
        <p:nvSpPr>
          <p:cNvPr id="3" name="내용 개체 틀 2"/>
          <p:cNvSpPr>
            <a:spLocks noGrp="1"/>
          </p:cNvSpPr>
          <p:nvPr>
            <p:ph sz="half" idx="1"/>
          </p:nvPr>
        </p:nvSpPr>
        <p:spPr>
          <a:xfrm>
            <a:off x="838199" y="1286359"/>
            <a:ext cx="6309575" cy="4890604"/>
          </a:xfrm>
        </p:spPr>
        <p:txBody>
          <a:bodyPr/>
          <a:lstStyle/>
          <a:p>
            <a:r>
              <a:rPr lang="en-US" altLang="ko-KR" dirty="0" smtClean="0"/>
              <a:t>sites.google.com</a:t>
            </a:r>
          </a:p>
          <a:p>
            <a:r>
              <a:rPr lang="en-US" altLang="ko-KR" dirty="0" smtClean="0"/>
              <a:t>Log in with your Google account</a:t>
            </a:r>
          </a:p>
          <a:p>
            <a:r>
              <a:rPr lang="ko-KR" altLang="en-US" sz="2400" dirty="0" smtClean="0"/>
              <a:t>만들기</a:t>
            </a:r>
            <a:r>
              <a:rPr lang="en-US" altLang="ko-KR" sz="2400" dirty="0" smtClean="0"/>
              <a:t>-&gt;</a:t>
            </a:r>
            <a:r>
              <a:rPr lang="ko-KR" altLang="en-US" sz="2400" dirty="0" err="1" smtClean="0"/>
              <a:t>기존사이트</a:t>
            </a:r>
            <a:r>
              <a:rPr lang="ko-KR" altLang="en-US" sz="2400" dirty="0" smtClean="0"/>
              <a:t> 도구 사용</a:t>
            </a:r>
            <a:endParaRPr lang="en-US" altLang="ko-KR" sz="2400" dirty="0" smtClean="0"/>
          </a:p>
          <a:p>
            <a:endParaRPr lang="en-US" altLang="ko-KR" sz="2400" dirty="0" smtClean="0"/>
          </a:p>
          <a:p>
            <a:r>
              <a:rPr lang="ko-KR" altLang="en-US" sz="2400" dirty="0" smtClean="0"/>
              <a:t>기본 템플릿</a:t>
            </a:r>
            <a:endParaRPr lang="en-US" altLang="ko-KR" sz="2400" dirty="0" smtClean="0"/>
          </a:p>
          <a:p>
            <a:r>
              <a:rPr lang="ko-KR" altLang="en-US" sz="2400" dirty="0" smtClean="0"/>
              <a:t>사이트 이름 </a:t>
            </a:r>
            <a:r>
              <a:rPr lang="en-US" altLang="ko-KR" sz="2400" dirty="0" smtClean="0"/>
              <a:t>(</a:t>
            </a:r>
            <a:r>
              <a:rPr lang="ko-KR" altLang="en-US" sz="2400" dirty="0" smtClean="0"/>
              <a:t>영어로</a:t>
            </a:r>
            <a:r>
              <a:rPr lang="en-US" altLang="ko-KR" sz="2400" dirty="0" smtClean="0"/>
              <a:t>)</a:t>
            </a:r>
          </a:p>
          <a:p>
            <a:r>
              <a:rPr lang="en-US" altLang="ko-KR" sz="2400" dirty="0" smtClean="0"/>
              <a:t>URL </a:t>
            </a:r>
            <a:r>
              <a:rPr lang="ko-KR" altLang="en-US" sz="2400" dirty="0" smtClean="0"/>
              <a:t>확인</a:t>
            </a:r>
            <a:endParaRPr lang="en-US" altLang="ko-KR" sz="2400" dirty="0" smtClean="0"/>
          </a:p>
          <a:p>
            <a:r>
              <a:rPr lang="ko-KR" altLang="en-US" sz="2400" dirty="0" smtClean="0"/>
              <a:t>로봇이 아닙니다 체크</a:t>
            </a:r>
            <a:endParaRPr lang="en-US" altLang="ko-KR" sz="2400" dirty="0" smtClean="0"/>
          </a:p>
          <a:p>
            <a:r>
              <a:rPr lang="ko-KR" altLang="en-US" sz="2400" dirty="0" smtClean="0"/>
              <a:t>만들기</a:t>
            </a:r>
            <a:r>
              <a:rPr lang="en-US" altLang="ko-KR" sz="2400" dirty="0" smtClean="0"/>
              <a:t>!</a:t>
            </a:r>
            <a:endParaRPr lang="ko-KR" altLang="en-US" sz="2400" dirty="0"/>
          </a:p>
        </p:txBody>
      </p:sp>
      <p:sp>
        <p:nvSpPr>
          <p:cNvPr id="4" name="내용 개체 틀 3"/>
          <p:cNvSpPr>
            <a:spLocks noGrp="1"/>
          </p:cNvSpPr>
          <p:nvPr>
            <p:ph sz="half" idx="2"/>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5880316" y="3017212"/>
            <a:ext cx="5473484" cy="2804039"/>
          </a:xfrm>
          <a:prstGeom prst="rect">
            <a:avLst/>
          </a:prstGeom>
          <a:ln>
            <a:solidFill>
              <a:schemeClr val="accent1"/>
            </a:solidFill>
          </a:ln>
        </p:spPr>
      </p:pic>
    </p:spTree>
    <p:extLst>
      <p:ext uri="{BB962C8B-B14F-4D97-AF65-F5344CB8AC3E}">
        <p14:creationId xmlns:p14="http://schemas.microsoft.com/office/powerpoint/2010/main" val="15642917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Structure of a website</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5" name="그림 4"/>
          <p:cNvPicPr>
            <a:picLocks noChangeAspect="1"/>
          </p:cNvPicPr>
          <p:nvPr/>
        </p:nvPicPr>
        <p:blipFill>
          <a:blip r:embed="rId2"/>
          <a:stretch>
            <a:fillRect/>
          </a:stretch>
        </p:blipFill>
        <p:spPr>
          <a:xfrm>
            <a:off x="1662449" y="1286359"/>
            <a:ext cx="7507310" cy="3544435"/>
          </a:xfrm>
          <a:prstGeom prst="rect">
            <a:avLst/>
          </a:prstGeom>
        </p:spPr>
      </p:pic>
    </p:spTree>
    <p:extLst>
      <p:ext uri="{BB962C8B-B14F-4D97-AF65-F5344CB8AC3E}">
        <p14:creationId xmlns:p14="http://schemas.microsoft.com/office/powerpoint/2010/main" val="18136530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Files</a:t>
            </a:r>
            <a:endParaRPr lang="ko-KR" altLang="en-US" dirty="0"/>
          </a:p>
        </p:txBody>
      </p:sp>
      <p:sp>
        <p:nvSpPr>
          <p:cNvPr id="3" name="내용 개체 틀 2"/>
          <p:cNvSpPr>
            <a:spLocks noGrp="1"/>
          </p:cNvSpPr>
          <p:nvPr>
            <p:ph idx="1"/>
          </p:nvPr>
        </p:nvSpPr>
        <p:spPr/>
        <p:txBody>
          <a:bodyPr/>
          <a:lstStyle/>
          <a:p>
            <a:r>
              <a:rPr lang="en-US" altLang="ko-KR" dirty="0" smtClean="0"/>
              <a:t>Files viewed through a web browser</a:t>
            </a:r>
          </a:p>
          <a:p>
            <a:endParaRPr lang="en-US" altLang="ko-KR" dirty="0"/>
          </a:p>
          <a:p>
            <a:r>
              <a:rPr lang="en-US" altLang="ko-KR" dirty="0" smtClean="0"/>
              <a:t>HTML = Hypertext Markup Language</a:t>
            </a:r>
          </a:p>
          <a:p>
            <a:r>
              <a:rPr lang="en-US" altLang="ko-KR" dirty="0" smtClean="0"/>
              <a:t>CSS = Cascading Style Sheets</a:t>
            </a:r>
          </a:p>
          <a:p>
            <a:r>
              <a:rPr lang="en-US" altLang="ko-KR" dirty="0" smtClean="0"/>
              <a:t>JS = JavaScript</a:t>
            </a:r>
          </a:p>
          <a:p>
            <a:r>
              <a:rPr lang="en-US" altLang="ko-KR" dirty="0" smtClean="0"/>
              <a:t>Images</a:t>
            </a:r>
            <a:endParaRPr lang="ko-KR" altLang="en-US" dirty="0"/>
          </a:p>
        </p:txBody>
      </p:sp>
    </p:spTree>
    <p:extLst>
      <p:ext uri="{BB962C8B-B14F-4D97-AF65-F5344CB8AC3E}">
        <p14:creationId xmlns:p14="http://schemas.microsoft.com/office/powerpoint/2010/main" val="6964437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HTML editor</a:t>
            </a:r>
            <a:endParaRPr lang="ko-KR" altLang="en-US" dirty="0"/>
          </a:p>
        </p:txBody>
      </p:sp>
      <p:sp>
        <p:nvSpPr>
          <p:cNvPr id="3" name="내용 개체 틀 2"/>
          <p:cNvSpPr>
            <a:spLocks noGrp="1"/>
          </p:cNvSpPr>
          <p:nvPr>
            <p:ph idx="1"/>
          </p:nvPr>
        </p:nvSpPr>
        <p:spPr/>
        <p:txBody>
          <a:bodyPr/>
          <a:lstStyle/>
          <a:p>
            <a:r>
              <a:rPr lang="en-US" altLang="ko-KR" dirty="0" smtClean="0"/>
              <a:t>Notepad++</a:t>
            </a:r>
            <a:endParaRPr lang="ko-KR" altLang="en-US" dirty="0"/>
          </a:p>
        </p:txBody>
      </p:sp>
      <p:pic>
        <p:nvPicPr>
          <p:cNvPr id="4" name="그림 3"/>
          <p:cNvPicPr>
            <a:picLocks noChangeAspect="1"/>
          </p:cNvPicPr>
          <p:nvPr/>
        </p:nvPicPr>
        <p:blipFill>
          <a:blip r:embed="rId2"/>
          <a:stretch>
            <a:fillRect/>
          </a:stretch>
        </p:blipFill>
        <p:spPr>
          <a:xfrm>
            <a:off x="327942" y="1788460"/>
            <a:ext cx="7407358" cy="4625219"/>
          </a:xfrm>
          <a:prstGeom prst="rect">
            <a:avLst/>
          </a:prstGeom>
        </p:spPr>
      </p:pic>
      <p:pic>
        <p:nvPicPr>
          <p:cNvPr id="6" name="그림 5"/>
          <p:cNvPicPr>
            <a:picLocks noChangeAspect="1"/>
          </p:cNvPicPr>
          <p:nvPr/>
        </p:nvPicPr>
        <p:blipFill>
          <a:blip r:embed="rId3"/>
          <a:stretch>
            <a:fillRect/>
          </a:stretch>
        </p:blipFill>
        <p:spPr>
          <a:xfrm>
            <a:off x="7855575" y="1788459"/>
            <a:ext cx="3374801" cy="3504601"/>
          </a:xfrm>
          <a:prstGeom prst="rect">
            <a:avLst/>
          </a:prstGeom>
          <a:ln>
            <a:solidFill>
              <a:schemeClr val="accent1"/>
            </a:solidFill>
          </a:ln>
        </p:spPr>
      </p:pic>
    </p:spTree>
    <p:extLst>
      <p:ext uri="{BB962C8B-B14F-4D97-AF65-F5344CB8AC3E}">
        <p14:creationId xmlns:p14="http://schemas.microsoft.com/office/powerpoint/2010/main" val="40733436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My First Page</a:t>
            </a:r>
            <a:endParaRPr lang="ko-KR" altLang="en-US" dirty="0"/>
          </a:p>
        </p:txBody>
      </p:sp>
      <p:sp>
        <p:nvSpPr>
          <p:cNvPr id="3" name="내용 개체 틀 2"/>
          <p:cNvSpPr>
            <a:spLocks noGrp="1"/>
          </p:cNvSpPr>
          <p:nvPr>
            <p:ph idx="1"/>
          </p:nvPr>
        </p:nvSpPr>
        <p:spPr/>
        <p:txBody>
          <a:bodyPr/>
          <a:lstStyle/>
          <a:p>
            <a:r>
              <a:rPr lang="ko-KR" altLang="en-US" dirty="0" smtClean="0"/>
              <a:t>언어</a:t>
            </a:r>
            <a:r>
              <a:rPr lang="en-US" altLang="ko-KR" dirty="0" smtClean="0"/>
              <a:t>-&gt;H -&gt; HTML </a:t>
            </a:r>
            <a:r>
              <a:rPr lang="ko-KR" altLang="en-US" dirty="0" smtClean="0"/>
              <a:t>선택</a:t>
            </a:r>
            <a:endParaRPr lang="en-US" altLang="ko-KR" dirty="0" smtClean="0"/>
          </a:p>
          <a:p>
            <a:r>
              <a:rPr lang="en-US" altLang="ko-KR" dirty="0"/>
              <a:t>t</a:t>
            </a:r>
            <a:r>
              <a:rPr lang="en-US" altLang="ko-KR" dirty="0" smtClean="0"/>
              <a:t>emplate.html</a:t>
            </a:r>
            <a:r>
              <a:rPr lang="ko-KR" altLang="en-US" dirty="0" smtClean="0"/>
              <a:t>을 다른 이름으로 저장 </a:t>
            </a:r>
            <a:r>
              <a:rPr lang="en-US" altLang="ko-KR" dirty="0" smtClean="0"/>
              <a:t>(ex. html1.html)</a:t>
            </a:r>
            <a:endParaRPr lang="ko-KR" altLang="en-US" dirty="0"/>
          </a:p>
        </p:txBody>
      </p:sp>
      <p:pic>
        <p:nvPicPr>
          <p:cNvPr id="4" name="그림 3"/>
          <p:cNvPicPr>
            <a:picLocks noChangeAspect="1"/>
          </p:cNvPicPr>
          <p:nvPr/>
        </p:nvPicPr>
        <p:blipFill>
          <a:blip r:embed="rId2"/>
          <a:stretch>
            <a:fillRect/>
          </a:stretch>
        </p:blipFill>
        <p:spPr>
          <a:xfrm>
            <a:off x="1881187" y="2380915"/>
            <a:ext cx="6600825" cy="3886200"/>
          </a:xfrm>
          <a:prstGeom prst="rect">
            <a:avLst/>
          </a:prstGeom>
          <a:ln>
            <a:solidFill>
              <a:schemeClr val="accent1"/>
            </a:solidFill>
          </a:ln>
        </p:spPr>
      </p:pic>
    </p:spTree>
    <p:extLst>
      <p:ext uri="{BB962C8B-B14F-4D97-AF65-F5344CB8AC3E}">
        <p14:creationId xmlns:p14="http://schemas.microsoft.com/office/powerpoint/2010/main" val="42165671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Heading tags</a:t>
            </a:r>
            <a:endParaRPr lang="ko-KR" altLang="en-US" dirty="0"/>
          </a:p>
        </p:txBody>
      </p:sp>
      <p:sp>
        <p:nvSpPr>
          <p:cNvPr id="4" name="내용 개체 틀 3"/>
          <p:cNvSpPr>
            <a:spLocks noGrp="1"/>
          </p:cNvSpPr>
          <p:nvPr>
            <p:ph sz="half" idx="1"/>
          </p:nvPr>
        </p:nvSpPr>
        <p:spPr/>
        <p:txBody>
          <a:bodyPr/>
          <a:lstStyle/>
          <a:p>
            <a:endParaRPr lang="ko-KR" altLang="en-US"/>
          </a:p>
        </p:txBody>
      </p:sp>
      <p:sp>
        <p:nvSpPr>
          <p:cNvPr id="5" name="내용 개체 틀 4"/>
          <p:cNvSpPr>
            <a:spLocks noGrp="1"/>
          </p:cNvSpPr>
          <p:nvPr>
            <p:ph sz="half" idx="2"/>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838200" y="1286359"/>
            <a:ext cx="4619625" cy="3648075"/>
          </a:xfrm>
          <a:prstGeom prst="rect">
            <a:avLst/>
          </a:prstGeom>
        </p:spPr>
      </p:pic>
      <p:pic>
        <p:nvPicPr>
          <p:cNvPr id="7" name="그림 6"/>
          <p:cNvPicPr>
            <a:picLocks noChangeAspect="1"/>
          </p:cNvPicPr>
          <p:nvPr/>
        </p:nvPicPr>
        <p:blipFill>
          <a:blip r:embed="rId3"/>
          <a:stretch>
            <a:fillRect/>
          </a:stretch>
        </p:blipFill>
        <p:spPr>
          <a:xfrm>
            <a:off x="6172200" y="1286359"/>
            <a:ext cx="3743325" cy="2152650"/>
          </a:xfrm>
          <a:prstGeom prst="rect">
            <a:avLst/>
          </a:prstGeom>
          <a:ln>
            <a:solidFill>
              <a:schemeClr val="accent1"/>
            </a:solidFill>
          </a:ln>
        </p:spPr>
      </p:pic>
    </p:spTree>
    <p:extLst>
      <p:ext uri="{BB962C8B-B14F-4D97-AF65-F5344CB8AC3E}">
        <p14:creationId xmlns:p14="http://schemas.microsoft.com/office/powerpoint/2010/main" val="30545658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Heading tags</a:t>
            </a:r>
            <a:endParaRPr lang="ko-KR" altLang="en-US" dirty="0"/>
          </a:p>
        </p:txBody>
      </p:sp>
      <p:sp>
        <p:nvSpPr>
          <p:cNvPr id="4" name="내용 개체 틀 3"/>
          <p:cNvSpPr>
            <a:spLocks noGrp="1"/>
          </p:cNvSpPr>
          <p:nvPr>
            <p:ph sz="half" idx="1"/>
          </p:nvPr>
        </p:nvSpPr>
        <p:spPr/>
        <p:txBody>
          <a:bodyPr/>
          <a:lstStyle/>
          <a:p>
            <a:endParaRPr lang="ko-KR" altLang="en-US"/>
          </a:p>
        </p:txBody>
      </p:sp>
      <p:sp>
        <p:nvSpPr>
          <p:cNvPr id="5" name="내용 개체 틀 4"/>
          <p:cNvSpPr>
            <a:spLocks noGrp="1"/>
          </p:cNvSpPr>
          <p:nvPr>
            <p:ph sz="half" idx="2"/>
          </p:nvPr>
        </p:nvSpPr>
        <p:spPr/>
        <p:txBody>
          <a:bodyPr/>
          <a:lstStyle/>
          <a:p>
            <a:endParaRPr lang="ko-KR" altLang="en-US"/>
          </a:p>
        </p:txBody>
      </p:sp>
      <p:pic>
        <p:nvPicPr>
          <p:cNvPr id="3" name="그림 2"/>
          <p:cNvPicPr>
            <a:picLocks noChangeAspect="1"/>
          </p:cNvPicPr>
          <p:nvPr/>
        </p:nvPicPr>
        <p:blipFill>
          <a:blip r:embed="rId3"/>
          <a:stretch>
            <a:fillRect/>
          </a:stretch>
        </p:blipFill>
        <p:spPr>
          <a:xfrm>
            <a:off x="6172200" y="1286359"/>
            <a:ext cx="3724275" cy="2371725"/>
          </a:xfrm>
          <a:prstGeom prst="rect">
            <a:avLst/>
          </a:prstGeom>
          <a:ln>
            <a:solidFill>
              <a:schemeClr val="accent1"/>
            </a:solidFill>
          </a:ln>
        </p:spPr>
      </p:pic>
      <p:pic>
        <p:nvPicPr>
          <p:cNvPr id="8" name="그림 7"/>
          <p:cNvPicPr>
            <a:picLocks noChangeAspect="1"/>
          </p:cNvPicPr>
          <p:nvPr/>
        </p:nvPicPr>
        <p:blipFill>
          <a:blip r:embed="rId4"/>
          <a:stretch>
            <a:fillRect/>
          </a:stretch>
        </p:blipFill>
        <p:spPr>
          <a:xfrm>
            <a:off x="838200" y="1286359"/>
            <a:ext cx="4543425" cy="4048125"/>
          </a:xfrm>
          <a:prstGeom prst="rect">
            <a:avLst/>
          </a:prstGeom>
        </p:spPr>
      </p:pic>
    </p:spTree>
    <p:extLst>
      <p:ext uri="{BB962C8B-B14F-4D97-AF65-F5344CB8AC3E}">
        <p14:creationId xmlns:p14="http://schemas.microsoft.com/office/powerpoint/2010/main" val="114552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170117">
      <a:dk1>
        <a:sysClr val="windowText" lastClr="000000"/>
      </a:dk1>
      <a:lt1>
        <a:sysClr val="window" lastClr="FFFFFF"/>
      </a:lt1>
      <a:dk2>
        <a:srgbClr val="44546A"/>
      </a:dk2>
      <a:lt2>
        <a:srgbClr val="E7E6E6"/>
      </a:lt2>
      <a:accent1>
        <a:srgbClr val="0C4C8A"/>
      </a:accent1>
      <a:accent2>
        <a:srgbClr val="5587A2"/>
      </a:accent2>
      <a:accent3>
        <a:srgbClr val="F6D258"/>
      </a:accent3>
      <a:accent4>
        <a:srgbClr val="D1AF94"/>
      </a:accent4>
      <a:accent5>
        <a:srgbClr val="97D5E0"/>
      </a:accent5>
      <a:accent6>
        <a:srgbClr val="EFCEC5"/>
      </a:accent6>
      <a:hlink>
        <a:srgbClr val="262626"/>
      </a:hlink>
      <a:folHlink>
        <a:srgbClr val="262626"/>
      </a:folHlink>
    </a:clrScheme>
    <a:fontScheme name="사용자 지정 4">
      <a:majorFont>
        <a:latin typeface="Calibri"/>
        <a:ea typeface="맑은 고딕"/>
        <a:cs typeface=""/>
      </a:majorFont>
      <a:minorFont>
        <a:latin typeface="Calibri"/>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9391</TotalTime>
  <Words>378</Words>
  <Application>Microsoft Macintosh PowerPoint</Application>
  <PresentationFormat>Custom</PresentationFormat>
  <Paragraphs>83</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맑은 고딕</vt:lpstr>
      <vt:lpstr>Calibri</vt:lpstr>
      <vt:lpstr>나눔바른펜</vt:lpstr>
      <vt:lpstr>Office Theme</vt:lpstr>
      <vt:lpstr>PowerPoint Presentation</vt:lpstr>
      <vt:lpstr>Today</vt:lpstr>
      <vt:lpstr>Components of a website</vt:lpstr>
      <vt:lpstr>Structure of a website</vt:lpstr>
      <vt:lpstr>Files</vt:lpstr>
      <vt:lpstr>HTML editor</vt:lpstr>
      <vt:lpstr>My First Page</vt:lpstr>
      <vt:lpstr>Heading tags</vt:lpstr>
      <vt:lpstr>Heading tags</vt:lpstr>
      <vt:lpstr>Paragraph tags</vt:lpstr>
      <vt:lpstr>My Second Page</vt:lpstr>
      <vt:lpstr>My Second Page</vt:lpstr>
      <vt:lpstr>My Second Page</vt:lpstr>
      <vt:lpstr>My Second Page</vt:lpstr>
      <vt:lpstr>My Second Page</vt:lpstr>
      <vt:lpstr>Whitespace ignored</vt:lpstr>
      <vt:lpstr>Basic tags</vt:lpstr>
      <vt:lpstr>Images and links</vt:lpstr>
      <vt:lpstr>Tables 1</vt:lpstr>
      <vt:lpstr>Tables 2</vt:lpstr>
      <vt:lpstr>Tables 3</vt:lpstr>
      <vt:lpstr>Comments</vt:lpstr>
      <vt:lpstr>Practice HTML</vt:lpstr>
      <vt:lpstr>Practice HTML</vt:lpstr>
      <vt:lpstr>HTML forms -&gt; Form elements</vt:lpstr>
      <vt:lpstr>Example: Amazon.com</vt:lpstr>
      <vt:lpstr>Adding styles to HTML</vt:lpstr>
      <vt:lpstr>Inline CSS</vt:lpstr>
      <vt:lpstr>Inline CSS</vt:lpstr>
      <vt:lpstr>PowerPoint Presentation</vt:lpstr>
      <vt:lpstr>Exercise: Create your webpage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Saebyeol Yu</dc:creator>
  <cp:lastModifiedBy>noblyan kang</cp:lastModifiedBy>
  <cp:revision>1171</cp:revision>
  <dcterms:created xsi:type="dcterms:W3CDTF">2015-01-21T11:35:38Z</dcterms:created>
  <dcterms:modified xsi:type="dcterms:W3CDTF">2019-05-15T06:48:43Z</dcterms:modified>
</cp:coreProperties>
</file>