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8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8" r:id="rId19"/>
    <p:sldId id="349" r:id="rId20"/>
    <p:sldId id="350" r:id="rId21"/>
    <p:sldId id="351" r:id="rId22"/>
    <p:sldId id="352" r:id="rId23"/>
    <p:sldId id="354" r:id="rId24"/>
    <p:sldId id="355" r:id="rId25"/>
    <p:sldId id="356" r:id="rId26"/>
    <p:sldId id="3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FEFEF4"/>
    <a:srgbClr val="FDFDDF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8" autoAdjust="0"/>
    <p:restoredTop sz="72630" autoAdjust="0"/>
  </p:normalViewPr>
  <p:slideViewPr>
    <p:cSldViewPr snapToGrid="0" showGuides="1">
      <p:cViewPr>
        <p:scale>
          <a:sx n="90" d="100"/>
          <a:sy n="90" d="100"/>
        </p:scale>
        <p:origin x="-14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29/05/19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EFA96-217F-4960-A5E9-B13C135F7F6F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E6A9A-B584-4FA6-9FAD-D5ABC79C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2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4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바꿔주는게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필요했음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자바스크립트를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6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1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디폴트로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입력해놓은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mr-IN" altLang="ko-KR" dirty="0" smtClean="0"/>
              <a:t>…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내용상</a:t>
            </a:r>
            <a:r>
              <a:rPr lang="en-US" altLang="ko-KR" dirty="0" smtClean="0"/>
              <a:t> Fred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출력됨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Onload</a:t>
            </a:r>
            <a:r>
              <a:rPr lang="en-US" dirty="0" smtClean="0"/>
              <a:t> = </a:t>
            </a:r>
            <a:r>
              <a:rPr lang="en-US" dirty="0" smtClean="0"/>
              <a:t>body</a:t>
            </a:r>
            <a:r>
              <a:rPr lang="ko-KR" altLang="en-US" dirty="0" smtClean="0"/>
              <a:t>부분을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(alert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그냥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출력만됨</a:t>
            </a:r>
            <a:r>
              <a:rPr lang="en-US" altLang="ko-KR" dirty="0" smtClean="0"/>
              <a:t>..</a:t>
            </a:r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이용해볼것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휴대폰용을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툴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9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48" y="365125"/>
            <a:ext cx="10515600" cy="456285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92" y="349627"/>
            <a:ext cx="10515600" cy="464034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29/05/19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2" y="0"/>
            <a:ext cx="10273951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11391" y="1400408"/>
            <a:ext cx="3861211" cy="830996"/>
            <a:chOff x="2572979" y="678400"/>
            <a:chExt cx="3861211" cy="830996"/>
          </a:xfrm>
        </p:grpSpPr>
        <p:sp>
          <p:nvSpPr>
            <p:cNvPr id="7" name="TextBox 6"/>
            <p:cNvSpPr txBox="1"/>
            <p:nvPr/>
          </p:nvSpPr>
          <p:spPr>
            <a:xfrm>
              <a:off x="2572979" y="678400"/>
              <a:ext cx="36932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Web/Python Programming</a:t>
              </a:r>
              <a:endParaRPr lang="ko-KR" altLang="en-US" sz="3200" spc="-15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21446" y="1263175"/>
              <a:ext cx="21127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bg1"/>
                  </a:solidFill>
                </a:rPr>
                <a:t>웹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파이썬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프로그래밍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Responsive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is not a programming language</a:t>
            </a:r>
          </a:p>
          <a:p>
            <a:r>
              <a:rPr lang="en-US" altLang="ko-KR" dirty="0" smtClean="0"/>
              <a:t>HTML is a markup language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that uses tags</a:t>
            </a:r>
          </a:p>
          <a:p>
            <a:endParaRPr lang="en-US" altLang="ko-KR" dirty="0"/>
          </a:p>
          <a:p>
            <a:r>
              <a:rPr lang="en-US" altLang="ko-KR" dirty="0" smtClean="0"/>
              <a:t>If we use a programming language…</a:t>
            </a:r>
          </a:p>
          <a:p>
            <a:pPr lvl="1"/>
            <a:r>
              <a:rPr lang="en-US" altLang="ko-KR" dirty="0" smtClean="0"/>
              <a:t>Take steps and actions in a sequence</a:t>
            </a:r>
          </a:p>
          <a:p>
            <a:pPr lvl="1"/>
            <a:r>
              <a:rPr lang="en-US" altLang="ko-KR" dirty="0" smtClean="0"/>
              <a:t>Do things repetitively </a:t>
            </a:r>
          </a:p>
          <a:p>
            <a:pPr lvl="1"/>
            <a:r>
              <a:rPr lang="en-US" altLang="ko-KR" dirty="0" smtClean="0"/>
              <a:t>Make decisions based on data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JavaScript is a programming language</a:t>
            </a:r>
          </a:p>
          <a:p>
            <a:pPr lvl="1"/>
            <a:r>
              <a:rPr lang="en-US" altLang="ko-KR" dirty="0" smtClean="0"/>
              <a:t>We can make interactive pages</a:t>
            </a:r>
          </a:p>
          <a:p>
            <a:pPr lvl="1"/>
            <a:r>
              <a:rPr lang="en-US" altLang="ko-KR" dirty="0" smtClean="0"/>
              <a:t>We can interact with users/ visitors</a:t>
            </a:r>
          </a:p>
        </p:txBody>
      </p:sp>
    </p:spTree>
    <p:extLst>
      <p:ext uri="{BB962C8B-B14F-4D97-AF65-F5344CB8AC3E}">
        <p14:creationId xmlns:p14="http://schemas.microsoft.com/office/powerpoint/2010/main" val="318465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3" y="993922"/>
            <a:ext cx="8138531" cy="5548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example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89412" y="2581835"/>
            <a:ext cx="7234517" cy="847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939988" y="5136776"/>
            <a:ext cx="17884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68456" y="1980029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3487" y="5667760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54988" y="2278705"/>
            <a:ext cx="268941" cy="30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0"/>
          </p:cNvCxnSpPr>
          <p:nvPr/>
        </p:nvCxnSpPr>
        <p:spPr>
          <a:xfrm flipH="1" flipV="1">
            <a:off x="4743487" y="5136776"/>
            <a:ext cx="555473" cy="530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8447" y="3709283"/>
            <a:ext cx="324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JavaScript’s assignment operator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H="1" flipV="1">
            <a:off x="7207624" y="3186953"/>
            <a:ext cx="144858" cy="522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9893" y="4078496"/>
            <a:ext cx="325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JavaScript ends with a semicolon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9781701" y="3186953"/>
            <a:ext cx="239309" cy="881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1"/>
          </p:cNvCxnSpPr>
          <p:nvPr/>
        </p:nvCxnSpPr>
        <p:spPr>
          <a:xfrm flipH="1">
            <a:off x="5793971" y="4263162"/>
            <a:ext cx="2505922" cy="671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7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7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3" y="993922"/>
            <a:ext cx="8138531" cy="5548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example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448237" y="5540188"/>
            <a:ext cx="165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5288" y="588845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380571" y="5540188"/>
            <a:ext cx="555473" cy="530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9235" y="3733307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an element which has an id =“para”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760681" y="3232042"/>
            <a:ext cx="144858" cy="522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64769" y="3232042"/>
            <a:ext cx="2090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841" y="411037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Assign the string to the element’s </a:t>
            </a:r>
            <a:r>
              <a:rPr lang="en-US" altLang="ko-KR" dirty="0" err="1" smtClean="0"/>
              <a:t>innerHTML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7853199" y="3249303"/>
            <a:ext cx="244258" cy="86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04148" y="3232042"/>
            <a:ext cx="356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input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565" y="1286359"/>
            <a:ext cx="10735235" cy="4890604"/>
          </a:xfrm>
        </p:spPr>
        <p:txBody>
          <a:bodyPr/>
          <a:lstStyle/>
          <a:p>
            <a:r>
              <a:rPr lang="en-US" altLang="ko-KR" dirty="0" err="1" smtClean="0"/>
              <a:t>var</a:t>
            </a:r>
            <a:endParaRPr lang="en-US" altLang="ko-KR" dirty="0" smtClean="0"/>
          </a:p>
          <a:p>
            <a:r>
              <a:rPr lang="en-US" altLang="ko-KR" dirty="0" smtClean="0"/>
              <a:t>function { }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f (condition){ } else { }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nput</a:t>
            </a:r>
          </a:p>
          <a:p>
            <a:r>
              <a:rPr lang="en-US" altLang="ko-KR" dirty="0" smtClean="0"/>
              <a:t>Semicolon;</a:t>
            </a:r>
          </a:p>
          <a:p>
            <a:r>
              <a:rPr lang="en-US" altLang="ko-KR" dirty="0" smtClean="0"/>
              <a:t>Colon: not used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08" y="45400"/>
            <a:ext cx="74295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Chrome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8919" y="1286359"/>
            <a:ext cx="10515600" cy="4890604"/>
          </a:xfrm>
        </p:spPr>
        <p:txBody>
          <a:bodyPr/>
          <a:lstStyle/>
          <a:p>
            <a:r>
              <a:rPr lang="en-US" altLang="ko-KR" dirty="0" smtClean="0"/>
              <a:t>Chrome-&gt;     -&gt;</a:t>
            </a:r>
          </a:p>
          <a:p>
            <a:pPr marL="0" indent="0">
              <a:buNone/>
            </a:pPr>
            <a:r>
              <a:rPr lang="en-US" altLang="ko-KR" dirty="0" smtClean="0"/>
              <a:t>More tools -&gt; </a:t>
            </a:r>
          </a:p>
          <a:p>
            <a:pPr marL="0" indent="0">
              <a:buNone/>
            </a:pPr>
            <a:r>
              <a:rPr lang="en-US" altLang="ko-KR" dirty="0" smtClean="0"/>
              <a:t>Developer tools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20" y="1381405"/>
            <a:ext cx="28575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29" y="593267"/>
            <a:ext cx="84582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95" y="1005329"/>
            <a:ext cx="9659009" cy="57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363855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1286359"/>
            <a:ext cx="6610350" cy="1971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3461039"/>
            <a:ext cx="641985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48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 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25" y="943659"/>
            <a:ext cx="8169369" cy="58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2600325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5363"/>
            <a:ext cx="2352675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05989"/>
            <a:ext cx="6667500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240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 – set a default value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01" y="1065357"/>
            <a:ext cx="8701229" cy="564251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807725" y="2838734"/>
            <a:ext cx="35484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7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web pages</a:t>
            </a:r>
          </a:p>
          <a:p>
            <a:r>
              <a:rPr lang="en-US" altLang="ko-KR" dirty="0" smtClean="0"/>
              <a:t>Dynamic web pages</a:t>
            </a:r>
          </a:p>
          <a:p>
            <a:r>
              <a:rPr lang="en-US" altLang="ko-KR" dirty="0" smtClean="0"/>
              <a:t>Why do we use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to create web pages?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Write a simple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program</a:t>
            </a:r>
          </a:p>
          <a:p>
            <a:r>
              <a:rPr lang="en-US" altLang="ko-KR" dirty="0" smtClean="0"/>
              <a:t>Practice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syntax</a:t>
            </a:r>
          </a:p>
          <a:p>
            <a:pPr lvl="1"/>
            <a:r>
              <a:rPr lang="en-US" altLang="ko-KR" dirty="0" smtClean="0"/>
              <a:t>Alert and prompts</a:t>
            </a:r>
          </a:p>
          <a:p>
            <a:pPr lvl="1"/>
            <a:r>
              <a:rPr lang="en-US" altLang="ko-KR" dirty="0" smtClean="0"/>
              <a:t>Events</a:t>
            </a:r>
          </a:p>
          <a:p>
            <a:pPr lvl="1"/>
            <a:r>
              <a:rPr lang="en-US" altLang="ko-KR" dirty="0" smtClean="0"/>
              <a:t>Gathering user input</a:t>
            </a:r>
          </a:p>
          <a:p>
            <a:pPr lvl="1"/>
            <a:r>
              <a:rPr lang="en-US" altLang="ko-KR" dirty="0" smtClean="0"/>
              <a:t>Dynamically modify 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44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 and Prompt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Both an alert and a prompt display a pop-up to the user.</a:t>
            </a:r>
          </a:p>
          <a:p>
            <a:r>
              <a:rPr lang="en-US" altLang="ko-KR" dirty="0" smtClean="0"/>
              <a:t>An alert simply displays a message to the user.</a:t>
            </a:r>
          </a:p>
          <a:p>
            <a:r>
              <a:rPr lang="en-US" altLang="ko-KR" dirty="0" smtClean="0"/>
              <a:t>A Prompt asks the user for some sort of input.</a:t>
            </a:r>
          </a:p>
        </p:txBody>
      </p:sp>
    </p:spTree>
    <p:extLst>
      <p:ext uri="{BB962C8B-B14F-4D97-AF65-F5344CB8AC3E}">
        <p14:creationId xmlns:p14="http://schemas.microsoft.com/office/powerpoint/2010/main" val="263568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DIY </a:t>
            </a:r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nothing is entered through the prompt, show “Hey, no input” on the web page.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23" y="4896206"/>
            <a:ext cx="2333625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16" y="2421197"/>
            <a:ext cx="6619875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5349922" y="4339988"/>
            <a:ext cx="746078" cy="436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9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nclick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onload</a:t>
            </a:r>
            <a:endParaRPr lang="en-US" altLang="ko-KR" dirty="0" smtClean="0"/>
          </a:p>
          <a:p>
            <a:r>
              <a:rPr lang="en-US" altLang="ko-KR" dirty="0" err="1" smtClean="0"/>
              <a:t>onblur</a:t>
            </a:r>
            <a:endParaRPr lang="en-US" altLang="ko-KR" dirty="0" smtClean="0"/>
          </a:p>
          <a:p>
            <a:r>
              <a:rPr lang="en-US" altLang="ko-KR" dirty="0" err="1" smtClean="0"/>
              <a:t>onmouseover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14" y="1010985"/>
            <a:ext cx="7830898" cy="51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2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Onblur</a:t>
            </a:r>
            <a:r>
              <a:rPr lang="en-US" altLang="ko-KR" dirty="0" smtClean="0"/>
              <a:t> event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667702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858"/>
            <a:ext cx="6057900" cy="904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40322"/>
            <a:ext cx="6486525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342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Onblur</a:t>
            </a:r>
            <a:r>
              <a:rPr lang="en-US" altLang="ko-KR" dirty="0" smtClean="0"/>
              <a:t> event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91" y="1121538"/>
            <a:ext cx="8021956" cy="54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Onblur</a:t>
            </a:r>
            <a:r>
              <a:rPr lang="en-US" altLang="ko-KR" dirty="0" smtClean="0"/>
              <a:t> event exercise (javascriptOnBlur2.html)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another function checkfield2. </a:t>
            </a:r>
          </a:p>
          <a:p>
            <a:r>
              <a:rPr lang="en-US" altLang="ko-KR" dirty="0" smtClean="0"/>
              <a:t>If the user provide nothing on the second blank (field2), the message “You must provide input!” shows on the right.</a:t>
            </a:r>
          </a:p>
          <a:p>
            <a:r>
              <a:rPr lang="en-US" altLang="ko-KR" dirty="0" smtClean="0"/>
              <a:t>If the user provide some text, “Input accepted” shows.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92" y="3401762"/>
            <a:ext cx="8124825" cy="923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41" y="4537170"/>
            <a:ext cx="7553325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4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43" y="672794"/>
            <a:ext cx="8090990" cy="5851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3333" b="49124"/>
          <a:stretch/>
        </p:blipFill>
        <p:spPr>
          <a:xfrm>
            <a:off x="838201" y="1286359"/>
            <a:ext cx="2723866" cy="760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20343"/>
          <a:stretch/>
        </p:blipFill>
        <p:spPr>
          <a:xfrm>
            <a:off x="838199" y="2198427"/>
            <a:ext cx="2723866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731661"/>
            <a:ext cx="2257425" cy="1352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13162"/>
            <a:ext cx="236220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432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web pages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286359"/>
            <a:ext cx="110680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84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web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Server-side dynamic web page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786085"/>
            <a:ext cx="7052001" cy="4855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158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web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Client-side dynamic web page = Use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0343" b="17851"/>
          <a:stretch/>
        </p:blipFill>
        <p:spPr>
          <a:xfrm>
            <a:off x="945778" y="2112868"/>
            <a:ext cx="2792506" cy="1580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39" y="2140322"/>
            <a:ext cx="2771775" cy="148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953435" y="2743200"/>
            <a:ext cx="900953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4118" y="24204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2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19" y="1021463"/>
            <a:ext cx="7583058" cy="55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nclick</a:t>
            </a:r>
            <a:r>
              <a:rPr lang="en-US" altLang="ko-KR" dirty="0" smtClean="0"/>
              <a:t> = an event</a:t>
            </a:r>
          </a:p>
          <a:p>
            <a:r>
              <a:rPr lang="en-US" altLang="ko-KR" dirty="0" err="1" smtClean="0"/>
              <a:t>addParagraphText</a:t>
            </a:r>
            <a:r>
              <a:rPr lang="en-US" altLang="ko-KR" dirty="0" smtClean="0"/>
              <a:t>() = a program (function) to execute</a:t>
            </a:r>
          </a:p>
          <a:p>
            <a:endParaRPr lang="en-US" altLang="ko-KR" dirty="0"/>
          </a:p>
          <a:p>
            <a:r>
              <a:rPr lang="en-US" altLang="ko-KR" dirty="0" smtClean="0"/>
              <a:t>“para” = the id that we’re supplying</a:t>
            </a:r>
          </a:p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 = “Thanks for adding text!”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6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input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9483"/>
            <a:ext cx="3552825" cy="1600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5496"/>
            <a:ext cx="3429000" cy="151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3989683"/>
            <a:ext cx="35909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오른쪽 화살표 8"/>
          <p:cNvSpPr/>
          <p:nvPr/>
        </p:nvSpPr>
        <p:spPr>
          <a:xfrm rot="20339711">
            <a:off x="4625788" y="2501153"/>
            <a:ext cx="1098260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529963">
            <a:off x="4684858" y="3952343"/>
            <a:ext cx="1098260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2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value of 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is static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 want our website to be responsive</a:t>
            </a:r>
          </a:p>
          <a:p>
            <a:pPr lvl="1"/>
            <a:r>
              <a:rPr lang="en-US" altLang="ko-KR" dirty="0" smtClean="0"/>
              <a:t>User takes an action</a:t>
            </a:r>
          </a:p>
          <a:p>
            <a:pPr lvl="1"/>
            <a:r>
              <a:rPr lang="en-US" altLang="ko-KR" dirty="0" smtClean="0"/>
              <a:t>Respond with action</a:t>
            </a:r>
          </a:p>
          <a:p>
            <a:pPr lvl="1"/>
            <a:r>
              <a:rPr lang="en-US" altLang="ko-KR" dirty="0" smtClean="0"/>
              <a:t>We can’t do that with plain text HTML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53" y="1286359"/>
            <a:ext cx="1676400" cy="1914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348" y="1052996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9046</TotalTime>
  <Words>462</Words>
  <Application>Microsoft Macintosh PowerPoint</Application>
  <PresentationFormat>Custom</PresentationFormat>
  <Paragraphs>105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맑은 고딕</vt:lpstr>
      <vt:lpstr>나눔바른펜</vt:lpstr>
      <vt:lpstr>Calibri</vt:lpstr>
      <vt:lpstr>Office Theme</vt:lpstr>
      <vt:lpstr>PowerPoint Presentation</vt:lpstr>
      <vt:lpstr>Today</vt:lpstr>
      <vt:lpstr>Static web pages</vt:lpstr>
      <vt:lpstr>Dynamic web pages</vt:lpstr>
      <vt:lpstr>Dynamic web pages</vt:lpstr>
      <vt:lpstr>Button example</vt:lpstr>
      <vt:lpstr>Button example</vt:lpstr>
      <vt:lpstr>User input example</vt:lpstr>
      <vt:lpstr>The value of JavaScript</vt:lpstr>
      <vt:lpstr>Responsive pages</vt:lpstr>
      <vt:lpstr>Button example</vt:lpstr>
      <vt:lpstr>Button example</vt:lpstr>
      <vt:lpstr>User input example</vt:lpstr>
      <vt:lpstr>Chrome</vt:lpstr>
      <vt:lpstr>Alert example</vt:lpstr>
      <vt:lpstr>Alert example</vt:lpstr>
      <vt:lpstr>Prompt example</vt:lpstr>
      <vt:lpstr>Prompt example</vt:lpstr>
      <vt:lpstr>Prompt – set a default value</vt:lpstr>
      <vt:lpstr>Alert and Prompt</vt:lpstr>
      <vt:lpstr>DIY Exercise</vt:lpstr>
      <vt:lpstr>Event</vt:lpstr>
      <vt:lpstr>Onblur event</vt:lpstr>
      <vt:lpstr>Onblur event</vt:lpstr>
      <vt:lpstr>Onblur event exercise (javascriptOnBlur2.html)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noblyan kang</cp:lastModifiedBy>
  <cp:revision>1183</cp:revision>
  <dcterms:created xsi:type="dcterms:W3CDTF">2015-01-21T11:35:38Z</dcterms:created>
  <dcterms:modified xsi:type="dcterms:W3CDTF">2019-05-29T04:45:08Z</dcterms:modified>
</cp:coreProperties>
</file>