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57" r:id="rId4"/>
    <p:sldId id="261" r:id="rId5"/>
    <p:sldId id="269" r:id="rId6"/>
    <p:sldId id="285" r:id="rId7"/>
    <p:sldId id="287" r:id="rId8"/>
    <p:sldId id="288" r:id="rId9"/>
    <p:sldId id="289" r:id="rId10"/>
    <p:sldId id="290" r:id="rId11"/>
    <p:sldId id="272" r:id="rId12"/>
    <p:sldId id="270" r:id="rId13"/>
    <p:sldId id="262" r:id="rId14"/>
    <p:sldId id="274" r:id="rId15"/>
    <p:sldId id="281" r:id="rId16"/>
    <p:sldId id="284" r:id="rId17"/>
    <p:sldId id="276" r:id="rId18"/>
    <p:sldId id="280" r:id="rId19"/>
    <p:sldId id="275" r:id="rId20"/>
    <p:sldId id="277" r:id="rId21"/>
    <p:sldId id="278" r:id="rId22"/>
    <p:sldId id="279" r:id="rId23"/>
    <p:sldId id="273" r:id="rId24"/>
    <p:sldId id="283" r:id="rId25"/>
    <p:sldId id="263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030A0"/>
    <a:srgbClr val="3F4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9EBAF-5309-4F30-90B5-0AC8AC6D77D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DBAFD9E-E112-4783-A4CC-3283FED2C7E3}">
      <dgm:prSet phldrT="[텍스트]" custT="1"/>
      <dgm:spPr>
        <a:solidFill>
          <a:srgbClr val="FFC000"/>
        </a:solidFill>
      </dgm:spPr>
      <dgm:t>
        <a:bodyPr/>
        <a:lstStyle/>
        <a:p>
          <a:pPr latinLnBrk="1"/>
          <a:r>
            <a:rPr lang="ko-KR" altLang="en-US" sz="2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이산형</a:t>
          </a:r>
        </a:p>
      </dgm:t>
    </dgm:pt>
    <dgm:pt modelId="{352A6610-D4AB-47E4-B06D-96C86CABF344}" type="parTrans" cxnId="{11F1A15D-A1E3-4799-A7C2-DA2D6675D8AE}">
      <dgm:prSet/>
      <dgm:spPr/>
      <dgm:t>
        <a:bodyPr/>
        <a:lstStyle/>
        <a:p>
          <a:pPr latinLnBrk="1"/>
          <a:endParaRPr lang="ko-KR" altLang="en-US"/>
        </a:p>
      </dgm:t>
    </dgm:pt>
    <dgm:pt modelId="{4E9369B3-7132-4589-ACDF-931BBC6C18A3}" type="sibTrans" cxnId="{11F1A15D-A1E3-4799-A7C2-DA2D6675D8AE}">
      <dgm:prSet/>
      <dgm:spPr/>
      <dgm:t>
        <a:bodyPr/>
        <a:lstStyle/>
        <a:p>
          <a:pPr latinLnBrk="1"/>
          <a:endParaRPr lang="ko-KR" altLang="en-US"/>
        </a:p>
      </dgm:t>
    </dgm:pt>
    <dgm:pt modelId="{F366CB32-6E5E-4D05-925A-CC3DEE959AE6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베르누이</a:t>
          </a:r>
        </a:p>
      </dgm:t>
    </dgm:pt>
    <dgm:pt modelId="{97905E65-B442-401C-A9E2-6B5A5D4C9FA2}" type="parTrans" cxnId="{B9666B02-F256-4821-98BD-B88D7664595C}">
      <dgm:prSet/>
      <dgm:spPr/>
      <dgm:t>
        <a:bodyPr/>
        <a:lstStyle/>
        <a:p>
          <a:pPr latinLnBrk="1"/>
          <a:endParaRPr lang="ko-KR" altLang="en-US"/>
        </a:p>
      </dgm:t>
    </dgm:pt>
    <dgm:pt modelId="{861978CD-1955-43C7-9DDB-EDB36F201024}" type="sibTrans" cxnId="{B9666B02-F256-4821-98BD-B88D7664595C}">
      <dgm:prSet/>
      <dgm:spPr/>
      <dgm:t>
        <a:bodyPr/>
        <a:lstStyle/>
        <a:p>
          <a:pPr latinLnBrk="1"/>
          <a:endParaRPr lang="ko-KR" altLang="en-US"/>
        </a:p>
      </dgm:t>
    </dgm:pt>
    <dgm:pt modelId="{E1ECC748-9E92-4164-9398-EBB58E1DAE0C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이항분포</a:t>
          </a:r>
        </a:p>
      </dgm:t>
    </dgm:pt>
    <dgm:pt modelId="{227B7095-0343-47C1-916A-D75D47C6823E}" type="parTrans" cxnId="{879DE277-0DD8-45DE-B95E-99F4E0D2C9F6}">
      <dgm:prSet/>
      <dgm:spPr/>
      <dgm:t>
        <a:bodyPr/>
        <a:lstStyle/>
        <a:p>
          <a:pPr latinLnBrk="1"/>
          <a:endParaRPr lang="ko-KR" altLang="en-US"/>
        </a:p>
      </dgm:t>
    </dgm:pt>
    <dgm:pt modelId="{04690210-16CF-4EC7-BCBE-15C971D267B0}" type="sibTrans" cxnId="{879DE277-0DD8-45DE-B95E-99F4E0D2C9F6}">
      <dgm:prSet/>
      <dgm:spPr/>
      <dgm:t>
        <a:bodyPr/>
        <a:lstStyle/>
        <a:p>
          <a:pPr latinLnBrk="1"/>
          <a:endParaRPr lang="ko-KR" altLang="en-US"/>
        </a:p>
      </dgm:t>
    </dgm:pt>
    <dgm:pt modelId="{5503CC06-357A-43B0-98D7-8BF64453B09D}">
      <dgm:prSet phldrT="[텍스트]"/>
      <dgm:spPr/>
      <dgm:t>
        <a:bodyPr/>
        <a:lstStyle/>
        <a:p>
          <a:pPr latinLnBrk="1"/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포아송분포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3E3C3DA5-CBCE-4BB7-B80F-6957BACA0B4B}" type="parTrans" cxnId="{242B2407-4D85-4C4D-9EFB-D4AAA770BE80}">
      <dgm:prSet/>
      <dgm:spPr/>
      <dgm:t>
        <a:bodyPr/>
        <a:lstStyle/>
        <a:p>
          <a:pPr latinLnBrk="1"/>
          <a:endParaRPr lang="ko-KR" altLang="en-US"/>
        </a:p>
      </dgm:t>
    </dgm:pt>
    <dgm:pt modelId="{789F9435-4434-46D8-BBC4-6F0FEE95A223}" type="sibTrans" cxnId="{242B2407-4D85-4C4D-9EFB-D4AAA770BE80}">
      <dgm:prSet/>
      <dgm:spPr/>
      <dgm:t>
        <a:bodyPr/>
        <a:lstStyle/>
        <a:p>
          <a:pPr latinLnBrk="1"/>
          <a:endParaRPr lang="ko-KR" altLang="en-US"/>
        </a:p>
      </dgm:t>
    </dgm:pt>
    <dgm:pt modelId="{F581C076-56CC-47F6-A3F2-C630F82183E3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기하분포</a:t>
          </a:r>
        </a:p>
      </dgm:t>
    </dgm:pt>
    <dgm:pt modelId="{EFC69609-E3B7-4CC7-89DF-B86BC8E14F4C}" type="parTrans" cxnId="{D7743C11-5105-4077-89EE-751CCF6B2370}">
      <dgm:prSet/>
      <dgm:spPr/>
      <dgm:t>
        <a:bodyPr/>
        <a:lstStyle/>
        <a:p>
          <a:pPr latinLnBrk="1"/>
          <a:endParaRPr lang="ko-KR" altLang="en-US"/>
        </a:p>
      </dgm:t>
    </dgm:pt>
    <dgm:pt modelId="{1986751E-83A4-4160-A5C6-BFA1664DB7C1}" type="sibTrans" cxnId="{D7743C11-5105-4077-89EE-751CCF6B2370}">
      <dgm:prSet/>
      <dgm:spPr/>
      <dgm:t>
        <a:bodyPr/>
        <a:lstStyle/>
        <a:p>
          <a:pPr latinLnBrk="1"/>
          <a:endParaRPr lang="ko-KR" altLang="en-US"/>
        </a:p>
      </dgm:t>
    </dgm:pt>
    <dgm:pt modelId="{E1882C43-A21E-4CD5-96F9-2ECC61E3048A}">
      <dgm:prSet phldrT="[텍스트]"/>
      <dgm:spPr/>
      <dgm:t>
        <a:bodyPr/>
        <a:lstStyle/>
        <a:p>
          <a:pPr latinLnBrk="1"/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음이항분포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6CF053A2-31EA-47EC-8A99-5C3BCA99794A}" type="parTrans" cxnId="{1E84607A-F04A-4FB0-ADF1-7F732481EE24}">
      <dgm:prSet/>
      <dgm:spPr/>
      <dgm:t>
        <a:bodyPr/>
        <a:lstStyle/>
        <a:p>
          <a:pPr latinLnBrk="1"/>
          <a:endParaRPr lang="ko-KR" altLang="en-US"/>
        </a:p>
      </dgm:t>
    </dgm:pt>
    <dgm:pt modelId="{7F987261-D71B-4BB8-87CC-C1BE412A6A13}" type="sibTrans" cxnId="{1E84607A-F04A-4FB0-ADF1-7F732481EE24}">
      <dgm:prSet/>
      <dgm:spPr/>
      <dgm:t>
        <a:bodyPr/>
        <a:lstStyle/>
        <a:p>
          <a:pPr latinLnBrk="1"/>
          <a:endParaRPr lang="ko-KR" altLang="en-US"/>
        </a:p>
      </dgm:t>
    </dgm:pt>
    <dgm:pt modelId="{BE35204F-37D4-4D40-9567-C29AFAD31DD0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초기하분포</a:t>
          </a:r>
        </a:p>
      </dgm:t>
    </dgm:pt>
    <dgm:pt modelId="{50808BF1-04BE-4CEC-BCC4-5F8716EB4B30}" type="parTrans" cxnId="{890D11D5-0FDB-40A1-AA6F-12333708FE4B}">
      <dgm:prSet/>
      <dgm:spPr/>
      <dgm:t>
        <a:bodyPr/>
        <a:lstStyle/>
        <a:p>
          <a:pPr latinLnBrk="1"/>
          <a:endParaRPr lang="ko-KR" altLang="en-US"/>
        </a:p>
      </dgm:t>
    </dgm:pt>
    <dgm:pt modelId="{ABCF6774-0C25-434B-A38B-6E6CAADC32C7}" type="sibTrans" cxnId="{890D11D5-0FDB-40A1-AA6F-12333708FE4B}">
      <dgm:prSet/>
      <dgm:spPr/>
      <dgm:t>
        <a:bodyPr/>
        <a:lstStyle/>
        <a:p>
          <a:pPr latinLnBrk="1"/>
          <a:endParaRPr lang="ko-KR" altLang="en-US"/>
        </a:p>
      </dgm:t>
    </dgm:pt>
    <dgm:pt modelId="{0987F5E4-77A5-43ED-90C7-453A8D7553E5}" type="pres">
      <dgm:prSet presAssocID="{CC59EBAF-5309-4F30-90B5-0AC8AC6D77D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5756E9-D56D-4317-BC3B-7258BB4F104F}" type="pres">
      <dgm:prSet presAssocID="{FDBAFD9E-E112-4783-A4CC-3283FED2C7E3}" presName="root" presStyleCnt="0"/>
      <dgm:spPr/>
    </dgm:pt>
    <dgm:pt modelId="{0B0CFF2D-101D-49BE-A52F-239967C7EDCC}" type="pres">
      <dgm:prSet presAssocID="{FDBAFD9E-E112-4783-A4CC-3283FED2C7E3}" presName="rootComposite" presStyleCnt="0"/>
      <dgm:spPr/>
    </dgm:pt>
    <dgm:pt modelId="{0502AE3C-C5CF-4EAA-A492-3B82DF837D76}" type="pres">
      <dgm:prSet presAssocID="{FDBAFD9E-E112-4783-A4CC-3283FED2C7E3}" presName="rootText" presStyleLbl="node1" presStyleIdx="0" presStyleCnt="1" custScaleX="261773"/>
      <dgm:spPr/>
    </dgm:pt>
    <dgm:pt modelId="{D3CCCBE2-2B35-4A9F-A7A9-BEC7730ED38E}" type="pres">
      <dgm:prSet presAssocID="{FDBAFD9E-E112-4783-A4CC-3283FED2C7E3}" presName="rootConnector" presStyleLbl="node1" presStyleIdx="0" presStyleCnt="1"/>
      <dgm:spPr/>
    </dgm:pt>
    <dgm:pt modelId="{E8336381-75B6-4756-9165-21A9CC0ED4E0}" type="pres">
      <dgm:prSet presAssocID="{FDBAFD9E-E112-4783-A4CC-3283FED2C7E3}" presName="childShape" presStyleCnt="0"/>
      <dgm:spPr/>
    </dgm:pt>
    <dgm:pt modelId="{A70C81B9-5789-481A-ACAE-F99331D0E59E}" type="pres">
      <dgm:prSet presAssocID="{97905E65-B442-401C-A9E2-6B5A5D4C9FA2}" presName="Name13" presStyleLbl="parChTrans1D2" presStyleIdx="0" presStyleCnt="6"/>
      <dgm:spPr/>
    </dgm:pt>
    <dgm:pt modelId="{65E1ACC7-1982-4F56-90EB-29056EB17C55}" type="pres">
      <dgm:prSet presAssocID="{F366CB32-6E5E-4D05-925A-CC3DEE959AE6}" presName="childText" presStyleLbl="bgAcc1" presStyleIdx="0" presStyleCnt="6" custScaleX="418630">
        <dgm:presLayoutVars>
          <dgm:bulletEnabled val="1"/>
        </dgm:presLayoutVars>
      </dgm:prSet>
      <dgm:spPr/>
    </dgm:pt>
    <dgm:pt modelId="{C6D765B1-02B0-4E34-9AFB-56D246E122B5}" type="pres">
      <dgm:prSet presAssocID="{227B7095-0343-47C1-916A-D75D47C6823E}" presName="Name13" presStyleLbl="parChTrans1D2" presStyleIdx="1" presStyleCnt="6"/>
      <dgm:spPr/>
    </dgm:pt>
    <dgm:pt modelId="{35FBE028-BE5E-42A1-BFD1-0BE96211CB47}" type="pres">
      <dgm:prSet presAssocID="{E1ECC748-9E92-4164-9398-EBB58E1DAE0C}" presName="childText" presStyleLbl="bgAcc1" presStyleIdx="1" presStyleCnt="6" custScaleX="418630">
        <dgm:presLayoutVars>
          <dgm:bulletEnabled val="1"/>
        </dgm:presLayoutVars>
      </dgm:prSet>
      <dgm:spPr/>
    </dgm:pt>
    <dgm:pt modelId="{36FF99B4-DA4E-49F3-B921-44F5890AD72E}" type="pres">
      <dgm:prSet presAssocID="{3E3C3DA5-CBCE-4BB7-B80F-6957BACA0B4B}" presName="Name13" presStyleLbl="parChTrans1D2" presStyleIdx="2" presStyleCnt="6"/>
      <dgm:spPr/>
    </dgm:pt>
    <dgm:pt modelId="{58D911F6-C85E-4B11-B86C-65DA92C1376B}" type="pres">
      <dgm:prSet presAssocID="{5503CC06-357A-43B0-98D7-8BF64453B09D}" presName="childText" presStyleLbl="bgAcc1" presStyleIdx="2" presStyleCnt="6" custScaleX="418630">
        <dgm:presLayoutVars>
          <dgm:bulletEnabled val="1"/>
        </dgm:presLayoutVars>
      </dgm:prSet>
      <dgm:spPr/>
    </dgm:pt>
    <dgm:pt modelId="{68A57C0E-3F5A-4420-93F4-E1D8EA8D9660}" type="pres">
      <dgm:prSet presAssocID="{EFC69609-E3B7-4CC7-89DF-B86BC8E14F4C}" presName="Name13" presStyleLbl="parChTrans1D2" presStyleIdx="3" presStyleCnt="6"/>
      <dgm:spPr/>
    </dgm:pt>
    <dgm:pt modelId="{50BE796B-ED08-46C1-BE0E-2568C426AA84}" type="pres">
      <dgm:prSet presAssocID="{F581C076-56CC-47F6-A3F2-C630F82183E3}" presName="childText" presStyleLbl="bgAcc1" presStyleIdx="3" presStyleCnt="6" custScaleX="418630">
        <dgm:presLayoutVars>
          <dgm:bulletEnabled val="1"/>
        </dgm:presLayoutVars>
      </dgm:prSet>
      <dgm:spPr/>
    </dgm:pt>
    <dgm:pt modelId="{ADA18C13-D9FC-4EC5-9CB5-D8462FDCE00A}" type="pres">
      <dgm:prSet presAssocID="{6CF053A2-31EA-47EC-8A99-5C3BCA99794A}" presName="Name13" presStyleLbl="parChTrans1D2" presStyleIdx="4" presStyleCnt="6"/>
      <dgm:spPr/>
    </dgm:pt>
    <dgm:pt modelId="{8C321083-C771-4CAD-BA7E-B23F9FB9DF81}" type="pres">
      <dgm:prSet presAssocID="{E1882C43-A21E-4CD5-96F9-2ECC61E3048A}" presName="childText" presStyleLbl="bgAcc1" presStyleIdx="4" presStyleCnt="6" custScaleX="418630">
        <dgm:presLayoutVars>
          <dgm:bulletEnabled val="1"/>
        </dgm:presLayoutVars>
      </dgm:prSet>
      <dgm:spPr/>
    </dgm:pt>
    <dgm:pt modelId="{B708398A-1D05-4EFE-BB04-3064AAC956C7}" type="pres">
      <dgm:prSet presAssocID="{50808BF1-04BE-4CEC-BCC4-5F8716EB4B30}" presName="Name13" presStyleLbl="parChTrans1D2" presStyleIdx="5" presStyleCnt="6"/>
      <dgm:spPr/>
    </dgm:pt>
    <dgm:pt modelId="{2EA25CD7-CC5E-4C08-AB47-4C0650CEBAFB}" type="pres">
      <dgm:prSet presAssocID="{BE35204F-37D4-4D40-9567-C29AFAD31DD0}" presName="childText" presStyleLbl="bgAcc1" presStyleIdx="5" presStyleCnt="6" custScaleX="418630">
        <dgm:presLayoutVars>
          <dgm:bulletEnabled val="1"/>
        </dgm:presLayoutVars>
      </dgm:prSet>
      <dgm:spPr/>
    </dgm:pt>
  </dgm:ptLst>
  <dgm:cxnLst>
    <dgm:cxn modelId="{B9666B02-F256-4821-98BD-B88D7664595C}" srcId="{FDBAFD9E-E112-4783-A4CC-3283FED2C7E3}" destId="{F366CB32-6E5E-4D05-925A-CC3DEE959AE6}" srcOrd="0" destOrd="0" parTransId="{97905E65-B442-401C-A9E2-6B5A5D4C9FA2}" sibTransId="{861978CD-1955-43C7-9DDB-EDB36F201024}"/>
    <dgm:cxn modelId="{242B2407-4D85-4C4D-9EFB-D4AAA770BE80}" srcId="{FDBAFD9E-E112-4783-A4CC-3283FED2C7E3}" destId="{5503CC06-357A-43B0-98D7-8BF64453B09D}" srcOrd="2" destOrd="0" parTransId="{3E3C3DA5-CBCE-4BB7-B80F-6957BACA0B4B}" sibTransId="{789F9435-4434-46D8-BBC4-6F0FEE95A223}"/>
    <dgm:cxn modelId="{149C030D-E9B0-4077-875F-A8100BCE0B09}" type="presOf" srcId="{F581C076-56CC-47F6-A3F2-C630F82183E3}" destId="{50BE796B-ED08-46C1-BE0E-2568C426AA84}" srcOrd="0" destOrd="0" presId="urn:microsoft.com/office/officeart/2005/8/layout/hierarchy3"/>
    <dgm:cxn modelId="{E5806D10-5B61-4BAA-9956-5D15DD15B809}" type="presOf" srcId="{3E3C3DA5-CBCE-4BB7-B80F-6957BACA0B4B}" destId="{36FF99B4-DA4E-49F3-B921-44F5890AD72E}" srcOrd="0" destOrd="0" presId="urn:microsoft.com/office/officeart/2005/8/layout/hierarchy3"/>
    <dgm:cxn modelId="{D7743C11-5105-4077-89EE-751CCF6B2370}" srcId="{FDBAFD9E-E112-4783-A4CC-3283FED2C7E3}" destId="{F581C076-56CC-47F6-A3F2-C630F82183E3}" srcOrd="3" destOrd="0" parTransId="{EFC69609-E3B7-4CC7-89DF-B86BC8E14F4C}" sibTransId="{1986751E-83A4-4160-A5C6-BFA1664DB7C1}"/>
    <dgm:cxn modelId="{78642028-84DD-4B00-9518-F5956AC7152C}" type="presOf" srcId="{FDBAFD9E-E112-4783-A4CC-3283FED2C7E3}" destId="{0502AE3C-C5CF-4EAA-A492-3B82DF837D76}" srcOrd="0" destOrd="0" presId="urn:microsoft.com/office/officeart/2005/8/layout/hierarchy3"/>
    <dgm:cxn modelId="{11F1A15D-A1E3-4799-A7C2-DA2D6675D8AE}" srcId="{CC59EBAF-5309-4F30-90B5-0AC8AC6D77DA}" destId="{FDBAFD9E-E112-4783-A4CC-3283FED2C7E3}" srcOrd="0" destOrd="0" parTransId="{352A6610-D4AB-47E4-B06D-96C86CABF344}" sibTransId="{4E9369B3-7132-4589-ACDF-931BBC6C18A3}"/>
    <dgm:cxn modelId="{D02AC741-5CD8-4341-B52F-573241F29121}" type="presOf" srcId="{50808BF1-04BE-4CEC-BCC4-5F8716EB4B30}" destId="{B708398A-1D05-4EFE-BB04-3064AAC956C7}" srcOrd="0" destOrd="0" presId="urn:microsoft.com/office/officeart/2005/8/layout/hierarchy3"/>
    <dgm:cxn modelId="{0B9CF24A-BF39-405A-B4CE-99F66C437337}" type="presOf" srcId="{E1ECC748-9E92-4164-9398-EBB58E1DAE0C}" destId="{35FBE028-BE5E-42A1-BFD1-0BE96211CB47}" srcOrd="0" destOrd="0" presId="urn:microsoft.com/office/officeart/2005/8/layout/hierarchy3"/>
    <dgm:cxn modelId="{879DE277-0DD8-45DE-B95E-99F4E0D2C9F6}" srcId="{FDBAFD9E-E112-4783-A4CC-3283FED2C7E3}" destId="{E1ECC748-9E92-4164-9398-EBB58E1DAE0C}" srcOrd="1" destOrd="0" parTransId="{227B7095-0343-47C1-916A-D75D47C6823E}" sibTransId="{04690210-16CF-4EC7-BCBE-15C971D267B0}"/>
    <dgm:cxn modelId="{1E84607A-F04A-4FB0-ADF1-7F732481EE24}" srcId="{FDBAFD9E-E112-4783-A4CC-3283FED2C7E3}" destId="{E1882C43-A21E-4CD5-96F9-2ECC61E3048A}" srcOrd="4" destOrd="0" parTransId="{6CF053A2-31EA-47EC-8A99-5C3BCA99794A}" sibTransId="{7F987261-D71B-4BB8-87CC-C1BE412A6A13}"/>
    <dgm:cxn modelId="{3ADD54A6-8445-4B0A-B607-76EFEEE46063}" type="presOf" srcId="{97905E65-B442-401C-A9E2-6B5A5D4C9FA2}" destId="{A70C81B9-5789-481A-ACAE-F99331D0E59E}" srcOrd="0" destOrd="0" presId="urn:microsoft.com/office/officeart/2005/8/layout/hierarchy3"/>
    <dgm:cxn modelId="{330E67BC-3384-4D36-B993-7A99B47F3AA2}" type="presOf" srcId="{227B7095-0343-47C1-916A-D75D47C6823E}" destId="{C6D765B1-02B0-4E34-9AFB-56D246E122B5}" srcOrd="0" destOrd="0" presId="urn:microsoft.com/office/officeart/2005/8/layout/hierarchy3"/>
    <dgm:cxn modelId="{866128BE-6CE9-4624-A835-73C8B4D65F21}" type="presOf" srcId="{BE35204F-37D4-4D40-9567-C29AFAD31DD0}" destId="{2EA25CD7-CC5E-4C08-AB47-4C0650CEBAFB}" srcOrd="0" destOrd="0" presId="urn:microsoft.com/office/officeart/2005/8/layout/hierarchy3"/>
    <dgm:cxn modelId="{18FE09C0-1B00-4673-B16B-08C99572EB6B}" type="presOf" srcId="{F366CB32-6E5E-4D05-925A-CC3DEE959AE6}" destId="{65E1ACC7-1982-4F56-90EB-29056EB17C55}" srcOrd="0" destOrd="0" presId="urn:microsoft.com/office/officeart/2005/8/layout/hierarchy3"/>
    <dgm:cxn modelId="{F49FBDC5-EEC3-468B-8084-46A27DCF0720}" type="presOf" srcId="{E1882C43-A21E-4CD5-96F9-2ECC61E3048A}" destId="{8C321083-C771-4CAD-BA7E-B23F9FB9DF81}" srcOrd="0" destOrd="0" presId="urn:microsoft.com/office/officeart/2005/8/layout/hierarchy3"/>
    <dgm:cxn modelId="{F1EF90CA-447D-4091-814E-F12015B9AC43}" type="presOf" srcId="{EFC69609-E3B7-4CC7-89DF-B86BC8E14F4C}" destId="{68A57C0E-3F5A-4420-93F4-E1D8EA8D9660}" srcOrd="0" destOrd="0" presId="urn:microsoft.com/office/officeart/2005/8/layout/hierarchy3"/>
    <dgm:cxn modelId="{890D11D5-0FDB-40A1-AA6F-12333708FE4B}" srcId="{FDBAFD9E-E112-4783-A4CC-3283FED2C7E3}" destId="{BE35204F-37D4-4D40-9567-C29AFAD31DD0}" srcOrd="5" destOrd="0" parTransId="{50808BF1-04BE-4CEC-BCC4-5F8716EB4B30}" sibTransId="{ABCF6774-0C25-434B-A38B-6E6CAADC32C7}"/>
    <dgm:cxn modelId="{EF72A2DA-ACDF-40A1-BD61-311357DC083C}" type="presOf" srcId="{FDBAFD9E-E112-4783-A4CC-3283FED2C7E3}" destId="{D3CCCBE2-2B35-4A9F-A7A9-BEC7730ED38E}" srcOrd="1" destOrd="0" presId="urn:microsoft.com/office/officeart/2005/8/layout/hierarchy3"/>
    <dgm:cxn modelId="{DA1324E5-D70E-4A3D-880E-77372BC8125C}" type="presOf" srcId="{5503CC06-357A-43B0-98D7-8BF64453B09D}" destId="{58D911F6-C85E-4B11-B86C-65DA92C1376B}" srcOrd="0" destOrd="0" presId="urn:microsoft.com/office/officeart/2005/8/layout/hierarchy3"/>
    <dgm:cxn modelId="{122935F1-0FFB-4114-8C5E-1EBCA1F58261}" type="presOf" srcId="{6CF053A2-31EA-47EC-8A99-5C3BCA99794A}" destId="{ADA18C13-D9FC-4EC5-9CB5-D8462FDCE00A}" srcOrd="0" destOrd="0" presId="urn:microsoft.com/office/officeart/2005/8/layout/hierarchy3"/>
    <dgm:cxn modelId="{C1B126F7-8DE3-40E5-AF64-61EB6EA18AF3}" type="presOf" srcId="{CC59EBAF-5309-4F30-90B5-0AC8AC6D77DA}" destId="{0987F5E4-77A5-43ED-90C7-453A8D7553E5}" srcOrd="0" destOrd="0" presId="urn:microsoft.com/office/officeart/2005/8/layout/hierarchy3"/>
    <dgm:cxn modelId="{52F5F5D9-04E4-444E-B4A1-FEE1C8E3DEED}" type="presParOf" srcId="{0987F5E4-77A5-43ED-90C7-453A8D7553E5}" destId="{EF5756E9-D56D-4317-BC3B-7258BB4F104F}" srcOrd="0" destOrd="0" presId="urn:microsoft.com/office/officeart/2005/8/layout/hierarchy3"/>
    <dgm:cxn modelId="{B968070E-2D78-4CAF-8999-E941C5426E7E}" type="presParOf" srcId="{EF5756E9-D56D-4317-BC3B-7258BB4F104F}" destId="{0B0CFF2D-101D-49BE-A52F-239967C7EDCC}" srcOrd="0" destOrd="0" presId="urn:microsoft.com/office/officeart/2005/8/layout/hierarchy3"/>
    <dgm:cxn modelId="{B745595B-FC42-4E26-9457-28E28EDA015A}" type="presParOf" srcId="{0B0CFF2D-101D-49BE-A52F-239967C7EDCC}" destId="{0502AE3C-C5CF-4EAA-A492-3B82DF837D76}" srcOrd="0" destOrd="0" presId="urn:microsoft.com/office/officeart/2005/8/layout/hierarchy3"/>
    <dgm:cxn modelId="{7AE83D74-BA08-4E14-B5D4-75EB5B21E41D}" type="presParOf" srcId="{0B0CFF2D-101D-49BE-A52F-239967C7EDCC}" destId="{D3CCCBE2-2B35-4A9F-A7A9-BEC7730ED38E}" srcOrd="1" destOrd="0" presId="urn:microsoft.com/office/officeart/2005/8/layout/hierarchy3"/>
    <dgm:cxn modelId="{9851C930-0238-4C78-9B36-4BB12136CD84}" type="presParOf" srcId="{EF5756E9-D56D-4317-BC3B-7258BB4F104F}" destId="{E8336381-75B6-4756-9165-21A9CC0ED4E0}" srcOrd="1" destOrd="0" presId="urn:microsoft.com/office/officeart/2005/8/layout/hierarchy3"/>
    <dgm:cxn modelId="{96A88DFB-2418-4A14-B712-05FCC5AD6610}" type="presParOf" srcId="{E8336381-75B6-4756-9165-21A9CC0ED4E0}" destId="{A70C81B9-5789-481A-ACAE-F99331D0E59E}" srcOrd="0" destOrd="0" presId="urn:microsoft.com/office/officeart/2005/8/layout/hierarchy3"/>
    <dgm:cxn modelId="{CDF1305F-4EA5-4AAF-A38C-911EFD11D883}" type="presParOf" srcId="{E8336381-75B6-4756-9165-21A9CC0ED4E0}" destId="{65E1ACC7-1982-4F56-90EB-29056EB17C55}" srcOrd="1" destOrd="0" presId="urn:microsoft.com/office/officeart/2005/8/layout/hierarchy3"/>
    <dgm:cxn modelId="{4FE0752F-DD86-466C-9600-F60F57051292}" type="presParOf" srcId="{E8336381-75B6-4756-9165-21A9CC0ED4E0}" destId="{C6D765B1-02B0-4E34-9AFB-56D246E122B5}" srcOrd="2" destOrd="0" presId="urn:microsoft.com/office/officeart/2005/8/layout/hierarchy3"/>
    <dgm:cxn modelId="{8F3EF531-DF3F-4328-AD2A-9E3B08D3B462}" type="presParOf" srcId="{E8336381-75B6-4756-9165-21A9CC0ED4E0}" destId="{35FBE028-BE5E-42A1-BFD1-0BE96211CB47}" srcOrd="3" destOrd="0" presId="urn:microsoft.com/office/officeart/2005/8/layout/hierarchy3"/>
    <dgm:cxn modelId="{B3BFE20F-14F2-420E-B275-A3B1D52A6294}" type="presParOf" srcId="{E8336381-75B6-4756-9165-21A9CC0ED4E0}" destId="{36FF99B4-DA4E-49F3-B921-44F5890AD72E}" srcOrd="4" destOrd="0" presId="urn:microsoft.com/office/officeart/2005/8/layout/hierarchy3"/>
    <dgm:cxn modelId="{DC2EA4A3-14F5-4CD6-8EF6-F7A744F48936}" type="presParOf" srcId="{E8336381-75B6-4756-9165-21A9CC0ED4E0}" destId="{58D911F6-C85E-4B11-B86C-65DA92C1376B}" srcOrd="5" destOrd="0" presId="urn:microsoft.com/office/officeart/2005/8/layout/hierarchy3"/>
    <dgm:cxn modelId="{B984856A-98A9-48CB-A8D0-642C8A1F0FB9}" type="presParOf" srcId="{E8336381-75B6-4756-9165-21A9CC0ED4E0}" destId="{68A57C0E-3F5A-4420-93F4-E1D8EA8D9660}" srcOrd="6" destOrd="0" presId="urn:microsoft.com/office/officeart/2005/8/layout/hierarchy3"/>
    <dgm:cxn modelId="{968C236E-4E44-4D96-A92C-E1756C42A659}" type="presParOf" srcId="{E8336381-75B6-4756-9165-21A9CC0ED4E0}" destId="{50BE796B-ED08-46C1-BE0E-2568C426AA84}" srcOrd="7" destOrd="0" presId="urn:microsoft.com/office/officeart/2005/8/layout/hierarchy3"/>
    <dgm:cxn modelId="{3C15C51A-3C4A-4D1C-84BA-B7EC9AE91421}" type="presParOf" srcId="{E8336381-75B6-4756-9165-21A9CC0ED4E0}" destId="{ADA18C13-D9FC-4EC5-9CB5-D8462FDCE00A}" srcOrd="8" destOrd="0" presId="urn:microsoft.com/office/officeart/2005/8/layout/hierarchy3"/>
    <dgm:cxn modelId="{F056BE6B-8264-44FB-892D-E1E9AD10201B}" type="presParOf" srcId="{E8336381-75B6-4756-9165-21A9CC0ED4E0}" destId="{8C321083-C771-4CAD-BA7E-B23F9FB9DF81}" srcOrd="9" destOrd="0" presId="urn:microsoft.com/office/officeart/2005/8/layout/hierarchy3"/>
    <dgm:cxn modelId="{9BEA6837-C28E-4BDA-B445-5045BF4717D3}" type="presParOf" srcId="{E8336381-75B6-4756-9165-21A9CC0ED4E0}" destId="{B708398A-1D05-4EFE-BB04-3064AAC956C7}" srcOrd="10" destOrd="0" presId="urn:microsoft.com/office/officeart/2005/8/layout/hierarchy3"/>
    <dgm:cxn modelId="{175A7ED1-63FF-452C-A685-ECB2E960059B}" type="presParOf" srcId="{E8336381-75B6-4756-9165-21A9CC0ED4E0}" destId="{2EA25CD7-CC5E-4C08-AB47-4C0650CEBAFB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9EBAF-5309-4F30-90B5-0AC8AC6D77D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DBAFD9E-E112-4783-A4CC-3283FED2C7E3}">
      <dgm:prSet phldrT="[텍스트]" custT="1"/>
      <dgm:spPr>
        <a:solidFill>
          <a:srgbClr val="FFC000"/>
        </a:solidFill>
      </dgm:spPr>
      <dgm:t>
        <a:bodyPr/>
        <a:lstStyle/>
        <a:p>
          <a:pPr latinLnBrk="1"/>
          <a:r>
            <a:rPr lang="ko-KR" altLang="en-US" sz="2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연속형</a:t>
          </a:r>
        </a:p>
      </dgm:t>
    </dgm:pt>
    <dgm:pt modelId="{352A6610-D4AB-47E4-B06D-96C86CABF344}" type="parTrans" cxnId="{11F1A15D-A1E3-4799-A7C2-DA2D6675D8AE}">
      <dgm:prSet/>
      <dgm:spPr/>
      <dgm:t>
        <a:bodyPr/>
        <a:lstStyle/>
        <a:p>
          <a:pPr latinLnBrk="1"/>
          <a:endParaRPr lang="ko-KR" altLang="en-US"/>
        </a:p>
      </dgm:t>
    </dgm:pt>
    <dgm:pt modelId="{4E9369B3-7132-4589-ACDF-931BBC6C18A3}" type="sibTrans" cxnId="{11F1A15D-A1E3-4799-A7C2-DA2D6675D8AE}">
      <dgm:prSet/>
      <dgm:spPr/>
      <dgm:t>
        <a:bodyPr/>
        <a:lstStyle/>
        <a:p>
          <a:pPr latinLnBrk="1"/>
          <a:endParaRPr lang="ko-KR" altLang="en-US"/>
        </a:p>
      </dgm:t>
    </dgm:pt>
    <dgm:pt modelId="{E1ECC748-9E92-4164-9398-EBB58E1DAE0C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균일분포</a:t>
          </a:r>
        </a:p>
      </dgm:t>
    </dgm:pt>
    <dgm:pt modelId="{227B7095-0343-47C1-916A-D75D47C6823E}" type="parTrans" cxnId="{879DE277-0DD8-45DE-B95E-99F4E0D2C9F6}">
      <dgm:prSet/>
      <dgm:spPr/>
      <dgm:t>
        <a:bodyPr/>
        <a:lstStyle/>
        <a:p>
          <a:pPr latinLnBrk="1"/>
          <a:endParaRPr lang="ko-KR" altLang="en-US"/>
        </a:p>
      </dgm:t>
    </dgm:pt>
    <dgm:pt modelId="{04690210-16CF-4EC7-BCBE-15C971D267B0}" type="sibTrans" cxnId="{879DE277-0DD8-45DE-B95E-99F4E0D2C9F6}">
      <dgm:prSet/>
      <dgm:spPr/>
      <dgm:t>
        <a:bodyPr/>
        <a:lstStyle/>
        <a:p>
          <a:pPr latinLnBrk="1"/>
          <a:endParaRPr lang="ko-KR" altLang="en-US"/>
        </a:p>
      </dgm:t>
    </dgm:pt>
    <dgm:pt modelId="{5503CC06-357A-43B0-98D7-8BF64453B09D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지수분포</a:t>
          </a:r>
        </a:p>
      </dgm:t>
    </dgm:pt>
    <dgm:pt modelId="{3E3C3DA5-CBCE-4BB7-B80F-6957BACA0B4B}" type="parTrans" cxnId="{242B2407-4D85-4C4D-9EFB-D4AAA770BE80}">
      <dgm:prSet/>
      <dgm:spPr/>
      <dgm:t>
        <a:bodyPr/>
        <a:lstStyle/>
        <a:p>
          <a:pPr latinLnBrk="1"/>
          <a:endParaRPr lang="ko-KR" altLang="en-US"/>
        </a:p>
      </dgm:t>
    </dgm:pt>
    <dgm:pt modelId="{789F9435-4434-46D8-BBC4-6F0FEE95A223}" type="sibTrans" cxnId="{242B2407-4D85-4C4D-9EFB-D4AAA770BE80}">
      <dgm:prSet/>
      <dgm:spPr/>
      <dgm:t>
        <a:bodyPr/>
        <a:lstStyle/>
        <a:p>
          <a:pPr latinLnBrk="1"/>
          <a:endParaRPr lang="ko-KR" altLang="en-US"/>
        </a:p>
      </dgm:t>
    </dgm:pt>
    <dgm:pt modelId="{E1882C43-A21E-4CD5-96F9-2ECC61E3048A}">
      <dgm:prSet phldrT="[텍스트]"/>
      <dgm:spPr/>
      <dgm:t>
        <a:bodyPr/>
        <a:lstStyle/>
        <a:p>
          <a:pPr latinLnBrk="1"/>
          <a:r>
            <a:rPr lang="ko-KR" altLang="en-US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카이제곱분포</a:t>
          </a:r>
          <a:endParaRPr lang="ko-KR" altLang="en-US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6CF053A2-31EA-47EC-8A99-5C3BCA99794A}" type="parTrans" cxnId="{1E84607A-F04A-4FB0-ADF1-7F732481EE24}">
      <dgm:prSet/>
      <dgm:spPr/>
      <dgm:t>
        <a:bodyPr/>
        <a:lstStyle/>
        <a:p>
          <a:pPr latinLnBrk="1"/>
          <a:endParaRPr lang="ko-KR" altLang="en-US"/>
        </a:p>
      </dgm:t>
    </dgm:pt>
    <dgm:pt modelId="{7F987261-D71B-4BB8-87CC-C1BE412A6A13}" type="sibTrans" cxnId="{1E84607A-F04A-4FB0-ADF1-7F732481EE24}">
      <dgm:prSet/>
      <dgm:spPr/>
      <dgm:t>
        <a:bodyPr/>
        <a:lstStyle/>
        <a:p>
          <a:pPr latinLnBrk="1"/>
          <a:endParaRPr lang="ko-KR" altLang="en-US"/>
        </a:p>
      </dgm:t>
    </dgm:pt>
    <dgm:pt modelId="{DDA60858-EB8B-432F-AD64-64C5B1617E85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</a:t>
          </a:r>
          <a:r>
            <a: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분포</a:t>
          </a:r>
        </a:p>
      </dgm:t>
    </dgm:pt>
    <dgm:pt modelId="{7DCE3B52-8B2B-42A3-B80E-31BD617AFA5E}" type="parTrans" cxnId="{ACC4061A-9758-4E0A-AA49-8D8561BE47E2}">
      <dgm:prSet/>
      <dgm:spPr/>
      <dgm:t>
        <a:bodyPr/>
        <a:lstStyle/>
        <a:p>
          <a:pPr latinLnBrk="1"/>
          <a:endParaRPr lang="ko-KR" altLang="en-US"/>
        </a:p>
      </dgm:t>
    </dgm:pt>
    <dgm:pt modelId="{4190FD07-E964-41B6-9BF5-907DBC5FAB6D}" type="sibTrans" cxnId="{ACC4061A-9758-4E0A-AA49-8D8561BE47E2}">
      <dgm:prSet/>
      <dgm:spPr/>
      <dgm:t>
        <a:bodyPr/>
        <a:lstStyle/>
        <a:p>
          <a:pPr latinLnBrk="1"/>
          <a:endParaRPr lang="ko-KR" altLang="en-US"/>
        </a:p>
      </dgm:t>
    </dgm:pt>
    <dgm:pt modelId="{43D14A97-DC81-4DD4-8E0E-F50972AA2EFC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t</a:t>
          </a:r>
          <a:r>
            <a: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분포</a:t>
          </a:r>
        </a:p>
      </dgm:t>
    </dgm:pt>
    <dgm:pt modelId="{40787D8F-52D7-4202-B204-370DC079850E}" type="parTrans" cxnId="{522510D4-8D7C-4C3B-8F58-11B35269244D}">
      <dgm:prSet/>
      <dgm:spPr/>
      <dgm:t>
        <a:bodyPr/>
        <a:lstStyle/>
        <a:p>
          <a:pPr latinLnBrk="1"/>
          <a:endParaRPr lang="ko-KR" altLang="en-US"/>
        </a:p>
      </dgm:t>
    </dgm:pt>
    <dgm:pt modelId="{CDB00003-4AF0-457F-A85C-EF99681B6020}" type="sibTrans" cxnId="{522510D4-8D7C-4C3B-8F58-11B35269244D}">
      <dgm:prSet/>
      <dgm:spPr/>
      <dgm:t>
        <a:bodyPr/>
        <a:lstStyle/>
        <a:p>
          <a:pPr latinLnBrk="1"/>
          <a:endParaRPr lang="ko-KR" altLang="en-US"/>
        </a:p>
      </dgm:t>
    </dgm:pt>
    <dgm:pt modelId="{F581C076-56CC-47F6-A3F2-C630F82183E3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정규분포</a:t>
          </a:r>
        </a:p>
      </dgm:t>
    </dgm:pt>
    <dgm:pt modelId="{1986751E-83A4-4160-A5C6-BFA1664DB7C1}" type="sibTrans" cxnId="{D7743C11-5105-4077-89EE-751CCF6B2370}">
      <dgm:prSet/>
      <dgm:spPr/>
      <dgm:t>
        <a:bodyPr/>
        <a:lstStyle/>
        <a:p>
          <a:pPr latinLnBrk="1"/>
          <a:endParaRPr lang="ko-KR" altLang="en-US"/>
        </a:p>
      </dgm:t>
    </dgm:pt>
    <dgm:pt modelId="{EFC69609-E3B7-4CC7-89DF-B86BC8E14F4C}" type="parTrans" cxnId="{D7743C11-5105-4077-89EE-751CCF6B2370}">
      <dgm:prSet/>
      <dgm:spPr/>
      <dgm:t>
        <a:bodyPr/>
        <a:lstStyle/>
        <a:p>
          <a:pPr latinLnBrk="1"/>
          <a:endParaRPr lang="ko-KR" altLang="en-US"/>
        </a:p>
      </dgm:t>
    </dgm:pt>
    <dgm:pt modelId="{0987F5E4-77A5-43ED-90C7-453A8D7553E5}" type="pres">
      <dgm:prSet presAssocID="{CC59EBAF-5309-4F30-90B5-0AC8AC6D77D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5756E9-D56D-4317-BC3B-7258BB4F104F}" type="pres">
      <dgm:prSet presAssocID="{FDBAFD9E-E112-4783-A4CC-3283FED2C7E3}" presName="root" presStyleCnt="0"/>
      <dgm:spPr/>
    </dgm:pt>
    <dgm:pt modelId="{0B0CFF2D-101D-49BE-A52F-239967C7EDCC}" type="pres">
      <dgm:prSet presAssocID="{FDBAFD9E-E112-4783-A4CC-3283FED2C7E3}" presName="rootComposite" presStyleCnt="0"/>
      <dgm:spPr/>
    </dgm:pt>
    <dgm:pt modelId="{0502AE3C-C5CF-4EAA-A492-3B82DF837D76}" type="pres">
      <dgm:prSet presAssocID="{FDBAFD9E-E112-4783-A4CC-3283FED2C7E3}" presName="rootText" presStyleLbl="node1" presStyleIdx="0" presStyleCnt="1" custScaleX="248638"/>
      <dgm:spPr/>
    </dgm:pt>
    <dgm:pt modelId="{D3CCCBE2-2B35-4A9F-A7A9-BEC7730ED38E}" type="pres">
      <dgm:prSet presAssocID="{FDBAFD9E-E112-4783-A4CC-3283FED2C7E3}" presName="rootConnector" presStyleLbl="node1" presStyleIdx="0" presStyleCnt="1"/>
      <dgm:spPr/>
    </dgm:pt>
    <dgm:pt modelId="{E8336381-75B6-4756-9165-21A9CC0ED4E0}" type="pres">
      <dgm:prSet presAssocID="{FDBAFD9E-E112-4783-A4CC-3283FED2C7E3}" presName="childShape" presStyleCnt="0"/>
      <dgm:spPr/>
    </dgm:pt>
    <dgm:pt modelId="{C6D765B1-02B0-4E34-9AFB-56D246E122B5}" type="pres">
      <dgm:prSet presAssocID="{227B7095-0343-47C1-916A-D75D47C6823E}" presName="Name13" presStyleLbl="parChTrans1D2" presStyleIdx="0" presStyleCnt="6"/>
      <dgm:spPr/>
    </dgm:pt>
    <dgm:pt modelId="{35FBE028-BE5E-42A1-BFD1-0BE96211CB47}" type="pres">
      <dgm:prSet presAssocID="{E1ECC748-9E92-4164-9398-EBB58E1DAE0C}" presName="childText" presStyleLbl="bgAcc1" presStyleIdx="0" presStyleCnt="6" custScaleX="418630">
        <dgm:presLayoutVars>
          <dgm:bulletEnabled val="1"/>
        </dgm:presLayoutVars>
      </dgm:prSet>
      <dgm:spPr/>
    </dgm:pt>
    <dgm:pt modelId="{36FF99B4-DA4E-49F3-B921-44F5890AD72E}" type="pres">
      <dgm:prSet presAssocID="{3E3C3DA5-CBCE-4BB7-B80F-6957BACA0B4B}" presName="Name13" presStyleLbl="parChTrans1D2" presStyleIdx="1" presStyleCnt="6"/>
      <dgm:spPr/>
    </dgm:pt>
    <dgm:pt modelId="{58D911F6-C85E-4B11-B86C-65DA92C1376B}" type="pres">
      <dgm:prSet presAssocID="{5503CC06-357A-43B0-98D7-8BF64453B09D}" presName="childText" presStyleLbl="bgAcc1" presStyleIdx="1" presStyleCnt="6" custScaleX="418630">
        <dgm:presLayoutVars>
          <dgm:bulletEnabled val="1"/>
        </dgm:presLayoutVars>
      </dgm:prSet>
      <dgm:spPr/>
    </dgm:pt>
    <dgm:pt modelId="{68A57C0E-3F5A-4420-93F4-E1D8EA8D9660}" type="pres">
      <dgm:prSet presAssocID="{EFC69609-E3B7-4CC7-89DF-B86BC8E14F4C}" presName="Name13" presStyleLbl="parChTrans1D2" presStyleIdx="2" presStyleCnt="6"/>
      <dgm:spPr/>
    </dgm:pt>
    <dgm:pt modelId="{50BE796B-ED08-46C1-BE0E-2568C426AA84}" type="pres">
      <dgm:prSet presAssocID="{F581C076-56CC-47F6-A3F2-C630F82183E3}" presName="childText" presStyleLbl="bgAcc1" presStyleIdx="2" presStyleCnt="6" custScaleX="418630">
        <dgm:presLayoutVars>
          <dgm:bulletEnabled val="1"/>
        </dgm:presLayoutVars>
      </dgm:prSet>
      <dgm:spPr/>
    </dgm:pt>
    <dgm:pt modelId="{ADA18C13-D9FC-4EC5-9CB5-D8462FDCE00A}" type="pres">
      <dgm:prSet presAssocID="{6CF053A2-31EA-47EC-8A99-5C3BCA99794A}" presName="Name13" presStyleLbl="parChTrans1D2" presStyleIdx="3" presStyleCnt="6"/>
      <dgm:spPr/>
    </dgm:pt>
    <dgm:pt modelId="{8C321083-C771-4CAD-BA7E-B23F9FB9DF81}" type="pres">
      <dgm:prSet presAssocID="{E1882C43-A21E-4CD5-96F9-2ECC61E3048A}" presName="childText" presStyleLbl="bgAcc1" presStyleIdx="3" presStyleCnt="6" custScaleX="418630">
        <dgm:presLayoutVars>
          <dgm:bulletEnabled val="1"/>
        </dgm:presLayoutVars>
      </dgm:prSet>
      <dgm:spPr/>
    </dgm:pt>
    <dgm:pt modelId="{835A1F72-6CAB-4074-9D28-44594833E0B7}" type="pres">
      <dgm:prSet presAssocID="{40787D8F-52D7-4202-B204-370DC079850E}" presName="Name13" presStyleLbl="parChTrans1D2" presStyleIdx="4" presStyleCnt="6"/>
      <dgm:spPr/>
    </dgm:pt>
    <dgm:pt modelId="{05137E8E-F557-45FA-9F2D-0B984AE4EA73}" type="pres">
      <dgm:prSet presAssocID="{43D14A97-DC81-4DD4-8E0E-F50972AA2EFC}" presName="childText" presStyleLbl="bgAcc1" presStyleIdx="4" presStyleCnt="6" custScaleX="418630">
        <dgm:presLayoutVars>
          <dgm:bulletEnabled val="1"/>
        </dgm:presLayoutVars>
      </dgm:prSet>
      <dgm:spPr/>
    </dgm:pt>
    <dgm:pt modelId="{29BC8AA1-A5F3-4FDB-92FD-4EBFAFD85D86}" type="pres">
      <dgm:prSet presAssocID="{7DCE3B52-8B2B-42A3-B80E-31BD617AFA5E}" presName="Name13" presStyleLbl="parChTrans1D2" presStyleIdx="5" presStyleCnt="6"/>
      <dgm:spPr/>
    </dgm:pt>
    <dgm:pt modelId="{C69A6049-6715-4852-A9AE-DAB41045B081}" type="pres">
      <dgm:prSet presAssocID="{DDA60858-EB8B-432F-AD64-64C5B1617E85}" presName="childText" presStyleLbl="bgAcc1" presStyleIdx="5" presStyleCnt="6" custScaleX="418630">
        <dgm:presLayoutVars>
          <dgm:bulletEnabled val="1"/>
        </dgm:presLayoutVars>
      </dgm:prSet>
      <dgm:spPr/>
    </dgm:pt>
  </dgm:ptLst>
  <dgm:cxnLst>
    <dgm:cxn modelId="{242B2407-4D85-4C4D-9EFB-D4AAA770BE80}" srcId="{FDBAFD9E-E112-4783-A4CC-3283FED2C7E3}" destId="{5503CC06-357A-43B0-98D7-8BF64453B09D}" srcOrd="1" destOrd="0" parTransId="{3E3C3DA5-CBCE-4BB7-B80F-6957BACA0B4B}" sibTransId="{789F9435-4434-46D8-BBC4-6F0FEE95A223}"/>
    <dgm:cxn modelId="{D7743C11-5105-4077-89EE-751CCF6B2370}" srcId="{FDBAFD9E-E112-4783-A4CC-3283FED2C7E3}" destId="{F581C076-56CC-47F6-A3F2-C630F82183E3}" srcOrd="2" destOrd="0" parTransId="{EFC69609-E3B7-4CC7-89DF-B86BC8E14F4C}" sibTransId="{1986751E-83A4-4160-A5C6-BFA1664DB7C1}"/>
    <dgm:cxn modelId="{ACC4061A-9758-4E0A-AA49-8D8561BE47E2}" srcId="{FDBAFD9E-E112-4783-A4CC-3283FED2C7E3}" destId="{DDA60858-EB8B-432F-AD64-64C5B1617E85}" srcOrd="5" destOrd="0" parTransId="{7DCE3B52-8B2B-42A3-B80E-31BD617AFA5E}" sibTransId="{4190FD07-E964-41B6-9BF5-907DBC5FAB6D}"/>
    <dgm:cxn modelId="{78642028-84DD-4B00-9518-F5956AC7152C}" type="presOf" srcId="{FDBAFD9E-E112-4783-A4CC-3283FED2C7E3}" destId="{0502AE3C-C5CF-4EAA-A492-3B82DF837D76}" srcOrd="0" destOrd="0" presId="urn:microsoft.com/office/officeart/2005/8/layout/hierarchy3"/>
    <dgm:cxn modelId="{D138D52F-4E0D-45A3-9685-F643B7E62CA6}" type="presOf" srcId="{7DCE3B52-8B2B-42A3-B80E-31BD617AFA5E}" destId="{29BC8AA1-A5F3-4FDB-92FD-4EBFAFD85D86}" srcOrd="0" destOrd="0" presId="urn:microsoft.com/office/officeart/2005/8/layout/hierarchy3"/>
    <dgm:cxn modelId="{11F1A15D-A1E3-4799-A7C2-DA2D6675D8AE}" srcId="{CC59EBAF-5309-4F30-90B5-0AC8AC6D77DA}" destId="{FDBAFD9E-E112-4783-A4CC-3283FED2C7E3}" srcOrd="0" destOrd="0" parTransId="{352A6610-D4AB-47E4-B06D-96C86CABF344}" sibTransId="{4E9369B3-7132-4589-ACDF-931BBC6C18A3}"/>
    <dgm:cxn modelId="{42F60F42-D4BF-4B8A-A32B-FE8F186F73F8}" type="presOf" srcId="{3E3C3DA5-CBCE-4BB7-B80F-6957BACA0B4B}" destId="{36FF99B4-DA4E-49F3-B921-44F5890AD72E}" srcOrd="0" destOrd="0" presId="urn:microsoft.com/office/officeart/2005/8/layout/hierarchy3"/>
    <dgm:cxn modelId="{1DA9B845-7A53-40C4-966E-C2E3A170BA49}" type="presOf" srcId="{43D14A97-DC81-4DD4-8E0E-F50972AA2EFC}" destId="{05137E8E-F557-45FA-9F2D-0B984AE4EA73}" srcOrd="0" destOrd="0" presId="urn:microsoft.com/office/officeart/2005/8/layout/hierarchy3"/>
    <dgm:cxn modelId="{2C6E0349-4A96-481B-A963-0733851C6FEE}" type="presOf" srcId="{DDA60858-EB8B-432F-AD64-64C5B1617E85}" destId="{C69A6049-6715-4852-A9AE-DAB41045B081}" srcOrd="0" destOrd="0" presId="urn:microsoft.com/office/officeart/2005/8/layout/hierarchy3"/>
    <dgm:cxn modelId="{052AF174-7DAF-427B-8E36-A48A6C9F7341}" type="presOf" srcId="{5503CC06-357A-43B0-98D7-8BF64453B09D}" destId="{58D911F6-C85E-4B11-B86C-65DA92C1376B}" srcOrd="0" destOrd="0" presId="urn:microsoft.com/office/officeart/2005/8/layout/hierarchy3"/>
    <dgm:cxn modelId="{879DE277-0DD8-45DE-B95E-99F4E0D2C9F6}" srcId="{FDBAFD9E-E112-4783-A4CC-3283FED2C7E3}" destId="{E1ECC748-9E92-4164-9398-EBB58E1DAE0C}" srcOrd="0" destOrd="0" parTransId="{227B7095-0343-47C1-916A-D75D47C6823E}" sibTransId="{04690210-16CF-4EC7-BCBE-15C971D267B0}"/>
    <dgm:cxn modelId="{1E84607A-F04A-4FB0-ADF1-7F732481EE24}" srcId="{FDBAFD9E-E112-4783-A4CC-3283FED2C7E3}" destId="{E1882C43-A21E-4CD5-96F9-2ECC61E3048A}" srcOrd="3" destOrd="0" parTransId="{6CF053A2-31EA-47EC-8A99-5C3BCA99794A}" sibTransId="{7F987261-D71B-4BB8-87CC-C1BE412A6A13}"/>
    <dgm:cxn modelId="{EC82B78F-9063-4A05-BC02-0FEDFBA0DF8E}" type="presOf" srcId="{227B7095-0343-47C1-916A-D75D47C6823E}" destId="{C6D765B1-02B0-4E34-9AFB-56D246E122B5}" srcOrd="0" destOrd="0" presId="urn:microsoft.com/office/officeart/2005/8/layout/hierarchy3"/>
    <dgm:cxn modelId="{BF46EE91-379B-46F3-A50F-3E2C71CDAA14}" type="presOf" srcId="{F581C076-56CC-47F6-A3F2-C630F82183E3}" destId="{50BE796B-ED08-46C1-BE0E-2568C426AA84}" srcOrd="0" destOrd="0" presId="urn:microsoft.com/office/officeart/2005/8/layout/hierarchy3"/>
    <dgm:cxn modelId="{68643694-97EE-4738-AFB5-C630A7EABEBB}" type="presOf" srcId="{6CF053A2-31EA-47EC-8A99-5C3BCA99794A}" destId="{ADA18C13-D9FC-4EC5-9CB5-D8462FDCE00A}" srcOrd="0" destOrd="0" presId="urn:microsoft.com/office/officeart/2005/8/layout/hierarchy3"/>
    <dgm:cxn modelId="{CDE258A6-0B03-4E0E-BEB6-B2B712303F37}" type="presOf" srcId="{EFC69609-E3B7-4CC7-89DF-B86BC8E14F4C}" destId="{68A57C0E-3F5A-4420-93F4-E1D8EA8D9660}" srcOrd="0" destOrd="0" presId="urn:microsoft.com/office/officeart/2005/8/layout/hierarchy3"/>
    <dgm:cxn modelId="{8A00AECB-F83E-461F-B01A-6725A442ED0C}" type="presOf" srcId="{40787D8F-52D7-4202-B204-370DC079850E}" destId="{835A1F72-6CAB-4074-9D28-44594833E0B7}" srcOrd="0" destOrd="0" presId="urn:microsoft.com/office/officeart/2005/8/layout/hierarchy3"/>
    <dgm:cxn modelId="{522510D4-8D7C-4C3B-8F58-11B35269244D}" srcId="{FDBAFD9E-E112-4783-A4CC-3283FED2C7E3}" destId="{43D14A97-DC81-4DD4-8E0E-F50972AA2EFC}" srcOrd="4" destOrd="0" parTransId="{40787D8F-52D7-4202-B204-370DC079850E}" sibTransId="{CDB00003-4AF0-457F-A85C-EF99681B6020}"/>
    <dgm:cxn modelId="{EF72A2DA-ACDF-40A1-BD61-311357DC083C}" type="presOf" srcId="{FDBAFD9E-E112-4783-A4CC-3283FED2C7E3}" destId="{D3CCCBE2-2B35-4A9F-A7A9-BEC7730ED38E}" srcOrd="1" destOrd="0" presId="urn:microsoft.com/office/officeart/2005/8/layout/hierarchy3"/>
    <dgm:cxn modelId="{7C578AE8-E608-4B2C-B8AD-84A8C6C4E0B2}" type="presOf" srcId="{E1882C43-A21E-4CD5-96F9-2ECC61E3048A}" destId="{8C321083-C771-4CAD-BA7E-B23F9FB9DF81}" srcOrd="0" destOrd="0" presId="urn:microsoft.com/office/officeart/2005/8/layout/hierarchy3"/>
    <dgm:cxn modelId="{C1B126F7-8DE3-40E5-AF64-61EB6EA18AF3}" type="presOf" srcId="{CC59EBAF-5309-4F30-90B5-0AC8AC6D77DA}" destId="{0987F5E4-77A5-43ED-90C7-453A8D7553E5}" srcOrd="0" destOrd="0" presId="urn:microsoft.com/office/officeart/2005/8/layout/hierarchy3"/>
    <dgm:cxn modelId="{49772CFB-B1B9-4960-98B1-BF4ECF17758B}" type="presOf" srcId="{E1ECC748-9E92-4164-9398-EBB58E1DAE0C}" destId="{35FBE028-BE5E-42A1-BFD1-0BE96211CB47}" srcOrd="0" destOrd="0" presId="urn:microsoft.com/office/officeart/2005/8/layout/hierarchy3"/>
    <dgm:cxn modelId="{52F5F5D9-04E4-444E-B4A1-FEE1C8E3DEED}" type="presParOf" srcId="{0987F5E4-77A5-43ED-90C7-453A8D7553E5}" destId="{EF5756E9-D56D-4317-BC3B-7258BB4F104F}" srcOrd="0" destOrd="0" presId="urn:microsoft.com/office/officeart/2005/8/layout/hierarchy3"/>
    <dgm:cxn modelId="{B968070E-2D78-4CAF-8999-E941C5426E7E}" type="presParOf" srcId="{EF5756E9-D56D-4317-BC3B-7258BB4F104F}" destId="{0B0CFF2D-101D-49BE-A52F-239967C7EDCC}" srcOrd="0" destOrd="0" presId="urn:microsoft.com/office/officeart/2005/8/layout/hierarchy3"/>
    <dgm:cxn modelId="{B745595B-FC42-4E26-9457-28E28EDA015A}" type="presParOf" srcId="{0B0CFF2D-101D-49BE-A52F-239967C7EDCC}" destId="{0502AE3C-C5CF-4EAA-A492-3B82DF837D76}" srcOrd="0" destOrd="0" presId="urn:microsoft.com/office/officeart/2005/8/layout/hierarchy3"/>
    <dgm:cxn modelId="{7AE83D74-BA08-4E14-B5D4-75EB5B21E41D}" type="presParOf" srcId="{0B0CFF2D-101D-49BE-A52F-239967C7EDCC}" destId="{D3CCCBE2-2B35-4A9F-A7A9-BEC7730ED38E}" srcOrd="1" destOrd="0" presId="urn:microsoft.com/office/officeart/2005/8/layout/hierarchy3"/>
    <dgm:cxn modelId="{9851C930-0238-4C78-9B36-4BB12136CD84}" type="presParOf" srcId="{EF5756E9-D56D-4317-BC3B-7258BB4F104F}" destId="{E8336381-75B6-4756-9165-21A9CC0ED4E0}" srcOrd="1" destOrd="0" presId="urn:microsoft.com/office/officeart/2005/8/layout/hierarchy3"/>
    <dgm:cxn modelId="{6E1D60F3-7E08-48CC-9739-7CBB5D12F8E2}" type="presParOf" srcId="{E8336381-75B6-4756-9165-21A9CC0ED4E0}" destId="{C6D765B1-02B0-4E34-9AFB-56D246E122B5}" srcOrd="0" destOrd="0" presId="urn:microsoft.com/office/officeart/2005/8/layout/hierarchy3"/>
    <dgm:cxn modelId="{7524EC47-AD18-4EF6-8EB1-14B27444720A}" type="presParOf" srcId="{E8336381-75B6-4756-9165-21A9CC0ED4E0}" destId="{35FBE028-BE5E-42A1-BFD1-0BE96211CB47}" srcOrd="1" destOrd="0" presId="urn:microsoft.com/office/officeart/2005/8/layout/hierarchy3"/>
    <dgm:cxn modelId="{F0DDE072-C8D4-4B08-A539-C4422F38B407}" type="presParOf" srcId="{E8336381-75B6-4756-9165-21A9CC0ED4E0}" destId="{36FF99B4-DA4E-49F3-B921-44F5890AD72E}" srcOrd="2" destOrd="0" presId="urn:microsoft.com/office/officeart/2005/8/layout/hierarchy3"/>
    <dgm:cxn modelId="{C94FAD7C-921C-4F33-8647-C7F761DC3258}" type="presParOf" srcId="{E8336381-75B6-4756-9165-21A9CC0ED4E0}" destId="{58D911F6-C85E-4B11-B86C-65DA92C1376B}" srcOrd="3" destOrd="0" presId="urn:microsoft.com/office/officeart/2005/8/layout/hierarchy3"/>
    <dgm:cxn modelId="{8F5B7113-AE95-4280-9733-DD71E0F72C8D}" type="presParOf" srcId="{E8336381-75B6-4756-9165-21A9CC0ED4E0}" destId="{68A57C0E-3F5A-4420-93F4-E1D8EA8D9660}" srcOrd="4" destOrd="0" presId="urn:microsoft.com/office/officeart/2005/8/layout/hierarchy3"/>
    <dgm:cxn modelId="{BD66E8D4-C375-4167-B9F7-C482DF25B630}" type="presParOf" srcId="{E8336381-75B6-4756-9165-21A9CC0ED4E0}" destId="{50BE796B-ED08-46C1-BE0E-2568C426AA84}" srcOrd="5" destOrd="0" presId="urn:microsoft.com/office/officeart/2005/8/layout/hierarchy3"/>
    <dgm:cxn modelId="{1357BB4F-35E4-4330-90CB-4E1413753F1F}" type="presParOf" srcId="{E8336381-75B6-4756-9165-21A9CC0ED4E0}" destId="{ADA18C13-D9FC-4EC5-9CB5-D8462FDCE00A}" srcOrd="6" destOrd="0" presId="urn:microsoft.com/office/officeart/2005/8/layout/hierarchy3"/>
    <dgm:cxn modelId="{4CAE1A7A-A562-4ABD-84CE-03FEB48CBAD5}" type="presParOf" srcId="{E8336381-75B6-4756-9165-21A9CC0ED4E0}" destId="{8C321083-C771-4CAD-BA7E-B23F9FB9DF81}" srcOrd="7" destOrd="0" presId="urn:microsoft.com/office/officeart/2005/8/layout/hierarchy3"/>
    <dgm:cxn modelId="{D4FD4A1B-7E4C-4A39-B4B8-297E3CEF7AA6}" type="presParOf" srcId="{E8336381-75B6-4756-9165-21A9CC0ED4E0}" destId="{835A1F72-6CAB-4074-9D28-44594833E0B7}" srcOrd="8" destOrd="0" presId="urn:microsoft.com/office/officeart/2005/8/layout/hierarchy3"/>
    <dgm:cxn modelId="{2F511025-F8C3-49E1-B404-A9D7768653E2}" type="presParOf" srcId="{E8336381-75B6-4756-9165-21A9CC0ED4E0}" destId="{05137E8E-F557-45FA-9F2D-0B984AE4EA73}" srcOrd="9" destOrd="0" presId="urn:microsoft.com/office/officeart/2005/8/layout/hierarchy3"/>
    <dgm:cxn modelId="{5B45151E-85A3-4F58-9F1B-20F55DF66303}" type="presParOf" srcId="{E8336381-75B6-4756-9165-21A9CC0ED4E0}" destId="{29BC8AA1-A5F3-4FDB-92FD-4EBFAFD85D86}" srcOrd="10" destOrd="0" presId="urn:microsoft.com/office/officeart/2005/8/layout/hierarchy3"/>
    <dgm:cxn modelId="{9C81F757-4BC1-48F5-A75A-FBD5B9555A28}" type="presParOf" srcId="{E8336381-75B6-4756-9165-21A9CC0ED4E0}" destId="{C69A6049-6715-4852-A9AE-DAB41045B081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2AE3C-C5CF-4EAA-A492-3B82DF837D76}">
      <dsp:nvSpPr>
        <dsp:cNvPr id="0" name=""/>
        <dsp:cNvSpPr/>
      </dsp:nvSpPr>
      <dsp:spPr>
        <a:xfrm>
          <a:off x="1060717" y="243"/>
          <a:ext cx="2679847" cy="51186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이산형</a:t>
          </a:r>
        </a:p>
      </dsp:txBody>
      <dsp:txXfrm>
        <a:off x="1075709" y="15235"/>
        <a:ext cx="2649863" cy="481880"/>
      </dsp:txXfrm>
    </dsp:sp>
    <dsp:sp modelId="{A70C81B9-5789-481A-ACAE-F99331D0E59E}">
      <dsp:nvSpPr>
        <dsp:cNvPr id="0" name=""/>
        <dsp:cNvSpPr/>
      </dsp:nvSpPr>
      <dsp:spPr>
        <a:xfrm>
          <a:off x="1328702" y="512108"/>
          <a:ext cx="267984" cy="383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898"/>
              </a:lnTo>
              <a:lnTo>
                <a:pt x="267984" y="383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1ACC7-1982-4F56-90EB-29056EB17C55}">
      <dsp:nvSpPr>
        <dsp:cNvPr id="0" name=""/>
        <dsp:cNvSpPr/>
      </dsp:nvSpPr>
      <dsp:spPr>
        <a:xfrm>
          <a:off x="1596687" y="640074"/>
          <a:ext cx="3428511" cy="51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베르누이</a:t>
          </a:r>
        </a:p>
      </dsp:txBody>
      <dsp:txXfrm>
        <a:off x="1611679" y="655066"/>
        <a:ext cx="3398527" cy="481880"/>
      </dsp:txXfrm>
    </dsp:sp>
    <dsp:sp modelId="{C6D765B1-02B0-4E34-9AFB-56D246E122B5}">
      <dsp:nvSpPr>
        <dsp:cNvPr id="0" name=""/>
        <dsp:cNvSpPr/>
      </dsp:nvSpPr>
      <dsp:spPr>
        <a:xfrm>
          <a:off x="1328702" y="512108"/>
          <a:ext cx="267984" cy="1023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729"/>
              </a:lnTo>
              <a:lnTo>
                <a:pt x="267984" y="10237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BE028-BE5E-42A1-BFD1-0BE96211CB47}">
      <dsp:nvSpPr>
        <dsp:cNvPr id="0" name=""/>
        <dsp:cNvSpPr/>
      </dsp:nvSpPr>
      <dsp:spPr>
        <a:xfrm>
          <a:off x="1596687" y="1279905"/>
          <a:ext cx="3428511" cy="51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이항분포</a:t>
          </a:r>
        </a:p>
      </dsp:txBody>
      <dsp:txXfrm>
        <a:off x="1611679" y="1294897"/>
        <a:ext cx="3398527" cy="481880"/>
      </dsp:txXfrm>
    </dsp:sp>
    <dsp:sp modelId="{36FF99B4-DA4E-49F3-B921-44F5890AD72E}">
      <dsp:nvSpPr>
        <dsp:cNvPr id="0" name=""/>
        <dsp:cNvSpPr/>
      </dsp:nvSpPr>
      <dsp:spPr>
        <a:xfrm>
          <a:off x="1328702" y="512108"/>
          <a:ext cx="267984" cy="1663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560"/>
              </a:lnTo>
              <a:lnTo>
                <a:pt x="267984" y="1663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911F6-C85E-4B11-B86C-65DA92C1376B}">
      <dsp:nvSpPr>
        <dsp:cNvPr id="0" name=""/>
        <dsp:cNvSpPr/>
      </dsp:nvSpPr>
      <dsp:spPr>
        <a:xfrm>
          <a:off x="1596687" y="1919736"/>
          <a:ext cx="3428511" cy="51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포아송분포</a:t>
          </a:r>
          <a:endParaRPr lang="ko-KR" altLang="en-US" sz="24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1611679" y="1934728"/>
        <a:ext cx="3398527" cy="481880"/>
      </dsp:txXfrm>
    </dsp:sp>
    <dsp:sp modelId="{68A57C0E-3F5A-4420-93F4-E1D8EA8D9660}">
      <dsp:nvSpPr>
        <dsp:cNvPr id="0" name=""/>
        <dsp:cNvSpPr/>
      </dsp:nvSpPr>
      <dsp:spPr>
        <a:xfrm>
          <a:off x="1328702" y="512108"/>
          <a:ext cx="267984" cy="2303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3391"/>
              </a:lnTo>
              <a:lnTo>
                <a:pt x="267984" y="23033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E796B-ED08-46C1-BE0E-2568C426AA84}">
      <dsp:nvSpPr>
        <dsp:cNvPr id="0" name=""/>
        <dsp:cNvSpPr/>
      </dsp:nvSpPr>
      <dsp:spPr>
        <a:xfrm>
          <a:off x="1596687" y="2559567"/>
          <a:ext cx="3428511" cy="51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기하분포</a:t>
          </a:r>
        </a:p>
      </dsp:txBody>
      <dsp:txXfrm>
        <a:off x="1611679" y="2574559"/>
        <a:ext cx="3398527" cy="481880"/>
      </dsp:txXfrm>
    </dsp:sp>
    <dsp:sp modelId="{ADA18C13-D9FC-4EC5-9CB5-D8462FDCE00A}">
      <dsp:nvSpPr>
        <dsp:cNvPr id="0" name=""/>
        <dsp:cNvSpPr/>
      </dsp:nvSpPr>
      <dsp:spPr>
        <a:xfrm>
          <a:off x="1328702" y="512108"/>
          <a:ext cx="267984" cy="2943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3222"/>
              </a:lnTo>
              <a:lnTo>
                <a:pt x="267984" y="29432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21083-C771-4CAD-BA7E-B23F9FB9DF81}">
      <dsp:nvSpPr>
        <dsp:cNvPr id="0" name=""/>
        <dsp:cNvSpPr/>
      </dsp:nvSpPr>
      <dsp:spPr>
        <a:xfrm>
          <a:off x="1596687" y="3199398"/>
          <a:ext cx="3428511" cy="51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음이항분포</a:t>
          </a:r>
          <a:endParaRPr lang="ko-KR" altLang="en-US" sz="24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1611679" y="3214390"/>
        <a:ext cx="3398527" cy="481880"/>
      </dsp:txXfrm>
    </dsp:sp>
    <dsp:sp modelId="{B708398A-1D05-4EFE-BB04-3064AAC956C7}">
      <dsp:nvSpPr>
        <dsp:cNvPr id="0" name=""/>
        <dsp:cNvSpPr/>
      </dsp:nvSpPr>
      <dsp:spPr>
        <a:xfrm>
          <a:off x="1328702" y="512108"/>
          <a:ext cx="267984" cy="3583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53"/>
              </a:lnTo>
              <a:lnTo>
                <a:pt x="267984" y="3583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25CD7-CC5E-4C08-AB47-4C0650CEBAFB}">
      <dsp:nvSpPr>
        <dsp:cNvPr id="0" name=""/>
        <dsp:cNvSpPr/>
      </dsp:nvSpPr>
      <dsp:spPr>
        <a:xfrm>
          <a:off x="1596687" y="3839229"/>
          <a:ext cx="3428511" cy="51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초기하분포</a:t>
          </a:r>
        </a:p>
      </dsp:txBody>
      <dsp:txXfrm>
        <a:off x="1611679" y="3854221"/>
        <a:ext cx="3398527" cy="481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2AE3C-C5CF-4EAA-A492-3B82DF837D76}">
      <dsp:nvSpPr>
        <dsp:cNvPr id="0" name=""/>
        <dsp:cNvSpPr/>
      </dsp:nvSpPr>
      <dsp:spPr>
        <a:xfrm>
          <a:off x="1074164" y="243"/>
          <a:ext cx="2545380" cy="51186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연속형</a:t>
          </a:r>
        </a:p>
      </dsp:txBody>
      <dsp:txXfrm>
        <a:off x="1089156" y="15235"/>
        <a:ext cx="2515396" cy="481880"/>
      </dsp:txXfrm>
    </dsp:sp>
    <dsp:sp modelId="{C6D765B1-02B0-4E34-9AFB-56D246E122B5}">
      <dsp:nvSpPr>
        <dsp:cNvPr id="0" name=""/>
        <dsp:cNvSpPr/>
      </dsp:nvSpPr>
      <dsp:spPr>
        <a:xfrm>
          <a:off x="1328702" y="512108"/>
          <a:ext cx="254538" cy="383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898"/>
              </a:lnTo>
              <a:lnTo>
                <a:pt x="254538" y="383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BE028-BE5E-42A1-BFD1-0BE96211CB47}">
      <dsp:nvSpPr>
        <dsp:cNvPr id="0" name=""/>
        <dsp:cNvSpPr/>
      </dsp:nvSpPr>
      <dsp:spPr>
        <a:xfrm>
          <a:off x="1583240" y="640074"/>
          <a:ext cx="3428511" cy="51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균일분포</a:t>
          </a:r>
        </a:p>
      </dsp:txBody>
      <dsp:txXfrm>
        <a:off x="1598232" y="655066"/>
        <a:ext cx="3398527" cy="481880"/>
      </dsp:txXfrm>
    </dsp:sp>
    <dsp:sp modelId="{36FF99B4-DA4E-49F3-B921-44F5890AD72E}">
      <dsp:nvSpPr>
        <dsp:cNvPr id="0" name=""/>
        <dsp:cNvSpPr/>
      </dsp:nvSpPr>
      <dsp:spPr>
        <a:xfrm>
          <a:off x="1328702" y="512108"/>
          <a:ext cx="254538" cy="1023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729"/>
              </a:lnTo>
              <a:lnTo>
                <a:pt x="254538" y="10237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911F6-C85E-4B11-B86C-65DA92C1376B}">
      <dsp:nvSpPr>
        <dsp:cNvPr id="0" name=""/>
        <dsp:cNvSpPr/>
      </dsp:nvSpPr>
      <dsp:spPr>
        <a:xfrm>
          <a:off x="1583240" y="1279905"/>
          <a:ext cx="3428511" cy="51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지수분포</a:t>
          </a:r>
        </a:p>
      </dsp:txBody>
      <dsp:txXfrm>
        <a:off x="1598232" y="1294897"/>
        <a:ext cx="3398527" cy="481880"/>
      </dsp:txXfrm>
    </dsp:sp>
    <dsp:sp modelId="{68A57C0E-3F5A-4420-93F4-E1D8EA8D9660}">
      <dsp:nvSpPr>
        <dsp:cNvPr id="0" name=""/>
        <dsp:cNvSpPr/>
      </dsp:nvSpPr>
      <dsp:spPr>
        <a:xfrm>
          <a:off x="1328702" y="512108"/>
          <a:ext cx="254538" cy="1663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560"/>
              </a:lnTo>
              <a:lnTo>
                <a:pt x="254538" y="1663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E796B-ED08-46C1-BE0E-2568C426AA84}">
      <dsp:nvSpPr>
        <dsp:cNvPr id="0" name=""/>
        <dsp:cNvSpPr/>
      </dsp:nvSpPr>
      <dsp:spPr>
        <a:xfrm>
          <a:off x="1583240" y="1919736"/>
          <a:ext cx="3428511" cy="51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정규분포</a:t>
          </a:r>
        </a:p>
      </dsp:txBody>
      <dsp:txXfrm>
        <a:off x="1598232" y="1934728"/>
        <a:ext cx="3398527" cy="481880"/>
      </dsp:txXfrm>
    </dsp:sp>
    <dsp:sp modelId="{ADA18C13-D9FC-4EC5-9CB5-D8462FDCE00A}">
      <dsp:nvSpPr>
        <dsp:cNvPr id="0" name=""/>
        <dsp:cNvSpPr/>
      </dsp:nvSpPr>
      <dsp:spPr>
        <a:xfrm>
          <a:off x="1328702" y="512108"/>
          <a:ext cx="254538" cy="2303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3391"/>
              </a:lnTo>
              <a:lnTo>
                <a:pt x="254538" y="23033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21083-C771-4CAD-BA7E-B23F9FB9DF81}">
      <dsp:nvSpPr>
        <dsp:cNvPr id="0" name=""/>
        <dsp:cNvSpPr/>
      </dsp:nvSpPr>
      <dsp:spPr>
        <a:xfrm>
          <a:off x="1583240" y="2559567"/>
          <a:ext cx="3428511" cy="51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카이제곱분포</a:t>
          </a:r>
          <a:endParaRPr lang="ko-KR" altLang="en-US" sz="2400" kern="1200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1598232" y="2574559"/>
        <a:ext cx="3398527" cy="481880"/>
      </dsp:txXfrm>
    </dsp:sp>
    <dsp:sp modelId="{835A1F72-6CAB-4074-9D28-44594833E0B7}">
      <dsp:nvSpPr>
        <dsp:cNvPr id="0" name=""/>
        <dsp:cNvSpPr/>
      </dsp:nvSpPr>
      <dsp:spPr>
        <a:xfrm>
          <a:off x="1328702" y="512108"/>
          <a:ext cx="254538" cy="2943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3222"/>
              </a:lnTo>
              <a:lnTo>
                <a:pt x="254538" y="29432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37E8E-F557-45FA-9F2D-0B984AE4EA73}">
      <dsp:nvSpPr>
        <dsp:cNvPr id="0" name=""/>
        <dsp:cNvSpPr/>
      </dsp:nvSpPr>
      <dsp:spPr>
        <a:xfrm>
          <a:off x="1583240" y="3199398"/>
          <a:ext cx="3428511" cy="51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t</a:t>
          </a:r>
          <a:r>
            <a:rPr lang="ko-KR" altLang="en-US" sz="24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분포</a:t>
          </a:r>
        </a:p>
      </dsp:txBody>
      <dsp:txXfrm>
        <a:off x="1598232" y="3214390"/>
        <a:ext cx="3398527" cy="481880"/>
      </dsp:txXfrm>
    </dsp:sp>
    <dsp:sp modelId="{29BC8AA1-A5F3-4FDB-92FD-4EBFAFD85D86}">
      <dsp:nvSpPr>
        <dsp:cNvPr id="0" name=""/>
        <dsp:cNvSpPr/>
      </dsp:nvSpPr>
      <dsp:spPr>
        <a:xfrm>
          <a:off x="1328702" y="512108"/>
          <a:ext cx="254538" cy="3583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53"/>
              </a:lnTo>
              <a:lnTo>
                <a:pt x="254538" y="3583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A6049-6715-4852-A9AE-DAB41045B081}">
      <dsp:nvSpPr>
        <dsp:cNvPr id="0" name=""/>
        <dsp:cNvSpPr/>
      </dsp:nvSpPr>
      <dsp:spPr>
        <a:xfrm>
          <a:off x="1583240" y="3839229"/>
          <a:ext cx="3428511" cy="51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</a:t>
          </a:r>
          <a:r>
            <a:rPr lang="ko-KR" altLang="en-US" sz="24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분포</a:t>
          </a:r>
        </a:p>
      </dsp:txBody>
      <dsp:txXfrm>
        <a:off x="1598232" y="3854221"/>
        <a:ext cx="3398527" cy="481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972983" y="2727930"/>
            <a:ext cx="5407211" cy="1214437"/>
          </a:xfrm>
        </p:spPr>
        <p:txBody>
          <a:bodyPr>
            <a:noAutofit/>
          </a:bodyPr>
          <a:lstStyle/>
          <a:p>
            <a:pPr algn="l"/>
            <a:r>
              <a:rPr lang="ko-KR" altLang="en-US" sz="4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여러가지 확률분포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5118849" y="4059767"/>
            <a:ext cx="945776" cy="597429"/>
          </a:xfrm>
        </p:spPr>
        <p:txBody>
          <a:bodyPr>
            <a:noAutofit/>
          </a:bodyPr>
          <a:lstStyle/>
          <a:p>
            <a:pPr algn="l"/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3292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8C0FD73B-455F-418B-B50D-FB26C3CA8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23" t="13613" b="4516"/>
          <a:stretch/>
        </p:blipFill>
        <p:spPr>
          <a:xfrm>
            <a:off x="2749241" y="3320351"/>
            <a:ext cx="3645514" cy="353764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0DE62-592C-4849-8CEC-BC74C600BB2F}"/>
              </a:ext>
            </a:extLst>
          </p:cNvPr>
          <p:cNvSpPr txBox="1"/>
          <p:nvPr/>
        </p:nvSpPr>
        <p:spPr>
          <a:xfrm>
            <a:off x="5210984" y="190157"/>
            <a:ext cx="377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중심극한정리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 특이분포</a:t>
            </a: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329BF556-AC5C-451D-B280-9B3FDDC67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 r="36831" b="62702"/>
          <a:stretch/>
        </p:blipFill>
        <p:spPr>
          <a:xfrm>
            <a:off x="1276430" y="838201"/>
            <a:ext cx="6591137" cy="23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4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3000" b="1" dirty="0">
                <a:solidFill>
                  <a:schemeClr val="accent4"/>
                </a:solidFill>
              </a:rPr>
              <a:t>표준정규분포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601" y="1274979"/>
            <a:ext cx="270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정규분포의 표준화</a:t>
            </a:r>
            <a:r>
              <a:rPr lang="en-US" altLang="ko-KR" sz="2000" b="1" dirty="0"/>
              <a:t>!</a:t>
            </a:r>
            <a:endParaRPr lang="ko-KR" altLang="en-US" sz="20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9BF66C-8BAE-4EF6-B499-8E56D27438F1}"/>
              </a:ext>
            </a:extLst>
          </p:cNvPr>
          <p:cNvSpPr txBox="1"/>
          <p:nvPr/>
        </p:nvSpPr>
        <p:spPr>
          <a:xfrm>
            <a:off x="3667313" y="1088245"/>
            <a:ext cx="4840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평균이 </a:t>
            </a:r>
            <a:r>
              <a:rPr lang="en-US" altLang="ko-KR" sz="2000" b="1" dirty="0"/>
              <a:t>0</a:t>
            </a:r>
            <a:r>
              <a:rPr lang="ko-KR" altLang="en-US" sz="2000" b="1" dirty="0"/>
              <a:t>이고 표준편차가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인 정규분포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E622A-C958-4F33-97D8-84218D53D0CB}"/>
              </a:ext>
            </a:extLst>
          </p:cNvPr>
          <p:cNvSpPr txBox="1"/>
          <p:nvPr/>
        </p:nvSpPr>
        <p:spPr>
          <a:xfrm>
            <a:off x="5210984" y="190157"/>
            <a:ext cx="377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중심극한정리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 특이분포</a:t>
            </a:r>
          </a:p>
        </p:txBody>
      </p: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id="{3DD98B10-9452-4299-8669-2B223528D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7" y="2353238"/>
            <a:ext cx="7991412" cy="348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3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3000" b="1" dirty="0">
                <a:solidFill>
                  <a:schemeClr val="accent4"/>
                </a:solidFill>
              </a:rPr>
              <a:t>표준정규분포표 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85B2CA1-BFDF-422C-98B9-F30EF1F13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" t="4685" r="30613" b="41998"/>
          <a:stretch/>
        </p:blipFill>
        <p:spPr>
          <a:xfrm>
            <a:off x="3409257" y="846666"/>
            <a:ext cx="5501662" cy="5886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5341E1-4043-49D0-8165-B363679B4F0B}"/>
              </a:ext>
            </a:extLst>
          </p:cNvPr>
          <p:cNvSpPr txBox="1"/>
          <p:nvPr/>
        </p:nvSpPr>
        <p:spPr>
          <a:xfrm>
            <a:off x="1989028" y="6178861"/>
            <a:ext cx="1420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</a:t>
            </a:r>
            <a:r>
              <a:rPr lang="en-US" altLang="ko-KR" sz="3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F5370-DC41-4881-BE14-F999A349CD36}"/>
              </a:ext>
            </a:extLst>
          </p:cNvPr>
          <p:cNvSpPr txBox="1"/>
          <p:nvPr/>
        </p:nvSpPr>
        <p:spPr>
          <a:xfrm>
            <a:off x="8103455" y="2144741"/>
            <a:ext cx="87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3F49C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Z </a:t>
            </a:r>
            <a:r>
              <a:rPr lang="ko-KR" altLang="en-US" sz="3000" b="1" dirty="0">
                <a:solidFill>
                  <a:srgbClr val="3F49C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2FDDA-B860-4BFA-B782-BA6138C33A2D}"/>
              </a:ext>
            </a:extLst>
          </p:cNvPr>
          <p:cNvSpPr txBox="1"/>
          <p:nvPr/>
        </p:nvSpPr>
        <p:spPr>
          <a:xfrm>
            <a:off x="332317" y="1753658"/>
            <a:ext cx="300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1.55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사이의 확률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DFE45-4BE8-4FAA-B200-F3F55CEF7535}"/>
              </a:ext>
            </a:extLst>
          </p:cNvPr>
          <p:cNvSpPr txBox="1"/>
          <p:nvPr/>
        </p:nvSpPr>
        <p:spPr>
          <a:xfrm>
            <a:off x="332317" y="1285220"/>
            <a:ext cx="270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Example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7420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내용 개체 틀 9" descr="남자, 안경, 셔츠, 음식이(가) 표시된 사진&#10;&#10;자동 생성된 설명">
            <a:extLst>
              <a:ext uri="{FF2B5EF4-FFF2-40B4-BE49-F238E27FC236}">
                <a16:creationId xmlns:a16="http://schemas.microsoft.com/office/drawing/2014/main" id="{FF10D78F-A19D-4A65-A944-A8B1FE4D9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5" y="990600"/>
            <a:ext cx="8734450" cy="5344325"/>
          </a:xfrm>
        </p:spPr>
      </p:pic>
    </p:spTree>
    <p:extLst>
      <p:ext uri="{BB962C8B-B14F-4D97-AF65-F5344CB8AC3E}">
        <p14:creationId xmlns:p14="http://schemas.microsoft.com/office/powerpoint/2010/main" val="54222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3000" b="1" dirty="0">
                <a:solidFill>
                  <a:schemeClr val="accent4"/>
                </a:solidFill>
              </a:rPr>
              <a:t>정규성 판정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668" y="1369999"/>
            <a:ext cx="375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정규성을 어떻게 판단하는가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E622A-C958-4F33-97D8-84218D53D0CB}"/>
              </a:ext>
            </a:extLst>
          </p:cNvPr>
          <p:cNvSpPr txBox="1"/>
          <p:nvPr/>
        </p:nvSpPr>
        <p:spPr>
          <a:xfrm>
            <a:off x="5210984" y="190157"/>
            <a:ext cx="377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중심극한정리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 특이분포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EF1831-1316-4104-A17D-3BDE3B343F37}"/>
              </a:ext>
            </a:extLst>
          </p:cNvPr>
          <p:cNvSpPr txBox="1"/>
          <p:nvPr/>
        </p:nvSpPr>
        <p:spPr>
          <a:xfrm>
            <a:off x="910073" y="6255741"/>
            <a:ext cx="73238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왜도의</a:t>
            </a:r>
            <a:r>
              <a:rPr lang="ko-KR" altLang="en-US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절댓값이 </a:t>
            </a:r>
            <a:r>
              <a:rPr lang="en-US" altLang="ko-KR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 </a:t>
            </a:r>
            <a:r>
              <a:rPr lang="en-US" altLang="ko-KR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9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첨도가</a:t>
            </a:r>
            <a:r>
              <a:rPr lang="ko-KR" altLang="en-US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 </a:t>
            </a:r>
            <a:r>
              <a:rPr lang="ko-KR" altLang="en-US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이상이면 정규성을 만족하지 않는다</a:t>
            </a:r>
            <a:r>
              <a:rPr lang="en-US" altLang="ko-KR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19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43F8A7-87D9-4D8F-8FED-65CD5ECA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21002"/>
              </p:ext>
            </p:extLst>
          </p:nvPr>
        </p:nvGraphicFramePr>
        <p:xfrm>
          <a:off x="592142" y="1890028"/>
          <a:ext cx="7987082" cy="4125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885">
                  <a:extLst>
                    <a:ext uri="{9D8B030D-6E8A-4147-A177-3AD203B41FA5}">
                      <a16:colId xmlns:a16="http://schemas.microsoft.com/office/drawing/2014/main" val="2486493765"/>
                    </a:ext>
                  </a:extLst>
                </a:gridCol>
                <a:gridCol w="5864197">
                  <a:extLst>
                    <a:ext uri="{9D8B030D-6E8A-4147-A177-3AD203B41FA5}">
                      <a16:colId xmlns:a16="http://schemas.microsoft.com/office/drawing/2014/main" val="3501260639"/>
                    </a:ext>
                  </a:extLst>
                </a:gridCol>
              </a:tblGrid>
              <a:tr h="581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함수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 </a:t>
                      </a:r>
                      <a:r>
                        <a:rPr lang="ko-KR" altLang="en-US" sz="25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931446"/>
                  </a:ext>
                </a:extLst>
              </a:tr>
              <a:tr h="651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왜도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skewness()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77190"/>
                  </a:ext>
                </a:extLst>
              </a:tr>
              <a:tr h="663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kurtosis()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497003"/>
                  </a:ext>
                </a:extLst>
              </a:tr>
              <a:tr h="705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왜도</a:t>
                      </a:r>
                      <a:r>
                        <a:rPr lang="ko-KR" altLang="en-US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anscombe.test</a:t>
                      </a:r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00679"/>
                  </a:ext>
                </a:extLst>
              </a:tr>
              <a:tr h="733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첨도 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agostino.test</a:t>
                      </a:r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030062"/>
                  </a:ext>
                </a:extLst>
              </a:tr>
              <a:tr h="790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정규성 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shapiro.test</a:t>
                      </a:r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, </a:t>
                      </a:r>
                      <a:r>
                        <a:rPr lang="en-US" altLang="ko-KR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lillie.test</a:t>
                      </a:r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qqplot</a:t>
                      </a:r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, </a:t>
                      </a:r>
                      <a:r>
                        <a:rPr lang="en-US" altLang="ko-KR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qqline</a:t>
                      </a:r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47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7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3000" b="1" dirty="0">
                <a:solidFill>
                  <a:schemeClr val="accent4"/>
                </a:solidFill>
              </a:rPr>
              <a:t>정규성 판정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668" y="1369999"/>
            <a:ext cx="375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정규성을 어떻게 판단하는가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E622A-C958-4F33-97D8-84218D53D0CB}"/>
              </a:ext>
            </a:extLst>
          </p:cNvPr>
          <p:cNvSpPr txBox="1"/>
          <p:nvPr/>
        </p:nvSpPr>
        <p:spPr>
          <a:xfrm>
            <a:off x="5210984" y="190157"/>
            <a:ext cx="377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중심극한정리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 특이분포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EF1831-1316-4104-A17D-3BDE3B343F37}"/>
              </a:ext>
            </a:extLst>
          </p:cNvPr>
          <p:cNvSpPr txBox="1"/>
          <p:nvPr/>
        </p:nvSpPr>
        <p:spPr>
          <a:xfrm>
            <a:off x="910073" y="6255741"/>
            <a:ext cx="73238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왜도의</a:t>
            </a:r>
            <a:r>
              <a:rPr lang="ko-KR" altLang="en-US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절댓값이 </a:t>
            </a:r>
            <a:r>
              <a:rPr lang="en-US" altLang="ko-KR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 </a:t>
            </a:r>
            <a:r>
              <a:rPr lang="en-US" altLang="ko-KR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9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첨도가</a:t>
            </a:r>
            <a:r>
              <a:rPr lang="ko-KR" altLang="en-US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 </a:t>
            </a:r>
            <a:r>
              <a:rPr lang="ko-KR" altLang="en-US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이상이면 정규성을 만족하지 않는다</a:t>
            </a:r>
            <a:r>
              <a:rPr lang="en-US" altLang="ko-KR" sz="1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19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48DB195B-3FE4-45B6-A7F8-BA21CF968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07" y="2798781"/>
            <a:ext cx="5182099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set.seed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(7777)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930F8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rnorm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(100,mean=0,sd=1)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930F8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library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moments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                   </a:t>
            </a:r>
            <a:r>
              <a:rPr lang="en-US" altLang="ko-KR" sz="1500" dirty="0">
                <a:solidFill>
                  <a:srgbClr val="930F80"/>
                </a:solidFill>
                <a:latin typeface="Lucida Console" panose="020B0609040504020204" pitchFamily="49" charset="0"/>
              </a:rPr>
              <a:t>      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skewness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             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0.3609106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       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kurtosis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             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3.383699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18A17916-EF54-4DAC-AC76-E3B13649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74" y="2106285"/>
            <a:ext cx="4110660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agostino.test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D'Agostino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skewness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test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skew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0.36091,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z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1.52958,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0.1261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alternative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hypothesis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have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skewness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anscombe.test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Anscombe-Glynn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kurtosis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test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kurt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3.3837,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z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1.0547,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0.2916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alternative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hypothesis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kurtosis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equal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3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7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3000" b="1" dirty="0">
                <a:solidFill>
                  <a:schemeClr val="accent4"/>
                </a:solidFill>
              </a:rPr>
              <a:t>정규성 판정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668" y="1369999"/>
            <a:ext cx="375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정규성을 어떻게 판단하는가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E622A-C958-4F33-97D8-84218D53D0CB}"/>
              </a:ext>
            </a:extLst>
          </p:cNvPr>
          <p:cNvSpPr txBox="1"/>
          <p:nvPr/>
        </p:nvSpPr>
        <p:spPr>
          <a:xfrm>
            <a:off x="5210984" y="190157"/>
            <a:ext cx="377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중심극한정리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 특이분포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DB845A-7905-406F-BAE9-DB75C56E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33" y="2258208"/>
            <a:ext cx="415016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shapiro.test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Shapiro-Wilk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normality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0.98521,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0.3288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4011F-43ED-4FC6-85C0-C0D52B02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33" y="3956491"/>
            <a:ext cx="5715000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library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nortest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                    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ad.test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             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Anderson-Darling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normality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test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0.20821,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0.8616 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93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3000" b="1" dirty="0">
                <a:solidFill>
                  <a:schemeClr val="accent4"/>
                </a:solidFill>
              </a:rPr>
              <a:t>중심극한정리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317" y="1448859"/>
            <a:ext cx="5463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r>
              <a:rPr lang="ko-KR" altLang="en-US" sz="2000" b="1" dirty="0"/>
              <a:t>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커지면 정규분포로 수렴한다</a:t>
            </a:r>
            <a:r>
              <a:rPr lang="en-US" altLang="ko-KR" sz="2000" b="1" dirty="0"/>
              <a:t>!</a:t>
            </a:r>
            <a:endParaRPr lang="ko-KR" altLang="en-US" sz="20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BBD5D84-1AF7-44D4-BCD4-BC718F18F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21009" r="25147" b="8618"/>
          <a:stretch/>
        </p:blipFill>
        <p:spPr>
          <a:xfrm>
            <a:off x="261210" y="2019362"/>
            <a:ext cx="8882790" cy="41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8C2AA99-4572-4950-A279-5502532AF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43903" b="3017"/>
          <a:stretch/>
        </p:blipFill>
        <p:spPr>
          <a:xfrm>
            <a:off x="177799" y="1565901"/>
            <a:ext cx="8966201" cy="502963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3000" b="1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Example 1</a:t>
            </a:r>
            <a:endParaRPr lang="ko-KR" altLang="en-US" sz="3000" b="1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4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92BED27-BACA-4535-9DED-CE85AA814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467"/>
            <a:ext cx="9135534" cy="646853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2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32313" y="0"/>
            <a:ext cx="57116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6648" y="951870"/>
            <a:ext cx="30498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정규분포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6104" y="3713380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2880" y="3783804"/>
            <a:ext cx="3128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중심극한정리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1474" y="5199771"/>
            <a:ext cx="2931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기타 특이분포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3047" y="751816"/>
            <a:ext cx="1329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00" b="1" dirty="0">
                <a:solidFill>
                  <a:schemeClr val="accent4"/>
                </a:solidFill>
              </a:rPr>
              <a:t>01</a:t>
            </a:r>
            <a:endParaRPr lang="ko-KR" altLang="en-US" sz="5600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3047" y="2167783"/>
            <a:ext cx="1329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00" b="1" dirty="0">
                <a:solidFill>
                  <a:schemeClr val="accent4"/>
                </a:solidFill>
              </a:rPr>
              <a:t>02</a:t>
            </a:r>
            <a:endParaRPr lang="ko-KR" altLang="en-US" sz="56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3047" y="3583750"/>
            <a:ext cx="1329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00" b="1" dirty="0">
                <a:solidFill>
                  <a:schemeClr val="accent4"/>
                </a:solidFill>
              </a:rPr>
              <a:t>03</a:t>
            </a:r>
            <a:endParaRPr lang="ko-KR" altLang="en-US" sz="5600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3047" y="4999717"/>
            <a:ext cx="1329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00" b="1" dirty="0">
                <a:solidFill>
                  <a:schemeClr val="accent4"/>
                </a:solidFill>
              </a:rPr>
              <a:t>04</a:t>
            </a:r>
            <a:endParaRPr lang="ko-KR" altLang="en-US" sz="5600" b="1" dirty="0">
              <a:solidFill>
                <a:schemeClr val="accent4"/>
              </a:solidFill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ED285-A8CC-4667-82F7-D75879CA9086}"/>
              </a:ext>
            </a:extLst>
          </p:cNvPr>
          <p:cNvSpPr txBox="1"/>
          <p:nvPr/>
        </p:nvSpPr>
        <p:spPr>
          <a:xfrm>
            <a:off x="3392880" y="2171741"/>
            <a:ext cx="3049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표준정규분포</a:t>
            </a:r>
            <a:endParaRPr lang="en-US" altLang="ko-KR" sz="3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정규성 판정</a:t>
            </a: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C2264BF-019F-4EA1-9582-8AD7D4049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3"/>
          <a:stretch/>
        </p:blipFill>
        <p:spPr>
          <a:xfrm>
            <a:off x="84666" y="1575497"/>
            <a:ext cx="8974667" cy="5020037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6E07C76-C416-4D41-B966-2963E1B6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3000" b="1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Example 2</a:t>
            </a:r>
            <a:endParaRPr lang="ko-KR" altLang="en-US" sz="3000" b="1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24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5089C6F-6D7D-462C-83EA-8CAE9ED21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2" y="1169890"/>
            <a:ext cx="8749116" cy="493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6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D6E340-30A3-46EF-80C6-3995FACB3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7" y="855134"/>
            <a:ext cx="886565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21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99734DE3-721F-41C4-AFF1-84270379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48" y="1017060"/>
            <a:ext cx="6056903" cy="347703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6" y="1017060"/>
            <a:ext cx="4037977" cy="246961"/>
          </a:xfrm>
        </p:spPr>
        <p:txBody>
          <a:bodyPr>
            <a:noAutofit/>
          </a:bodyPr>
          <a:lstStyle/>
          <a:p>
            <a:r>
              <a:rPr lang="ko-KR" altLang="en-US" sz="3000" b="1" dirty="0">
                <a:solidFill>
                  <a:schemeClr val="accent4"/>
                </a:solidFill>
              </a:rPr>
              <a:t>기타 다른 분포 </a:t>
            </a:r>
            <a:r>
              <a:rPr lang="en-US" altLang="ko-KR" sz="3000" b="1" dirty="0">
                <a:solidFill>
                  <a:schemeClr val="accent4"/>
                </a:solidFill>
              </a:rPr>
              <a:t>: </a:t>
            </a:r>
            <a:br>
              <a:rPr lang="en-US" altLang="ko-KR" sz="3000" b="1" dirty="0">
                <a:solidFill>
                  <a:schemeClr val="accent4"/>
                </a:solidFill>
              </a:rPr>
            </a:br>
            <a:r>
              <a:rPr lang="ko-KR" altLang="en-US" sz="3000" b="1" dirty="0">
                <a:solidFill>
                  <a:schemeClr val="accent4"/>
                </a:solidFill>
              </a:rPr>
              <a:t>이항분포</a:t>
            </a:r>
            <a:r>
              <a:rPr lang="en-US" altLang="ko-KR" sz="3000" b="1" dirty="0">
                <a:solidFill>
                  <a:schemeClr val="accent4"/>
                </a:solidFill>
              </a:rPr>
              <a:t>, </a:t>
            </a:r>
            <a:r>
              <a:rPr lang="ko-KR" altLang="en-US" sz="3000" b="1" dirty="0" err="1">
                <a:solidFill>
                  <a:schemeClr val="accent4"/>
                </a:solidFill>
              </a:rPr>
              <a:t>포아송</a:t>
            </a:r>
            <a:r>
              <a:rPr lang="ko-KR" altLang="en-US" sz="3000" b="1" dirty="0">
                <a:solidFill>
                  <a:schemeClr val="accent4"/>
                </a:solidFill>
              </a:rPr>
              <a:t> 분포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E622A-C958-4F33-97D8-84218D53D0CB}"/>
              </a:ext>
            </a:extLst>
          </p:cNvPr>
          <p:cNvSpPr txBox="1"/>
          <p:nvPr/>
        </p:nvSpPr>
        <p:spPr>
          <a:xfrm>
            <a:off x="5210984" y="190157"/>
            <a:ext cx="377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중심극한정리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 특이분포</a:t>
            </a:r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FF5288D8-D1C0-40B7-A813-8BA738444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98" y="4664485"/>
            <a:ext cx="5016804" cy="190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1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90267" y="3378200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6" y="1017060"/>
            <a:ext cx="4037977" cy="246961"/>
          </a:xfrm>
        </p:spPr>
        <p:txBody>
          <a:bodyPr>
            <a:noAutofit/>
          </a:bodyPr>
          <a:lstStyle/>
          <a:p>
            <a:r>
              <a:rPr lang="en-US" altLang="ko-KR" sz="3000" b="1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 </a:t>
            </a:r>
            <a:r>
              <a:rPr lang="ko-KR" altLang="en-US" sz="3000" b="1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분포</a:t>
            </a:r>
            <a:r>
              <a:rPr lang="en-US" altLang="ko-KR" sz="3000" b="1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F </a:t>
            </a:r>
            <a:r>
              <a:rPr lang="ko-KR" altLang="en-US" sz="3000" b="1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7999" y="3335867"/>
            <a:ext cx="628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오픈타입</a:t>
            </a:r>
            <a:r>
              <a:rPr lang="ko-KR" altLang="en-US" sz="1100" b="1" dirty="0"/>
              <a:t> 글꼴</a:t>
            </a:r>
            <a:r>
              <a:rPr lang="ko-KR" altLang="en-US" sz="1100" dirty="0"/>
              <a:t>로서 </a:t>
            </a:r>
            <a:r>
              <a:rPr lang="ko-KR" altLang="en-US" sz="1100" dirty="0" err="1"/>
              <a:t>클리어타입을</a:t>
            </a:r>
            <a:r>
              <a:rPr lang="ko-KR" altLang="en-US" sz="1100" dirty="0"/>
              <a:t> 본격적으로 지원하기 위한 </a:t>
            </a:r>
            <a:r>
              <a:rPr lang="ko-KR" altLang="en-US" sz="1100" dirty="0" err="1"/>
              <a:t>힌팅</a:t>
            </a:r>
            <a:r>
              <a:rPr lang="ko-KR" altLang="en-US" sz="1100" dirty="0"/>
              <a:t> 정보가 들어있는 한글 글꼴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6467" y="218440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Malgun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Gothic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9532" y="2599266"/>
            <a:ext cx="45635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제작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산돌커뮤니케이션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배포</a:t>
            </a:r>
            <a:r>
              <a:rPr lang="en-US" altLang="ko-KR" sz="1050" dirty="0"/>
              <a:t>: </a:t>
            </a:r>
            <a:r>
              <a:rPr lang="ko-KR" altLang="en-US" sz="1050" dirty="0"/>
              <a:t>마이크로소프트</a:t>
            </a:r>
          </a:p>
        </p:txBody>
      </p:sp>
      <p:pic>
        <p:nvPicPr>
          <p:cNvPr id="15" name="Picture 2" descr="http://postfiles10.naver.net/20120911_105/awningoutlet_1347338603049RyCwF_JPEG/%B8%BC%C0%BA_%B0%ED%B5%F1.jpg?type=w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"/>
          <a:stretch/>
        </p:blipFill>
        <p:spPr bwMode="auto">
          <a:xfrm>
            <a:off x="3156465" y="3843866"/>
            <a:ext cx="5987535" cy="236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07E9F6-9A4D-4B1F-B5EC-3A9D68224000}"/>
              </a:ext>
            </a:extLst>
          </p:cNvPr>
          <p:cNvSpPr/>
          <p:nvPr/>
        </p:nvSpPr>
        <p:spPr>
          <a:xfrm>
            <a:off x="3376191" y="3244334"/>
            <a:ext cx="2391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mtcars$wt,mtcars$mpg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E622A-C958-4F33-97D8-84218D53D0CB}"/>
              </a:ext>
            </a:extLst>
          </p:cNvPr>
          <p:cNvSpPr txBox="1"/>
          <p:nvPr/>
        </p:nvSpPr>
        <p:spPr>
          <a:xfrm>
            <a:off x="5210984" y="190157"/>
            <a:ext cx="377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중심극한정리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 특이분포</a:t>
            </a:r>
          </a:p>
        </p:txBody>
      </p:sp>
    </p:spTree>
    <p:extLst>
      <p:ext uri="{BB962C8B-B14F-4D97-AF65-F5344CB8AC3E}">
        <p14:creationId xmlns:p14="http://schemas.microsoft.com/office/powerpoint/2010/main" val="2953291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1991" y="1002625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5000" b="1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5000" b="1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042192D-A38B-4131-9234-AD4EBE14A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5" y="1568830"/>
            <a:ext cx="8731589" cy="5026704"/>
          </a:xfrm>
        </p:spPr>
      </p:pic>
    </p:spTree>
    <p:extLst>
      <p:ext uri="{BB962C8B-B14F-4D97-AF65-F5344CB8AC3E}">
        <p14:creationId xmlns:p14="http://schemas.microsoft.com/office/powerpoint/2010/main" val="411577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3000" b="1" dirty="0">
                <a:solidFill>
                  <a:schemeClr val="accent4"/>
                </a:solidFill>
              </a:rPr>
              <a:t>여러가지 확률분포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BB52F516-1138-4366-9414-A69152B73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327359"/>
              </p:ext>
            </p:extLst>
          </p:nvPr>
        </p:nvGraphicFramePr>
        <p:xfrm>
          <a:off x="-651313" y="1753658"/>
          <a:ext cx="608591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내용 개체 틀 4">
            <a:extLst>
              <a:ext uri="{FF2B5EF4-FFF2-40B4-BE49-F238E27FC236}">
                <a16:creationId xmlns:a16="http://schemas.microsoft.com/office/drawing/2014/main" id="{1FF7104C-D4B5-4D4A-9241-D600E3396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383464"/>
              </p:ext>
            </p:extLst>
          </p:nvPr>
        </p:nvGraphicFramePr>
        <p:xfrm>
          <a:off x="3597957" y="1753658"/>
          <a:ext cx="608591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10984" y="190157"/>
            <a:ext cx="377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중심극한정리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 특이분포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927413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3000" b="1" dirty="0">
                <a:solidFill>
                  <a:schemeClr val="accent4"/>
                </a:solidFill>
              </a:rPr>
              <a:t>정규분포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317" y="1232212"/>
            <a:ext cx="270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세상의 거의 모든 분포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5633" y="6356972"/>
            <a:ext cx="7257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자료의 분포가 평균을 중심으로 대칭인 종모양을 이루는 분포 </a:t>
            </a:r>
            <a:r>
              <a:rPr lang="en-US" altLang="ko-KR" sz="2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2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그림 29" descr="옅은이(가) 표시된 사진&#10;&#10;자동 생성된 설명">
            <a:extLst>
              <a:ext uri="{FF2B5EF4-FFF2-40B4-BE49-F238E27FC236}">
                <a16:creationId xmlns:a16="http://schemas.microsoft.com/office/drawing/2014/main" id="{F78C70C1-EEDB-4388-97DD-1F86975AC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b="5528"/>
          <a:stretch/>
        </p:blipFill>
        <p:spPr>
          <a:xfrm>
            <a:off x="416594" y="1574364"/>
            <a:ext cx="8310812" cy="4782357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DA554D-0A02-4C3A-AD2C-3FCB9C24C040}"/>
              </a:ext>
            </a:extLst>
          </p:cNvPr>
          <p:cNvCxnSpPr>
            <a:cxnSpLocks/>
          </p:cNvCxnSpPr>
          <p:nvPr/>
        </p:nvCxnSpPr>
        <p:spPr>
          <a:xfrm>
            <a:off x="4703449" y="2644588"/>
            <a:ext cx="0" cy="3576918"/>
          </a:xfrm>
          <a:prstGeom prst="straightConnector1">
            <a:avLst/>
          </a:prstGeom>
          <a:ln w="44450">
            <a:solidFill>
              <a:srgbClr val="7030A0">
                <a:alpha val="99000"/>
              </a:srgb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604B220-2987-463C-AC2B-F584E08568D9}"/>
              </a:ext>
            </a:extLst>
          </p:cNvPr>
          <p:cNvSpPr txBox="1"/>
          <p:nvPr/>
        </p:nvSpPr>
        <p:spPr>
          <a:xfrm>
            <a:off x="5371867" y="4053729"/>
            <a:ext cx="83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7030A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첨도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B14C3D0-F2E0-458C-AFA0-75DA81AE7220}"/>
              </a:ext>
            </a:extLst>
          </p:cNvPr>
          <p:cNvCxnSpPr>
            <a:cxnSpLocks/>
          </p:cNvCxnSpPr>
          <p:nvPr/>
        </p:nvCxnSpPr>
        <p:spPr>
          <a:xfrm flipV="1">
            <a:off x="2298857" y="3775656"/>
            <a:ext cx="4546285" cy="1"/>
          </a:xfrm>
          <a:prstGeom prst="straightConnector1">
            <a:avLst/>
          </a:prstGeom>
          <a:ln w="4445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8EA77DF-0FF6-4B9F-99B5-7F7135AD00AD}"/>
              </a:ext>
            </a:extLst>
          </p:cNvPr>
          <p:cNvSpPr txBox="1"/>
          <p:nvPr/>
        </p:nvSpPr>
        <p:spPr>
          <a:xfrm>
            <a:off x="3537131" y="3128501"/>
            <a:ext cx="83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왜도</a:t>
            </a:r>
            <a:endParaRPr lang="ko-KR" altLang="en-US" sz="28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C3BCC9-8BAF-41F5-AF1D-436CF83E01DF}"/>
              </a:ext>
            </a:extLst>
          </p:cNvPr>
          <p:cNvSpPr txBox="1"/>
          <p:nvPr/>
        </p:nvSpPr>
        <p:spPr>
          <a:xfrm>
            <a:off x="994007" y="1850165"/>
            <a:ext cx="4925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표준 편차가 클수록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퍼지는 모양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 </a:t>
            </a:r>
            <a:endParaRPr lang="ko-KR" altLang="en-US" sz="2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A1F6BE-05B9-411B-8823-0C9DC43BB905}"/>
              </a:ext>
            </a:extLst>
          </p:cNvPr>
          <p:cNvSpPr txBox="1"/>
          <p:nvPr/>
        </p:nvSpPr>
        <p:spPr>
          <a:xfrm>
            <a:off x="1559884" y="3530509"/>
            <a:ext cx="83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0</a:t>
            </a:r>
            <a:endParaRPr lang="ko-KR" altLang="en-US" sz="28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F3A94B-8E7B-4D9F-8820-077816947421}"/>
              </a:ext>
            </a:extLst>
          </p:cNvPr>
          <p:cNvSpPr txBox="1"/>
          <p:nvPr/>
        </p:nvSpPr>
        <p:spPr>
          <a:xfrm>
            <a:off x="6874241" y="3542511"/>
            <a:ext cx="83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&lt; 0</a:t>
            </a:r>
            <a:endParaRPr lang="ko-KR" altLang="en-US" sz="28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C5E771-B5E3-4963-9C9F-DD858F89F14B}"/>
              </a:ext>
            </a:extLst>
          </p:cNvPr>
          <p:cNvSpPr txBox="1"/>
          <p:nvPr/>
        </p:nvSpPr>
        <p:spPr>
          <a:xfrm>
            <a:off x="4940338" y="2559124"/>
            <a:ext cx="83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7030A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3</a:t>
            </a:r>
            <a:endParaRPr lang="ko-KR" altLang="en-US" sz="2800" b="1" dirty="0">
              <a:solidFill>
                <a:srgbClr val="7030A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A91633-7171-4AF7-A972-A690D1BFFA67}"/>
              </a:ext>
            </a:extLst>
          </p:cNvPr>
          <p:cNvSpPr txBox="1"/>
          <p:nvPr/>
        </p:nvSpPr>
        <p:spPr>
          <a:xfrm>
            <a:off x="4688678" y="5347835"/>
            <a:ext cx="83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7030A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 3</a:t>
            </a:r>
            <a:endParaRPr lang="ko-KR" altLang="en-US" sz="2800" b="1" dirty="0">
              <a:solidFill>
                <a:srgbClr val="7030A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19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3000" b="1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norm</a:t>
            </a:r>
            <a:endParaRPr lang="ko-KR" altLang="en-US" sz="3000" b="1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0DE62-592C-4849-8CEC-BC74C600BB2F}"/>
              </a:ext>
            </a:extLst>
          </p:cNvPr>
          <p:cNvSpPr txBox="1"/>
          <p:nvPr/>
        </p:nvSpPr>
        <p:spPr>
          <a:xfrm>
            <a:off x="5210984" y="190157"/>
            <a:ext cx="377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중심극한정리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 특이분포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C93DD7E-29DE-48BA-87A6-170EFFDD5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43538"/>
              </p:ext>
            </p:extLst>
          </p:nvPr>
        </p:nvGraphicFramePr>
        <p:xfrm>
          <a:off x="274593" y="1455076"/>
          <a:ext cx="8629027" cy="4458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061">
                  <a:extLst>
                    <a:ext uri="{9D8B030D-6E8A-4147-A177-3AD203B41FA5}">
                      <a16:colId xmlns:a16="http://schemas.microsoft.com/office/drawing/2014/main" val="3950288780"/>
                    </a:ext>
                  </a:extLst>
                </a:gridCol>
                <a:gridCol w="1030237">
                  <a:extLst>
                    <a:ext uri="{9D8B030D-6E8A-4147-A177-3AD203B41FA5}">
                      <a16:colId xmlns:a16="http://schemas.microsoft.com/office/drawing/2014/main" val="1961439563"/>
                    </a:ext>
                  </a:extLst>
                </a:gridCol>
                <a:gridCol w="3880729">
                  <a:extLst>
                    <a:ext uri="{9D8B030D-6E8A-4147-A177-3AD203B41FA5}">
                      <a16:colId xmlns:a16="http://schemas.microsoft.com/office/drawing/2014/main" val="4000003817"/>
                    </a:ext>
                  </a:extLst>
                </a:gridCol>
              </a:tblGrid>
              <a:tr h="824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함수 구분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 </a:t>
                      </a:r>
                      <a:r>
                        <a:rPr lang="ko-KR" altLang="en-US" sz="25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함수 및 </a:t>
                      </a:r>
                      <a:r>
                        <a:rPr lang="en-US" altLang="ko-KR" sz="25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Parameter</a:t>
                      </a:r>
                      <a:endParaRPr lang="ko-KR" altLang="en-US" sz="25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417519"/>
                  </a:ext>
                </a:extLst>
              </a:tr>
              <a:tr h="824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밀도함수</a:t>
                      </a:r>
                      <a:endParaRPr lang="en-US" altLang="ko-KR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(Density function)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dnorm</a:t>
                      </a:r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(x, mean, </a:t>
                      </a:r>
                      <a:r>
                        <a:rPr lang="en-US" altLang="ko-KR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sd</a:t>
                      </a:r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12818"/>
                  </a:ext>
                </a:extLst>
              </a:tr>
              <a:tr h="1161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누적분포 함수</a:t>
                      </a:r>
                      <a:endParaRPr lang="en-US" altLang="ko-KR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(Cumulative distribution function)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pnorm</a:t>
                      </a:r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(q, mean, </a:t>
                      </a:r>
                      <a:r>
                        <a:rPr lang="en-US" altLang="ko-KR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sd</a:t>
                      </a:r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lower.tail</a:t>
                      </a:r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=T/F)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80108"/>
                  </a:ext>
                </a:extLst>
              </a:tr>
              <a:tr h="824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분위 수 함수</a:t>
                      </a:r>
                      <a:endParaRPr lang="en-US" altLang="ko-KR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(Quantile function)</a:t>
                      </a:r>
                      <a:r>
                        <a:rPr lang="ko-KR" altLang="en-US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q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qnorm</a:t>
                      </a:r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(p, mean, </a:t>
                      </a:r>
                      <a:r>
                        <a:rPr lang="en-US" altLang="ko-KR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sd</a:t>
                      </a:r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lower.tail</a:t>
                      </a:r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=T/F)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395980"/>
                  </a:ext>
                </a:extLst>
              </a:tr>
              <a:tr h="824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난수 발생</a:t>
                      </a:r>
                      <a:endParaRPr lang="en-US" altLang="ko-KR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(Random number function)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rnorm</a:t>
                      </a:r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(n, mean, </a:t>
                      </a:r>
                      <a:r>
                        <a:rPr lang="en-US" altLang="ko-KR" sz="2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sd</a:t>
                      </a:r>
                      <a:r>
                        <a:rPr lang="en-US" altLang="ko-KR" sz="2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2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88155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1E7FEFF-3357-478E-9EE6-C6CB7A777522}"/>
              </a:ext>
            </a:extLst>
          </p:cNvPr>
          <p:cNvSpPr txBox="1"/>
          <p:nvPr/>
        </p:nvSpPr>
        <p:spPr>
          <a:xfrm>
            <a:off x="332317" y="6066458"/>
            <a:ext cx="72571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lower.tail</a:t>
            </a:r>
            <a:r>
              <a:rPr lang="en-US" altLang="ko-KR" sz="19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</a:t>
            </a:r>
            <a:r>
              <a:rPr lang="ko-KR" altLang="en-US" sz="19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구하는 함수 값의 방향 설정 </a:t>
            </a:r>
            <a:endParaRPr lang="en-US" altLang="ko-KR" sz="19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9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 설정 </a:t>
            </a:r>
            <a:r>
              <a:rPr lang="en-US" altLang="ko-KR" sz="19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T (</a:t>
            </a:r>
            <a:r>
              <a:rPr lang="ko-KR" altLang="en-US" sz="19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양의 방향</a:t>
            </a:r>
            <a:r>
              <a:rPr lang="en-US" altLang="ko-KR" sz="19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9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36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8C0FD73B-455F-418B-B50D-FB26C3CA8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23" t="13613" b="4516"/>
          <a:stretch/>
        </p:blipFill>
        <p:spPr>
          <a:xfrm>
            <a:off x="2749241" y="3320351"/>
            <a:ext cx="3645514" cy="353764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0DE62-592C-4849-8CEC-BC74C600BB2F}"/>
              </a:ext>
            </a:extLst>
          </p:cNvPr>
          <p:cNvSpPr txBox="1"/>
          <p:nvPr/>
        </p:nvSpPr>
        <p:spPr>
          <a:xfrm>
            <a:off x="5210984" y="190157"/>
            <a:ext cx="377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중심극한정리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 특이분포</a:t>
            </a: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329BF556-AC5C-451D-B280-9B3FDDC67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 r="36831" b="62702"/>
          <a:stretch/>
        </p:blipFill>
        <p:spPr>
          <a:xfrm>
            <a:off x="1276430" y="838201"/>
            <a:ext cx="6591137" cy="23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0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조류이(가) 표시된 사진&#10;&#10;자동 생성된 설명">
            <a:extLst>
              <a:ext uri="{FF2B5EF4-FFF2-40B4-BE49-F238E27FC236}">
                <a16:creationId xmlns:a16="http://schemas.microsoft.com/office/drawing/2014/main" id="{F49A3B2A-44A5-45DD-A1C7-DB2459AF0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8" b="11168"/>
          <a:stretch/>
        </p:blipFill>
        <p:spPr>
          <a:xfrm>
            <a:off x="372033" y="541867"/>
            <a:ext cx="7619470" cy="264060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0DE62-592C-4849-8CEC-BC74C600BB2F}"/>
              </a:ext>
            </a:extLst>
          </p:cNvPr>
          <p:cNvSpPr txBox="1"/>
          <p:nvPr/>
        </p:nvSpPr>
        <p:spPr>
          <a:xfrm>
            <a:off x="5210984" y="190157"/>
            <a:ext cx="377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중심극한정리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 특이분포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BB4D90-1BEF-4300-A0D7-53140BFB77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8" b="58160"/>
          <a:stretch/>
        </p:blipFill>
        <p:spPr>
          <a:xfrm>
            <a:off x="372033" y="3182471"/>
            <a:ext cx="8611100" cy="35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5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2461E7FA-5449-4E95-87E0-F2DF8E1B7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9" r="10204" b="20074"/>
          <a:stretch/>
        </p:blipFill>
        <p:spPr>
          <a:xfrm>
            <a:off x="683543" y="2014376"/>
            <a:ext cx="2745689" cy="4651168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6B4A860-7695-475C-8E70-26BE9825C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" t="4702" r="39206" b="73259"/>
          <a:stretch/>
        </p:blipFill>
        <p:spPr>
          <a:xfrm>
            <a:off x="27295" y="952156"/>
            <a:ext cx="4636745" cy="103900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0DE62-592C-4849-8CEC-BC74C600BB2F}"/>
              </a:ext>
            </a:extLst>
          </p:cNvPr>
          <p:cNvSpPr txBox="1"/>
          <p:nvPr/>
        </p:nvSpPr>
        <p:spPr>
          <a:xfrm>
            <a:off x="5210984" y="190157"/>
            <a:ext cx="377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중심극한정리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 특이분포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BCB4A09F-2A4B-408A-9CE7-B6924C706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2"/>
          <a:stretch/>
        </p:blipFill>
        <p:spPr>
          <a:xfrm>
            <a:off x="5282164" y="2129434"/>
            <a:ext cx="3249472" cy="4728566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667BABA-2DDD-4C2C-8791-7F7537461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" r="36865" b="68720"/>
          <a:stretch/>
        </p:blipFill>
        <p:spPr>
          <a:xfrm>
            <a:off x="4722809" y="696082"/>
            <a:ext cx="4426172" cy="12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5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C8A99BB-34DA-4A2E-84D1-4E5DA75A2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" b="51453"/>
          <a:stretch/>
        </p:blipFill>
        <p:spPr>
          <a:xfrm>
            <a:off x="237066" y="990600"/>
            <a:ext cx="8772462" cy="448060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0DE62-592C-4849-8CEC-BC74C600BB2F}"/>
              </a:ext>
            </a:extLst>
          </p:cNvPr>
          <p:cNvSpPr txBox="1"/>
          <p:nvPr/>
        </p:nvSpPr>
        <p:spPr>
          <a:xfrm>
            <a:off x="5210984" y="190157"/>
            <a:ext cx="377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표준정규분포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중심극한정리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 특이분포</a:t>
            </a: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2D1D9A4-2132-4BFE-829F-D7520B317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t="59180" r="56026" b="25120"/>
          <a:stretch/>
        </p:blipFill>
        <p:spPr>
          <a:xfrm>
            <a:off x="53789" y="3879972"/>
            <a:ext cx="4370294" cy="15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1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5063</TotalTime>
  <Words>652</Words>
  <Application>Microsoft Office PowerPoint</Application>
  <PresentationFormat>화면 슬라이드 쇼(4:3)</PresentationFormat>
  <Paragraphs>129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나눔스퀘어 Bold</vt:lpstr>
      <vt:lpstr>나눔스퀘어 ExtraBold</vt:lpstr>
      <vt:lpstr>나눔스퀘어라운드 Bold</vt:lpstr>
      <vt:lpstr>나눔스퀘어라운드 ExtraBold</vt:lpstr>
      <vt:lpstr>맑은 고딕</vt:lpstr>
      <vt:lpstr>Arial</vt:lpstr>
      <vt:lpstr>Calibri</vt:lpstr>
      <vt:lpstr>Calibri Light</vt:lpstr>
      <vt:lpstr>Lucida Console</vt:lpstr>
      <vt:lpstr>Office Theme</vt:lpstr>
      <vt:lpstr>여러가지 확률분포</vt:lpstr>
      <vt:lpstr>PowerPoint 프레젠테이션</vt:lpstr>
      <vt:lpstr>여러가지 확률분포</vt:lpstr>
      <vt:lpstr>정규분포</vt:lpstr>
      <vt:lpstr>? norm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표준정규분포</vt:lpstr>
      <vt:lpstr>표준정규분포표 </vt:lpstr>
      <vt:lpstr>PowerPoint 프레젠테이션</vt:lpstr>
      <vt:lpstr>정규성 판정</vt:lpstr>
      <vt:lpstr>정규성 판정</vt:lpstr>
      <vt:lpstr>정규성 판정</vt:lpstr>
      <vt:lpstr>중심극한정리</vt:lpstr>
      <vt:lpstr>Example 1</vt:lpstr>
      <vt:lpstr>PowerPoint 프레젠테이션</vt:lpstr>
      <vt:lpstr>Example 2</vt:lpstr>
      <vt:lpstr>PowerPoint 프레젠테이션</vt:lpstr>
      <vt:lpstr>PowerPoint 프레젠테이션</vt:lpstr>
      <vt:lpstr>기타 다른 분포 :  이항분포, 포아송 분포</vt:lpstr>
      <vt:lpstr>t 분포, F 분포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GyeongRyong Lim</cp:lastModifiedBy>
  <cp:revision>61</cp:revision>
  <dcterms:created xsi:type="dcterms:W3CDTF">2016-01-11T04:43:00Z</dcterms:created>
  <dcterms:modified xsi:type="dcterms:W3CDTF">2019-10-31T13:53:53Z</dcterms:modified>
</cp:coreProperties>
</file>