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4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C5B"/>
    <a:srgbClr val="3E6049"/>
    <a:srgbClr val="507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752" y="-9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29/10/19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29/10/19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29/10/19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29/10/19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29/10/19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29/10/19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29/10/19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29/10/19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29/10/19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29/10/19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29/10/19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29/10/19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30047" y="2283718"/>
            <a:ext cx="5616624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rgbClr val="366C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itchFamily="18" charset="-127"/>
                <a:ea typeface="한컴 윤고딕 240" pitchFamily="18" charset="-127"/>
              </a:rPr>
              <a:t>음악관리프로그램</a:t>
            </a:r>
            <a:endParaRPr lang="ko-KR" altLang="en-US" sz="2000" b="1" spc="-300" dirty="0">
              <a:solidFill>
                <a:srgbClr val="366C5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0047" y="2806938"/>
            <a:ext cx="561662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600" dirty="0" smtClean="0">
                <a:latin typeface="한컴 윤고딕 240" pitchFamily="18" charset="-127"/>
                <a:ea typeface="한컴 윤고딕 240" pitchFamily="18" charset="-127"/>
              </a:rPr>
              <a:t>전체적인 진행 방향과 현재까지의 결과</a:t>
            </a:r>
            <a:endParaRPr lang="ko-KR" altLang="en-US" sz="1100" spc="6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7" y="4443958"/>
            <a:ext cx="4137871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600" dirty="0" smtClean="0">
                <a:latin typeface="한컴 윤고딕 240" pitchFamily="18" charset="-127"/>
                <a:ea typeface="한컴 윤고딕 240" pitchFamily="18" charset="-127"/>
              </a:rPr>
              <a:t>컴퓨터공학과</a:t>
            </a:r>
            <a:r>
              <a:rPr lang="en-US" altLang="ko-KR" sz="1100" spc="600" dirty="0" smtClean="0">
                <a:latin typeface="한컴 윤고딕 240" pitchFamily="18" charset="-127"/>
                <a:ea typeface="한컴 윤고딕 240" pitchFamily="18" charset="-127"/>
              </a:rPr>
              <a:t> 2017110267 </a:t>
            </a:r>
            <a:r>
              <a:rPr lang="ko-KR" altLang="en-US" sz="1100" spc="600" dirty="0" smtClean="0">
                <a:latin typeface="한컴 윤고딕 240" pitchFamily="18" charset="-127"/>
                <a:ea typeface="한컴 윤고딕 240" pitchFamily="18" charset="-127"/>
              </a:rPr>
              <a:t>강연욱</a:t>
            </a:r>
            <a:endParaRPr lang="ko-KR" altLang="en-US" sz="1100" spc="600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5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-612580" y="0"/>
            <a:ext cx="2808316" cy="5143500"/>
          </a:xfrm>
          <a:prstGeom prst="rect">
            <a:avLst/>
          </a:prstGeom>
          <a:solidFill>
            <a:srgbClr val="32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881593"/>
            <a:ext cx="151216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목차</a:t>
            </a:r>
            <a:endParaRPr lang="ko-KR" altLang="en-US" sz="3200" spc="-15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3484" y="915566"/>
            <a:ext cx="93610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001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9752" y="1235536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음악관리프로그램에 대한 기능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3484" y="1963748"/>
            <a:ext cx="93610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002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2283718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프로그램 전체적인 진행방향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9752" y="2575710"/>
            <a:ext cx="3600400" cy="5078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기능적인 측면</a:t>
            </a:r>
            <a:endParaRPr lang="en-US" altLang="ko-KR" sz="9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리스트의 효율성 및 최단시간</a:t>
            </a:r>
            <a:endParaRPr lang="en-US" altLang="ko-KR" sz="9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인터페이스 구현</a:t>
            </a:r>
            <a:endParaRPr lang="en-US" altLang="ko-KR" sz="9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3484" y="3467463"/>
            <a:ext cx="93610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003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9752" y="3787433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현재까지의 결과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	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9752" y="4083918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기능추가</a:t>
            </a:r>
            <a:endParaRPr lang="en-US" altLang="ko-KR" sz="9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리스트 관리 방법</a:t>
            </a:r>
            <a:endParaRPr lang="en-US" altLang="ko-KR" sz="9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37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현재 상용중인 프로그램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664" y="4083918"/>
            <a:ext cx="244827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사용자 </a:t>
            </a:r>
            <a:r>
              <a:rPr lang="ko-KR" altLang="en-US" sz="1200" b="1" spc="-150" dirty="0" smtClean="0">
                <a:latin typeface="나눔고딕" pitchFamily="50" charset="-127"/>
                <a:ea typeface="나눔고딕" pitchFamily="50" charset="-127"/>
              </a:rPr>
              <a:t>선호도</a:t>
            </a:r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 관련 기능</a:t>
            </a:r>
            <a:endParaRPr lang="en-US" altLang="ko-KR" sz="1200" spc="-1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2040" y="4083918"/>
            <a:ext cx="244827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ko-KR" altLang="en-US" sz="1200" spc="-150" dirty="0" err="1" smtClean="0">
                <a:latin typeface="나눔고딕" pitchFamily="50" charset="-127"/>
                <a:ea typeface="나눔고딕" pitchFamily="50" charset="-127"/>
              </a:rPr>
              <a:t>음원에</a:t>
            </a:r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 대한 </a:t>
            </a:r>
            <a:r>
              <a:rPr lang="ko-KR" altLang="en-US" sz="1200" b="1" spc="-150" dirty="0" smtClean="0">
                <a:latin typeface="나눔고딕" pitchFamily="50" charset="-127"/>
                <a:ea typeface="나눔고딕" pitchFamily="50" charset="-127"/>
              </a:rPr>
              <a:t>순위표현</a:t>
            </a:r>
            <a:endParaRPr lang="ko-KR" altLang="en-US" sz="1200" b="1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user\Desktop\재생화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86067"/>
            <a:ext cx="1728192" cy="307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1844432" y="1141502"/>
            <a:ext cx="432048" cy="3808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4" idx="3"/>
          </p:cNvCxnSpPr>
          <p:nvPr/>
        </p:nvCxnSpPr>
        <p:spPr>
          <a:xfrm flipH="1">
            <a:off x="1412384" y="1466585"/>
            <a:ext cx="495320" cy="2521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412384" y="3988385"/>
            <a:ext cx="639336" cy="189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user\Desktop\순위화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12" y="877429"/>
            <a:ext cx="1733048" cy="308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41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기능적인 측면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3668" y="1637387"/>
            <a:ext cx="597666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현재 상용화 중인 프로그램을 바탕으로 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선호도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순위 표현</a:t>
            </a: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참고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4318831" y="2428875"/>
            <a:ext cx="506338" cy="504056"/>
          </a:xfrm>
          <a:prstGeom prst="rightArrow">
            <a:avLst/>
          </a:prstGeom>
          <a:solidFill>
            <a:srgbClr val="3D8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83668" y="3075806"/>
            <a:ext cx="597666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Application Class</a:t>
            </a:r>
            <a:r>
              <a:rPr lang="ko-KR" altLang="en-US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다음과 같은 기능을 구현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96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전체적인 진행방향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796607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좋아요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누르면 </a:t>
            </a:r>
            <a:r>
              <a:rPr lang="ko-KR" altLang="en-US" b="1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카운팅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2295809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좋아요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누른 곡만 플레이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3507854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좋아요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순으로 랭킹 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2891140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좋아요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 확인 기능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2040" y="1820312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효율적이며 개별적인 리스트 </a:t>
            </a:r>
            <a:endParaRPr lang="en-US" altLang="ko-KR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2040" y="2295809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간에 의존도 줄이기</a:t>
            </a:r>
            <a:endParaRPr lang="ko-KR" altLang="en-US" b="1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2891140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더 효율적인 </a:t>
            </a:r>
            <a:r>
              <a:rPr lang="en-US" altLang="ko-KR" b="1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PlayList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</a:t>
            </a:r>
            <a:endParaRPr lang="ko-KR" altLang="en-US" b="1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2040" y="3507854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구체적인 인터페이스</a:t>
            </a:r>
            <a:endParaRPr lang="en-US" altLang="ko-KR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1600" y="1565379"/>
            <a:ext cx="7488832" cy="3020854"/>
          </a:xfrm>
          <a:prstGeom prst="roundRect">
            <a:avLst/>
          </a:prstGeom>
          <a:noFill/>
          <a:ln w="15875">
            <a:solidFill>
              <a:srgbClr val="327A5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5915" y="1138049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플레이 기능</a:t>
            </a:r>
            <a:endParaRPr lang="ko-KR" altLang="en-US" b="1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2040" y="1138049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 관리</a:t>
            </a:r>
            <a:endParaRPr lang="ko-KR" altLang="en-US" b="1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4003845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많이 플레이 된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순으로 랭킹 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14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현재 구현 범위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796607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좋아요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누르면 </a:t>
            </a:r>
            <a:r>
              <a:rPr lang="ko-KR" altLang="en-US" b="1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카운팅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2295809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좋아요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누른 곡만 플레이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3291830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좋아요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순으로 랭킹 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2787774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좋아요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 확인 기능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2040" y="1820312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효율적이며 개별적인 리스트 </a:t>
            </a:r>
            <a:endParaRPr lang="en-US" altLang="ko-KR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2040" y="2295809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간에 의존도 줄이기</a:t>
            </a:r>
            <a:endParaRPr lang="ko-KR" altLang="en-US" b="1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2891140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더 효율적인 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Play List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</a:t>
            </a:r>
            <a:endParaRPr lang="ko-KR" altLang="en-US" b="1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2040" y="3507854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구체적인 인터페이스</a:t>
            </a:r>
            <a:endParaRPr lang="en-US" altLang="ko-KR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1600" y="1565378"/>
            <a:ext cx="7488832" cy="3382635"/>
          </a:xfrm>
          <a:prstGeom prst="roundRect">
            <a:avLst/>
          </a:prstGeom>
          <a:noFill/>
          <a:ln w="15875">
            <a:solidFill>
              <a:srgbClr val="327A5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5915" y="1138049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플레이 기능</a:t>
            </a:r>
            <a:endParaRPr lang="ko-KR" altLang="en-US" b="1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2040" y="1138049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 관리</a:t>
            </a:r>
            <a:endParaRPr lang="ko-KR" altLang="en-US" b="1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3795886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많이 플레이 된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순으로 랭킹 </a:t>
            </a:r>
            <a:endParaRPr lang="en-US" altLang="ko-KR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5616" y="915566"/>
            <a:ext cx="2988631" cy="388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2040" y="2891140"/>
            <a:ext cx="2988332" cy="440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15616" y="4227934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많이 플레이 된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순으로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플레이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36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현재 구현 범위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796607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좋아요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누르면 </a:t>
            </a:r>
            <a:r>
              <a:rPr lang="ko-KR" altLang="en-US" b="1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카운팅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2295809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좋아요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누른 곡만 플레이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3507854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좋아요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순으로 랭킹 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2891140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좋아요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 확인 기능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915" y="1138049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플레이 기능</a:t>
            </a:r>
            <a:endParaRPr lang="ko-KR" altLang="en-US" b="1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4003845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많이 플레이 된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순으로 랭킹 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31640" y="1796607"/>
            <a:ext cx="25202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49941" y="2318339"/>
            <a:ext cx="25202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349941" y="2891140"/>
            <a:ext cx="25202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31640" y="3507854"/>
            <a:ext cx="2520280" cy="862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 descr="스크린샷 2019-10-29 오후 5.1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63638"/>
            <a:ext cx="4111533" cy="2903826"/>
          </a:xfrm>
          <a:prstGeom prst="rect">
            <a:avLst/>
          </a:prstGeom>
        </p:spPr>
      </p:pic>
      <p:pic>
        <p:nvPicPr>
          <p:cNvPr id="6" name="Picture 5" descr="스크린샷 2019-10-29 오후 5.20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83518"/>
            <a:ext cx="4140833" cy="4659982"/>
          </a:xfrm>
          <a:prstGeom prst="rect">
            <a:avLst/>
          </a:prstGeom>
        </p:spPr>
      </p:pic>
      <p:pic>
        <p:nvPicPr>
          <p:cNvPr id="12" name="Picture 11" descr="스크린샷 2019-10-29 오후 5.22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19622"/>
            <a:ext cx="4368800" cy="3073400"/>
          </a:xfrm>
          <a:prstGeom prst="rect">
            <a:avLst/>
          </a:prstGeom>
        </p:spPr>
      </p:pic>
      <p:pic>
        <p:nvPicPr>
          <p:cNvPr id="13" name="Picture 12" descr="스크린샷 2019-10-29 오후 5.24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83518"/>
            <a:ext cx="3985338" cy="4530184"/>
          </a:xfrm>
          <a:prstGeom prst="rect">
            <a:avLst/>
          </a:prstGeom>
        </p:spPr>
      </p:pic>
      <p:pic>
        <p:nvPicPr>
          <p:cNvPr id="14" name="Picture 13" descr="스크린샷 2019-10-29 오후 5.38.2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534404"/>
            <a:ext cx="4032448" cy="44856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15616" y="4587974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많이 플레이 된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순으로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플레이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5" name="Picture 14" descr="스크린샷 2019-10-29 오후 5.40.4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771550"/>
            <a:ext cx="470040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6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전체적인 진행방향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796607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효율적이며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개별적인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ko-KR" altLang="en-US" b="1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2295809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간에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의존도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줄이기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3507854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구체적인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인터페이스</a:t>
            </a:r>
            <a:endParaRPr lang="en-US" altLang="ko-KR" b="1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2891140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더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효율적인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Play List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</a:t>
            </a:r>
            <a:endParaRPr lang="ko-KR" altLang="en-US" b="1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915" y="1138049"/>
            <a:ext cx="298833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endParaRPr lang="ko-KR" altLang="en-US" b="1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Picture 1" descr="스크린샷 2019-10-29 오후 5.29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851670"/>
            <a:ext cx="4401910" cy="2088232"/>
          </a:xfrm>
          <a:prstGeom prst="rect">
            <a:avLst/>
          </a:prstGeom>
        </p:spPr>
      </p:pic>
      <p:pic>
        <p:nvPicPr>
          <p:cNvPr id="3" name="Picture 2" descr="스크린샷 2019-10-29 오후 5.31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851670"/>
            <a:ext cx="4464496" cy="1993900"/>
          </a:xfrm>
          <a:prstGeom prst="rect">
            <a:avLst/>
          </a:prstGeom>
        </p:spPr>
      </p:pic>
      <p:pic>
        <p:nvPicPr>
          <p:cNvPr id="6" name="Picture 5" descr="스크린샷 2019-10-29 오후 5.31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27534"/>
            <a:ext cx="4758789" cy="4320480"/>
          </a:xfrm>
          <a:prstGeom prst="rect">
            <a:avLst/>
          </a:prstGeom>
        </p:spPr>
      </p:pic>
      <p:pic>
        <p:nvPicPr>
          <p:cNvPr id="12" name="Picture 11" descr="스크린샷 2019-10-29 오후 5.31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275606"/>
            <a:ext cx="443126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3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C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9812" y="14916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 err="1" smtClean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QnA</a:t>
            </a:r>
            <a:endParaRPr lang="en-US" altLang="ko-KR" sz="7200" spc="-300" dirty="0" smtClean="0">
              <a:solidFill>
                <a:schemeClr val="bg1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75856" y="2571750"/>
            <a:ext cx="26282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0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225</Words>
  <Application>Microsoft Macintosh PowerPoint</Application>
  <PresentationFormat>On-screen Show (16:9)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나눔고딕 ExtraBold</vt:lpstr>
      <vt:lpstr>한컴 윤고딕 230</vt:lpstr>
      <vt:lpstr>한컴 윤고딕 240</vt:lpstr>
      <vt:lpstr>나눔고딕</vt:lpstr>
      <vt:lpstr>맑은 고딕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noblyan kang</cp:lastModifiedBy>
  <cp:revision>13</cp:revision>
  <dcterms:created xsi:type="dcterms:W3CDTF">2006-10-05T04:04:58Z</dcterms:created>
  <dcterms:modified xsi:type="dcterms:W3CDTF">2019-10-29T08:42:08Z</dcterms:modified>
</cp:coreProperties>
</file>